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4.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5.xml" ContentType="application/vnd.openxmlformats-officedocument.theme+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6.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theme/theme7.xml" ContentType="application/vnd.openxmlformats-officedocument.theme+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theme/theme8.xml" ContentType="application/vnd.openxmlformats-officedocument.theme+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theme/theme9.xml" ContentType="application/vnd.openxmlformats-officedocument.theme+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theme/theme10.xml" ContentType="application/vnd.openxmlformats-officedocument.theme+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theme/theme11.xml" ContentType="application/vnd.openxmlformats-officedocument.theme+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theme/theme12.xml" ContentType="application/vnd.openxmlformats-officedocument.theme+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theme/theme13.xml" ContentType="application/vnd.openxmlformats-officedocument.theme+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theme/theme14.xml" ContentType="application/vnd.openxmlformats-officedocument.theme+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theme/theme15.xml" ContentType="application/vnd.openxmlformats-officedocument.theme+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theme/theme16.xml" ContentType="application/vnd.openxmlformats-officedocument.theme+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theme/theme17.xml" ContentType="application/vnd.openxmlformats-officedocument.theme+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theme/theme18.xml" ContentType="application/vnd.openxmlformats-officedocument.theme+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theme/theme19.xml" ContentType="application/vnd.openxmlformats-officedocument.theme+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theme/theme20.xml" ContentType="application/vnd.openxmlformats-officedocument.theme+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theme/theme21.xml" ContentType="application/vnd.openxmlformats-officedocument.theme+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theme/theme22.xml" ContentType="application/vnd.openxmlformats-officedocument.theme+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theme/theme23.xml" ContentType="application/vnd.openxmlformats-officedocument.theme+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theme/theme24.xml" ContentType="application/vnd.openxmlformats-officedocument.theme+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theme/theme25.xml" ContentType="application/vnd.openxmlformats-officedocument.theme+xml"/>
  <Override PartName="/ppt/theme/theme2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6780" r:id="rId1"/>
    <p:sldMasterId id="2147496984" r:id="rId2"/>
    <p:sldMasterId id="2147497338" r:id="rId3"/>
    <p:sldMasterId id="2147499826" r:id="rId4"/>
    <p:sldMasterId id="2147500619" r:id="rId5"/>
    <p:sldMasterId id="2147502416" r:id="rId6"/>
    <p:sldMasterId id="2147503410" r:id="rId7"/>
    <p:sldMasterId id="2147503456" r:id="rId8"/>
    <p:sldMasterId id="2147503500" r:id="rId9"/>
    <p:sldMasterId id="2147503518" r:id="rId10"/>
    <p:sldMasterId id="2147504422" r:id="rId11"/>
    <p:sldMasterId id="2147505055" r:id="rId12"/>
    <p:sldMasterId id="2147506263" r:id="rId13"/>
    <p:sldMasterId id="2147506277" r:id="rId14"/>
    <p:sldMasterId id="2147506308" r:id="rId15"/>
    <p:sldMasterId id="2147507778" r:id="rId16"/>
    <p:sldMasterId id="2147507811" r:id="rId17"/>
    <p:sldMasterId id="2147508346" r:id="rId18"/>
    <p:sldMasterId id="2147508362" r:id="rId19"/>
    <p:sldMasterId id="2147508375" r:id="rId20"/>
    <p:sldMasterId id="2147508389" r:id="rId21"/>
    <p:sldMasterId id="2147508403" r:id="rId22"/>
    <p:sldMasterId id="2147508415" r:id="rId23"/>
    <p:sldMasterId id="2147508435" r:id="rId24"/>
    <p:sldMasterId id="2147508453" r:id="rId25"/>
  </p:sldMasterIdLst>
  <p:notesMasterIdLst>
    <p:notesMasterId r:id="rId72"/>
  </p:notesMasterIdLst>
  <p:sldIdLst>
    <p:sldId id="672" r:id="rId26"/>
    <p:sldId id="1098" r:id="rId27"/>
    <p:sldId id="1240" r:id="rId28"/>
    <p:sldId id="1241" r:id="rId29"/>
    <p:sldId id="1271" r:id="rId30"/>
    <p:sldId id="1254" r:id="rId31"/>
    <p:sldId id="1227" r:id="rId32"/>
    <p:sldId id="349" r:id="rId33"/>
    <p:sldId id="1268" r:id="rId34"/>
    <p:sldId id="353" r:id="rId35"/>
    <p:sldId id="1300" r:id="rId36"/>
    <p:sldId id="719" r:id="rId37"/>
    <p:sldId id="1244" r:id="rId38"/>
    <p:sldId id="475" r:id="rId39"/>
    <p:sldId id="505" r:id="rId40"/>
    <p:sldId id="1235" r:id="rId41"/>
    <p:sldId id="1256" r:id="rId42"/>
    <p:sldId id="1236" r:id="rId43"/>
    <p:sldId id="1272" r:id="rId44"/>
    <p:sldId id="1273" r:id="rId45"/>
    <p:sldId id="1096" r:id="rId46"/>
    <p:sldId id="1301" r:id="rId47"/>
    <p:sldId id="479" r:id="rId48"/>
    <p:sldId id="1152" r:id="rId49"/>
    <p:sldId id="1153" r:id="rId50"/>
    <p:sldId id="1155" r:id="rId51"/>
    <p:sldId id="359" r:id="rId52"/>
    <p:sldId id="361" r:id="rId53"/>
    <p:sldId id="362" r:id="rId54"/>
    <p:sldId id="1269" r:id="rId55"/>
    <p:sldId id="1252" r:id="rId56"/>
    <p:sldId id="1163" r:id="rId57"/>
    <p:sldId id="1100" r:id="rId58"/>
    <p:sldId id="262" r:id="rId59"/>
    <p:sldId id="264" r:id="rId60"/>
    <p:sldId id="512" r:id="rId61"/>
    <p:sldId id="1253" r:id="rId62"/>
    <p:sldId id="1250" r:id="rId63"/>
    <p:sldId id="1255" r:id="rId64"/>
    <p:sldId id="1261" r:id="rId65"/>
    <p:sldId id="1270" r:id="rId66"/>
    <p:sldId id="1176" r:id="rId67"/>
    <p:sldId id="1264" r:id="rId68"/>
    <p:sldId id="1267" r:id="rId69"/>
    <p:sldId id="1274" r:id="rId70"/>
    <p:sldId id="1265" r:id="rId71"/>
  </p:sldIdLst>
  <p:sldSz cx="9144000" cy="6858000" type="screen4x3"/>
  <p:notesSz cx="6858000" cy="9144000"/>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9A97C"/>
    <a:srgbClr val="33CCFF"/>
    <a:srgbClr val="33CC33"/>
    <a:srgbClr val="99FF99"/>
    <a:srgbClr val="CCFFCC"/>
    <a:srgbClr val="99FF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30" autoAdjust="0"/>
    <p:restoredTop sz="77241" autoAdjust="0"/>
  </p:normalViewPr>
  <p:slideViewPr>
    <p:cSldViewPr showGuides="1">
      <p:cViewPr varScale="1">
        <p:scale>
          <a:sx n="66" d="100"/>
          <a:sy n="66" d="100"/>
        </p:scale>
        <p:origin x="1930" y="58"/>
      </p:cViewPr>
      <p:guideLst>
        <p:guide orient="horz" pos="2160"/>
        <p:guide pos="2880"/>
      </p:guideLst>
    </p:cSldViewPr>
  </p:slideViewPr>
  <p:notesTextViewPr>
    <p:cViewPr>
      <p:scale>
        <a:sx n="100" d="100"/>
        <a:sy n="100" d="100"/>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3.xml"/><Relationship Id="rId18" Type="http://schemas.openxmlformats.org/officeDocument/2006/relationships/slideMaster" Target="slideMasters/slideMaster18.xml"/><Relationship Id="rId26" Type="http://schemas.openxmlformats.org/officeDocument/2006/relationships/slide" Target="slides/slide1.xml"/><Relationship Id="rId39" Type="http://schemas.openxmlformats.org/officeDocument/2006/relationships/slide" Target="slides/slide14.xml"/><Relationship Id="rId21" Type="http://schemas.openxmlformats.org/officeDocument/2006/relationships/slideMaster" Target="slideMasters/slideMaster21.xml"/><Relationship Id="rId34" Type="http://schemas.openxmlformats.org/officeDocument/2006/relationships/slide" Target="slides/slide9.xml"/><Relationship Id="rId42" Type="http://schemas.openxmlformats.org/officeDocument/2006/relationships/slide" Target="slides/slide17.xml"/><Relationship Id="rId47" Type="http://schemas.openxmlformats.org/officeDocument/2006/relationships/slide" Target="slides/slide22.xml"/><Relationship Id="rId50" Type="http://schemas.openxmlformats.org/officeDocument/2006/relationships/slide" Target="slides/slide25.xml"/><Relationship Id="rId55" Type="http://schemas.openxmlformats.org/officeDocument/2006/relationships/slide" Target="slides/slide30.xml"/><Relationship Id="rId63" Type="http://schemas.openxmlformats.org/officeDocument/2006/relationships/slide" Target="slides/slide38.xml"/><Relationship Id="rId68" Type="http://schemas.openxmlformats.org/officeDocument/2006/relationships/slide" Target="slides/slide43.xml"/><Relationship Id="rId76" Type="http://schemas.openxmlformats.org/officeDocument/2006/relationships/tableStyles" Target="tableStyles.xml"/><Relationship Id="rId7" Type="http://schemas.openxmlformats.org/officeDocument/2006/relationships/slideMaster" Target="slideMasters/slideMaster7.xml"/><Relationship Id="rId71" Type="http://schemas.openxmlformats.org/officeDocument/2006/relationships/slide" Target="slides/slide46.xml"/><Relationship Id="rId2" Type="http://schemas.openxmlformats.org/officeDocument/2006/relationships/slideMaster" Target="slideMasters/slideMaster2.xml"/><Relationship Id="rId16" Type="http://schemas.openxmlformats.org/officeDocument/2006/relationships/slideMaster" Target="slideMasters/slideMaster16.xml"/><Relationship Id="rId29" Type="http://schemas.openxmlformats.org/officeDocument/2006/relationships/slide" Target="slides/slide4.xml"/><Relationship Id="rId11" Type="http://schemas.openxmlformats.org/officeDocument/2006/relationships/slideMaster" Target="slideMasters/slideMaster11.xml"/><Relationship Id="rId24" Type="http://schemas.openxmlformats.org/officeDocument/2006/relationships/slideMaster" Target="slideMasters/slideMaster24.xml"/><Relationship Id="rId32" Type="http://schemas.openxmlformats.org/officeDocument/2006/relationships/slide" Target="slides/slide7.xml"/><Relationship Id="rId37" Type="http://schemas.openxmlformats.org/officeDocument/2006/relationships/slide" Target="slides/slide12.xml"/><Relationship Id="rId40" Type="http://schemas.openxmlformats.org/officeDocument/2006/relationships/slide" Target="slides/slide15.xml"/><Relationship Id="rId45" Type="http://schemas.openxmlformats.org/officeDocument/2006/relationships/slide" Target="slides/slide20.xml"/><Relationship Id="rId53" Type="http://schemas.openxmlformats.org/officeDocument/2006/relationships/slide" Target="slides/slide28.xml"/><Relationship Id="rId58" Type="http://schemas.openxmlformats.org/officeDocument/2006/relationships/slide" Target="slides/slide33.xml"/><Relationship Id="rId66" Type="http://schemas.openxmlformats.org/officeDocument/2006/relationships/slide" Target="slides/slide41.xml"/><Relationship Id="rId74"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Master" Target="slideMasters/slideMaster15.xml"/><Relationship Id="rId23" Type="http://schemas.openxmlformats.org/officeDocument/2006/relationships/slideMaster" Target="slideMasters/slideMaster23.xml"/><Relationship Id="rId28" Type="http://schemas.openxmlformats.org/officeDocument/2006/relationships/slide" Target="slides/slide3.xml"/><Relationship Id="rId36" Type="http://schemas.openxmlformats.org/officeDocument/2006/relationships/slide" Target="slides/slide11.xml"/><Relationship Id="rId49" Type="http://schemas.openxmlformats.org/officeDocument/2006/relationships/slide" Target="slides/slide24.xml"/><Relationship Id="rId57" Type="http://schemas.openxmlformats.org/officeDocument/2006/relationships/slide" Target="slides/slide32.xml"/><Relationship Id="rId61" Type="http://schemas.openxmlformats.org/officeDocument/2006/relationships/slide" Target="slides/slide36.xml"/><Relationship Id="rId10" Type="http://schemas.openxmlformats.org/officeDocument/2006/relationships/slideMaster" Target="slideMasters/slideMaster10.xml"/><Relationship Id="rId19" Type="http://schemas.openxmlformats.org/officeDocument/2006/relationships/slideMaster" Target="slideMasters/slideMaster19.xml"/><Relationship Id="rId31" Type="http://schemas.openxmlformats.org/officeDocument/2006/relationships/slide" Target="slides/slide6.xml"/><Relationship Id="rId44" Type="http://schemas.openxmlformats.org/officeDocument/2006/relationships/slide" Target="slides/slide19.xml"/><Relationship Id="rId52" Type="http://schemas.openxmlformats.org/officeDocument/2006/relationships/slide" Target="slides/slide27.xml"/><Relationship Id="rId60" Type="http://schemas.openxmlformats.org/officeDocument/2006/relationships/slide" Target="slides/slide35.xml"/><Relationship Id="rId65" Type="http://schemas.openxmlformats.org/officeDocument/2006/relationships/slide" Target="slides/slide40.xml"/><Relationship Id="rId73"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Master" Target="slideMasters/slideMaster14.xml"/><Relationship Id="rId22" Type="http://schemas.openxmlformats.org/officeDocument/2006/relationships/slideMaster" Target="slideMasters/slideMaster22.xml"/><Relationship Id="rId27" Type="http://schemas.openxmlformats.org/officeDocument/2006/relationships/slide" Target="slides/slide2.xml"/><Relationship Id="rId30" Type="http://schemas.openxmlformats.org/officeDocument/2006/relationships/slide" Target="slides/slide5.xml"/><Relationship Id="rId35" Type="http://schemas.openxmlformats.org/officeDocument/2006/relationships/slide" Target="slides/slide10.xml"/><Relationship Id="rId43" Type="http://schemas.openxmlformats.org/officeDocument/2006/relationships/slide" Target="slides/slide18.xml"/><Relationship Id="rId48" Type="http://schemas.openxmlformats.org/officeDocument/2006/relationships/slide" Target="slides/slide23.xml"/><Relationship Id="rId56" Type="http://schemas.openxmlformats.org/officeDocument/2006/relationships/slide" Target="slides/slide31.xml"/><Relationship Id="rId64" Type="http://schemas.openxmlformats.org/officeDocument/2006/relationships/slide" Target="slides/slide39.xml"/><Relationship Id="rId69" Type="http://schemas.openxmlformats.org/officeDocument/2006/relationships/slide" Target="slides/slide44.xml"/><Relationship Id="rId8" Type="http://schemas.openxmlformats.org/officeDocument/2006/relationships/slideMaster" Target="slideMasters/slideMaster8.xml"/><Relationship Id="rId51" Type="http://schemas.openxmlformats.org/officeDocument/2006/relationships/slide" Target="slides/slide26.xml"/><Relationship Id="rId72" Type="http://schemas.openxmlformats.org/officeDocument/2006/relationships/notesMaster" Target="notesMasters/notesMaster1.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25" Type="http://schemas.openxmlformats.org/officeDocument/2006/relationships/slideMaster" Target="slideMasters/slideMaster25.xml"/><Relationship Id="rId33" Type="http://schemas.openxmlformats.org/officeDocument/2006/relationships/slide" Target="slides/slide8.xml"/><Relationship Id="rId38" Type="http://schemas.openxmlformats.org/officeDocument/2006/relationships/slide" Target="slides/slide13.xml"/><Relationship Id="rId46" Type="http://schemas.openxmlformats.org/officeDocument/2006/relationships/slide" Target="slides/slide21.xml"/><Relationship Id="rId59" Type="http://schemas.openxmlformats.org/officeDocument/2006/relationships/slide" Target="slides/slide34.xml"/><Relationship Id="rId67" Type="http://schemas.openxmlformats.org/officeDocument/2006/relationships/slide" Target="slides/slide42.xml"/><Relationship Id="rId20" Type="http://schemas.openxmlformats.org/officeDocument/2006/relationships/slideMaster" Target="slideMasters/slideMaster20.xml"/><Relationship Id="rId41" Type="http://schemas.openxmlformats.org/officeDocument/2006/relationships/slide" Target="slides/slide16.xml"/><Relationship Id="rId54" Type="http://schemas.openxmlformats.org/officeDocument/2006/relationships/slide" Target="slides/slide29.xml"/><Relationship Id="rId62" Type="http://schemas.openxmlformats.org/officeDocument/2006/relationships/slide" Target="slides/slide37.xml"/><Relationship Id="rId70" Type="http://schemas.openxmlformats.org/officeDocument/2006/relationships/slide" Target="slides/slide45.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Master" Target="slideMasters/slideMaster6.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0AA777BD-C39F-4E8F-A30F-AC53ABA7204F}"/>
              </a:ext>
            </a:extLst>
          </p:cNvPr>
          <p:cNvSpPr>
            <a:spLocks noGrp="1" noChangeArrowheads="1"/>
          </p:cNvSpPr>
          <p:nvPr>
            <p:ph type="hdr" sz="quarter"/>
          </p:nvPr>
        </p:nvSpPr>
        <p:spPr bwMode="auto">
          <a:xfrm>
            <a:off x="0" y="0"/>
            <a:ext cx="2971800" cy="457200"/>
          </a:xfrm>
          <a:prstGeom prst="rect">
            <a:avLst/>
          </a:prstGeom>
          <a:noFill/>
          <a:ln>
            <a:noFill/>
          </a:ln>
          <a:effectLst/>
        </p:spPr>
        <p:txBody>
          <a:bodyPr vert="horz" wrap="square" lIns="91440" tIns="45720" rIns="91440" bIns="45720" numCol="1" anchor="t" anchorCtr="0" compatLnSpc="1">
            <a:prstTxWarp prst="textNoShape">
              <a:avLst/>
            </a:prstTxWarp>
          </a:bodyPr>
          <a:lstStyle>
            <a:lvl1pPr eaLnBrk="1" hangingPunct="1">
              <a:defRPr sz="1200">
                <a:latin typeface="Arial" charset="0"/>
                <a:cs typeface="Arial" charset="0"/>
              </a:defRPr>
            </a:lvl1pPr>
          </a:lstStyle>
          <a:p>
            <a:pPr>
              <a:defRPr/>
            </a:pPr>
            <a:endParaRPr lang="en-US"/>
          </a:p>
        </p:txBody>
      </p:sp>
      <p:sp>
        <p:nvSpPr>
          <p:cNvPr id="4099" name="Rectangle 3">
            <a:extLst>
              <a:ext uri="{FF2B5EF4-FFF2-40B4-BE49-F238E27FC236}">
                <a16:creationId xmlns:a16="http://schemas.microsoft.com/office/drawing/2014/main" id="{0E5B15DF-92A3-4A2D-B164-F4EF7EEE34CD}"/>
              </a:ext>
            </a:extLst>
          </p:cNvPr>
          <p:cNvSpPr>
            <a:spLocks noGrp="1" noChangeArrowheads="1"/>
          </p:cNvSpPr>
          <p:nvPr>
            <p:ph type="dt" idx="1"/>
          </p:nvPr>
        </p:nvSpPr>
        <p:spPr bwMode="auto">
          <a:xfrm>
            <a:off x="3884613" y="0"/>
            <a:ext cx="2971800" cy="457200"/>
          </a:xfrm>
          <a:prstGeom prst="rect">
            <a:avLst/>
          </a:prstGeom>
          <a:noFill/>
          <a:ln>
            <a:noFill/>
          </a:ln>
          <a:effectLst/>
        </p:spPr>
        <p:txBody>
          <a:bodyPr vert="horz" wrap="square" lIns="91440" tIns="45720" rIns="91440" bIns="45720" numCol="1" anchor="t" anchorCtr="0" compatLnSpc="1">
            <a:prstTxWarp prst="textNoShape">
              <a:avLst/>
            </a:prstTxWarp>
          </a:bodyPr>
          <a:lstStyle>
            <a:lvl1pPr algn="r" eaLnBrk="1" hangingPunct="1">
              <a:defRPr sz="1200">
                <a:latin typeface="Arial" charset="0"/>
                <a:cs typeface="Arial" charset="0"/>
              </a:defRPr>
            </a:lvl1pPr>
          </a:lstStyle>
          <a:p>
            <a:pPr>
              <a:defRPr/>
            </a:pPr>
            <a:endParaRPr lang="en-US"/>
          </a:p>
        </p:txBody>
      </p:sp>
      <p:sp>
        <p:nvSpPr>
          <p:cNvPr id="249860" name="Rectangle 4">
            <a:extLst>
              <a:ext uri="{FF2B5EF4-FFF2-40B4-BE49-F238E27FC236}">
                <a16:creationId xmlns:a16="http://schemas.microsoft.com/office/drawing/2014/main" id="{6D322A58-718D-4005-9B79-2B2F78F5667E}"/>
              </a:ext>
            </a:extLst>
          </p:cNvPr>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4101" name="Rectangle 5">
            <a:extLst>
              <a:ext uri="{FF2B5EF4-FFF2-40B4-BE49-F238E27FC236}">
                <a16:creationId xmlns:a16="http://schemas.microsoft.com/office/drawing/2014/main" id="{4F5A1434-2B1F-496D-A73E-E78579784C05}"/>
              </a:ext>
            </a:extLst>
          </p:cNvPr>
          <p:cNvSpPr>
            <a:spLocks noGrp="1" noChangeArrowheads="1"/>
          </p:cNvSpPr>
          <p:nvPr>
            <p:ph type="body" sz="quarter" idx="3"/>
          </p:nvPr>
        </p:nvSpPr>
        <p:spPr bwMode="auto">
          <a:xfrm>
            <a:off x="685800" y="4343400"/>
            <a:ext cx="5486400" cy="4114800"/>
          </a:xfrm>
          <a:prstGeom prst="rect">
            <a:avLst/>
          </a:prstGeom>
          <a:noFill/>
          <a:ln>
            <a:noFill/>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102" name="Rectangle 6">
            <a:extLst>
              <a:ext uri="{FF2B5EF4-FFF2-40B4-BE49-F238E27FC236}">
                <a16:creationId xmlns:a16="http://schemas.microsoft.com/office/drawing/2014/main" id="{DF34EEB0-666C-42AD-B34C-668F7BE6AED2}"/>
              </a:ext>
            </a:extLst>
          </p:cNvPr>
          <p:cNvSpPr>
            <a:spLocks noGrp="1" noChangeArrowheads="1"/>
          </p:cNvSpPr>
          <p:nvPr>
            <p:ph type="ftr" sz="quarter" idx="4"/>
          </p:nvPr>
        </p:nvSpPr>
        <p:spPr bwMode="auto">
          <a:xfrm>
            <a:off x="0" y="8685213"/>
            <a:ext cx="2971800" cy="457200"/>
          </a:xfrm>
          <a:prstGeom prst="rect">
            <a:avLst/>
          </a:prstGeom>
          <a:noFill/>
          <a:ln>
            <a:noFill/>
          </a:ln>
          <a:effectLst/>
        </p:spPr>
        <p:txBody>
          <a:bodyPr vert="horz" wrap="square" lIns="91440" tIns="45720" rIns="91440" bIns="45720" numCol="1" anchor="b" anchorCtr="0" compatLnSpc="1">
            <a:prstTxWarp prst="textNoShape">
              <a:avLst/>
            </a:prstTxWarp>
          </a:bodyPr>
          <a:lstStyle>
            <a:lvl1pPr eaLnBrk="1" hangingPunct="1">
              <a:defRPr sz="1200">
                <a:latin typeface="Arial" charset="0"/>
                <a:cs typeface="Arial" charset="0"/>
              </a:defRPr>
            </a:lvl1pPr>
          </a:lstStyle>
          <a:p>
            <a:pPr>
              <a:defRPr/>
            </a:pPr>
            <a:endParaRPr lang="en-US"/>
          </a:p>
        </p:txBody>
      </p:sp>
      <p:sp>
        <p:nvSpPr>
          <p:cNvPr id="4103" name="Rectangle 7">
            <a:extLst>
              <a:ext uri="{FF2B5EF4-FFF2-40B4-BE49-F238E27FC236}">
                <a16:creationId xmlns:a16="http://schemas.microsoft.com/office/drawing/2014/main" id="{8DFC9EC9-5E86-432D-9C8E-97DC28CB2526}"/>
              </a:ext>
            </a:extLst>
          </p:cNvPr>
          <p:cNvSpPr>
            <a:spLocks noGrp="1" noChangeArrowheads="1"/>
          </p:cNvSpPr>
          <p:nvPr>
            <p:ph type="sldNum" sz="quarter" idx="5"/>
          </p:nvPr>
        </p:nvSpPr>
        <p:spPr bwMode="auto">
          <a:xfrm>
            <a:off x="3884613" y="8685213"/>
            <a:ext cx="2971800" cy="457200"/>
          </a:xfrm>
          <a:prstGeom prst="rect">
            <a:avLst/>
          </a:prstGeom>
          <a:noFill/>
          <a:ln>
            <a:noFill/>
          </a:ln>
          <a:effectLst/>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08ACF8B9-903E-4393-8C9D-A61C4A7BF523}" type="slidenum">
              <a:rPr lang="en-US" altLang="nl-NL"/>
              <a:pPr>
                <a:defRPr/>
              </a:pPr>
              <a:t>‹#›</a:t>
            </a:fld>
            <a:endParaRPr lang="en-US" altLang="nl-NL"/>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Arial" charset="0"/>
      </a:defRPr>
    </a:lvl1pPr>
    <a:lvl2pPr marL="457200" algn="l" rtl="0" eaLnBrk="0" fontAlgn="base" hangingPunct="0">
      <a:spcBef>
        <a:spcPct val="30000"/>
      </a:spcBef>
      <a:spcAft>
        <a:spcPct val="0"/>
      </a:spcAft>
      <a:defRPr sz="1200" kern="1200">
        <a:solidFill>
          <a:schemeClr val="tx1"/>
        </a:solidFill>
        <a:latin typeface="Arial" charset="0"/>
        <a:ea typeface="+mn-ea"/>
        <a:cs typeface="Arial" charset="0"/>
      </a:defRPr>
    </a:lvl2pPr>
    <a:lvl3pPr marL="914400" algn="l" rtl="0" eaLnBrk="0" fontAlgn="base" hangingPunct="0">
      <a:spcBef>
        <a:spcPct val="30000"/>
      </a:spcBef>
      <a:spcAft>
        <a:spcPct val="0"/>
      </a:spcAft>
      <a:defRPr sz="1200" kern="1200">
        <a:solidFill>
          <a:schemeClr val="tx1"/>
        </a:solidFill>
        <a:latin typeface="Arial" charset="0"/>
        <a:ea typeface="+mn-ea"/>
        <a:cs typeface="Arial" charset="0"/>
      </a:defRPr>
    </a:lvl3pPr>
    <a:lvl4pPr marL="1371600" algn="l" rtl="0" eaLnBrk="0" fontAlgn="base" hangingPunct="0">
      <a:spcBef>
        <a:spcPct val="30000"/>
      </a:spcBef>
      <a:spcAft>
        <a:spcPct val="0"/>
      </a:spcAft>
      <a:defRPr sz="1200" kern="1200">
        <a:solidFill>
          <a:schemeClr val="tx1"/>
        </a:solidFill>
        <a:latin typeface="Arial" charset="0"/>
        <a:ea typeface="+mn-ea"/>
        <a:cs typeface="Arial" charset="0"/>
      </a:defRPr>
    </a:lvl4pPr>
    <a:lvl5pPr marL="1828800" algn="l" rtl="0" eaLnBrk="0" fontAlgn="base" hangingPunct="0">
      <a:spcBef>
        <a:spcPct val="30000"/>
      </a:spcBef>
      <a:spcAft>
        <a:spcPct val="0"/>
      </a:spcAft>
      <a:defRPr sz="1200" kern="1200">
        <a:solidFill>
          <a:schemeClr val="tx1"/>
        </a:solidFill>
        <a:latin typeface="Arial" charset="0"/>
        <a:ea typeface="+mn-ea"/>
        <a:cs typeface="Arial"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6" name="Tijdelijke aanduiding voor dia-afbeelding 1">
            <a:extLst>
              <a:ext uri="{FF2B5EF4-FFF2-40B4-BE49-F238E27FC236}">
                <a16:creationId xmlns:a16="http://schemas.microsoft.com/office/drawing/2014/main" id="{660D132A-3245-4DB9-A113-8F2EC0726ED3}"/>
              </a:ext>
            </a:extLst>
          </p:cNvPr>
          <p:cNvSpPr>
            <a:spLocks noGrp="1" noRot="1" noChangeAspect="1" noChangeArrowheads="1" noTextEdit="1"/>
          </p:cNvSpPr>
          <p:nvPr>
            <p:ph type="sldImg"/>
          </p:nvPr>
        </p:nvSpPr>
        <p:spPr>
          <a:ln/>
        </p:spPr>
      </p:sp>
      <p:sp>
        <p:nvSpPr>
          <p:cNvPr id="251907" name="Tijdelijke aanduiding voor notities 2">
            <a:extLst>
              <a:ext uri="{FF2B5EF4-FFF2-40B4-BE49-F238E27FC236}">
                <a16:creationId xmlns:a16="http://schemas.microsoft.com/office/drawing/2014/main" id="{542110D2-C326-439C-9EB1-31C76368F3A4}"/>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nl-NL" altLang="nl-NL">
                <a:latin typeface="Arial" panose="020B0604020202020204" pitchFamily="34" charset="0"/>
                <a:cs typeface="Arial" panose="020B0604020202020204" pitchFamily="34" charset="0"/>
              </a:rPr>
              <a:t>The Molecular Epidemiology field started first with the study of cancer and infectious diseases , the concept being initiated in 1973 and descibed in practice only in 1993. Summarise what the field is about.</a:t>
            </a:r>
          </a:p>
        </p:txBody>
      </p:sp>
      <p:sp>
        <p:nvSpPr>
          <p:cNvPr id="251908" name="Tijdelijke aanduiding voor dianummer 3">
            <a:extLst>
              <a:ext uri="{FF2B5EF4-FFF2-40B4-BE49-F238E27FC236}">
                <a16:creationId xmlns:a16="http://schemas.microsoft.com/office/drawing/2014/main" id="{1A4F1C48-3277-4DCE-B5E0-E56386B6932C}"/>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291426C2-D528-48DC-8FCF-BA76901E6D1A}" type="slidenum">
              <a:rPr lang="en-US" altLang="nl-NL" smtClean="0"/>
              <a:pPr/>
              <a:t>1</a:t>
            </a:fld>
            <a:endParaRPr lang="en-US" altLang="nl-NL"/>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2738" name="Slide Image Placeholder 1">
            <a:extLst>
              <a:ext uri="{FF2B5EF4-FFF2-40B4-BE49-F238E27FC236}">
                <a16:creationId xmlns:a16="http://schemas.microsoft.com/office/drawing/2014/main" id="{38B07D76-11B6-4978-B48E-BBC9AA1D96B4}"/>
              </a:ext>
            </a:extLst>
          </p:cNvPr>
          <p:cNvSpPr>
            <a:spLocks noGrp="1" noRot="1" noChangeAspect="1" noChangeArrowheads="1" noTextEdit="1"/>
          </p:cNvSpPr>
          <p:nvPr>
            <p:ph type="sldImg"/>
          </p:nvPr>
        </p:nvSpPr>
        <p:spPr>
          <a:ln/>
        </p:spPr>
      </p:sp>
      <p:sp>
        <p:nvSpPr>
          <p:cNvPr id="372739" name="Notes Placeholder 2">
            <a:extLst>
              <a:ext uri="{FF2B5EF4-FFF2-40B4-BE49-F238E27FC236}">
                <a16:creationId xmlns:a16="http://schemas.microsoft.com/office/drawing/2014/main" id="{316186F8-A2A2-47A0-B0D3-559F5ABB21A5}"/>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nl-NL">
              <a:latin typeface="Arial" panose="020B0604020202020204" pitchFamily="34" charset="0"/>
              <a:cs typeface="Arial" panose="020B0604020202020204" pitchFamily="34" charset="0"/>
            </a:endParaRPr>
          </a:p>
        </p:txBody>
      </p:sp>
      <p:sp>
        <p:nvSpPr>
          <p:cNvPr id="372740" name="Slide Number Placeholder 3">
            <a:extLst>
              <a:ext uri="{FF2B5EF4-FFF2-40B4-BE49-F238E27FC236}">
                <a16:creationId xmlns:a16="http://schemas.microsoft.com/office/drawing/2014/main" id="{6A4368DB-FAE2-4654-B827-9F2A29107A59}"/>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B14C79F-AD8A-4F48-A7A7-2F2C139BCACF}" type="slidenum">
              <a:rPr kumimoji="0" lang="en-GB" altLang="de-DE" sz="12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23</a:t>
            </a:fld>
            <a:endParaRPr kumimoji="0" lang="en-GB" altLang="de-DE"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554" name="Tijdelijke aanduiding voor dia-afbeelding 1">
            <a:extLst>
              <a:ext uri="{FF2B5EF4-FFF2-40B4-BE49-F238E27FC236}">
                <a16:creationId xmlns:a16="http://schemas.microsoft.com/office/drawing/2014/main" id="{87E0EB2C-C1E4-4C4D-A38D-2700AB65A748}"/>
              </a:ext>
            </a:extLst>
          </p:cNvPr>
          <p:cNvSpPr>
            <a:spLocks noGrp="1" noRot="1" noChangeAspect="1" noChangeArrowheads="1" noTextEdit="1"/>
          </p:cNvSpPr>
          <p:nvPr>
            <p:ph type="sldImg"/>
          </p:nvPr>
        </p:nvSpPr>
        <p:spPr>
          <a:ln/>
        </p:spPr>
      </p:sp>
      <p:sp>
        <p:nvSpPr>
          <p:cNvPr id="279555" name="Tijdelijke aanduiding voor notities 2">
            <a:extLst>
              <a:ext uri="{FF2B5EF4-FFF2-40B4-BE49-F238E27FC236}">
                <a16:creationId xmlns:a16="http://schemas.microsoft.com/office/drawing/2014/main" id="{BF677874-09B9-44DA-9053-27E356EE6069}"/>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NL" altLang="nl-NL">
              <a:latin typeface="Arial" panose="020B0604020202020204" pitchFamily="34" charset="0"/>
              <a:cs typeface="Arial" panose="020B0604020202020204" pitchFamily="34" charset="0"/>
            </a:endParaRPr>
          </a:p>
        </p:txBody>
      </p:sp>
      <p:sp>
        <p:nvSpPr>
          <p:cNvPr id="279556" name="Tijdelijke aanduiding voor dianummer 3">
            <a:extLst>
              <a:ext uri="{FF2B5EF4-FFF2-40B4-BE49-F238E27FC236}">
                <a16:creationId xmlns:a16="http://schemas.microsoft.com/office/drawing/2014/main" id="{9494CED5-DE38-448E-B26F-8F7F8032C96A}"/>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4A7E9C93-1129-44C2-A521-54DD99556735}" type="slidenum">
              <a:rPr lang="en-US" altLang="nl-NL" smtClean="0">
                <a:solidFill>
                  <a:srgbClr val="000000"/>
                </a:solidFill>
              </a:rPr>
              <a:pPr/>
              <a:t>24</a:t>
            </a:fld>
            <a:endParaRPr lang="en-US" altLang="nl-NL">
              <a:solidFill>
                <a:srgbClr val="000000"/>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698" name="Tijdelijke aanduiding voor dia-afbeelding 1">
            <a:extLst>
              <a:ext uri="{FF2B5EF4-FFF2-40B4-BE49-F238E27FC236}">
                <a16:creationId xmlns:a16="http://schemas.microsoft.com/office/drawing/2014/main" id="{E92E8EF5-88BE-4B57-98CF-2457B0019BC0}"/>
              </a:ext>
            </a:extLst>
          </p:cNvPr>
          <p:cNvSpPr>
            <a:spLocks noGrp="1" noRot="1" noChangeAspect="1" noChangeArrowheads="1" noTextEdit="1"/>
          </p:cNvSpPr>
          <p:nvPr>
            <p:ph type="sldImg"/>
          </p:nvPr>
        </p:nvSpPr>
        <p:spPr>
          <a:ln/>
        </p:spPr>
      </p:sp>
      <p:sp>
        <p:nvSpPr>
          <p:cNvPr id="285699" name="Tijdelijke aanduiding voor notities 2">
            <a:extLst>
              <a:ext uri="{FF2B5EF4-FFF2-40B4-BE49-F238E27FC236}">
                <a16:creationId xmlns:a16="http://schemas.microsoft.com/office/drawing/2014/main" id="{4A107F28-5F5E-4EAC-BC0D-64A8DE91C688}"/>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nl-NL" altLang="nl-NL">
              <a:latin typeface="Arial" panose="020B0604020202020204" pitchFamily="34" charset="0"/>
              <a:cs typeface="Arial" panose="020B0604020202020204" pitchFamily="34" charset="0"/>
            </a:endParaRPr>
          </a:p>
        </p:txBody>
      </p:sp>
      <p:sp>
        <p:nvSpPr>
          <p:cNvPr id="285700" name="Tijdelijke aanduiding voor dianummer 3">
            <a:extLst>
              <a:ext uri="{FF2B5EF4-FFF2-40B4-BE49-F238E27FC236}">
                <a16:creationId xmlns:a16="http://schemas.microsoft.com/office/drawing/2014/main" id="{72AD7C9A-78CD-4189-AACD-3D0E488BC352}"/>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AE18458E-B87F-4F23-992C-282239C381C9}" type="slidenum">
              <a:rPr lang="en-US" altLang="nl-NL" smtClean="0">
                <a:solidFill>
                  <a:srgbClr val="000000"/>
                </a:solidFill>
              </a:rPr>
              <a:pPr/>
              <a:t>30</a:t>
            </a:fld>
            <a:endParaRPr lang="en-US" altLang="nl-NL">
              <a:solidFill>
                <a:srgbClr val="000000"/>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358402" name="Google Shape;278;gc04b03128b_0_52:notes">
            <a:extLst>
              <a:ext uri="{FF2B5EF4-FFF2-40B4-BE49-F238E27FC236}">
                <a16:creationId xmlns:a16="http://schemas.microsoft.com/office/drawing/2014/main" id="{E5DB532C-5DF7-43CF-93FD-EAE4F9A87083}"/>
              </a:ext>
            </a:extLst>
          </p:cNvPr>
          <p:cNvSpPr>
            <a:spLocks noGrp="1" noRot="1" noChangeAspect="1" noTextEdit="1"/>
          </p:cNvSpPr>
          <p:nvPr>
            <p:ph type="sldImg" idx="2"/>
          </p:nvPr>
        </p:nvSpPr>
        <p:spPr>
          <a:custGeom>
            <a:avLst/>
            <a:gdLst>
              <a:gd name="T0" fmla="*/ 0 w 120000"/>
              <a:gd name="T1" fmla="*/ 0 h 120000"/>
              <a:gd name="T2" fmla="*/ 2147483646 w 120000"/>
              <a:gd name="T3" fmla="*/ 0 h 120000"/>
              <a:gd name="T4" fmla="*/ 2147483646 w 120000"/>
              <a:gd name="T5" fmla="*/ 2147483646 h 120000"/>
              <a:gd name="T6" fmla="*/ 0 w 120000"/>
              <a:gd name="T7" fmla="*/ 2147483646 h 120000"/>
              <a:gd name="T8" fmla="*/ 0 w 120000"/>
              <a:gd name="T9" fmla="*/ 0 h 1200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0000" h="120000" extrusionOk="0">
                <a:moveTo>
                  <a:pt x="0" y="0"/>
                </a:moveTo>
                <a:lnTo>
                  <a:pt x="120000" y="0"/>
                </a:lnTo>
                <a:lnTo>
                  <a:pt x="120000" y="120000"/>
                </a:lnTo>
                <a:lnTo>
                  <a:pt x="0" y="120000"/>
                </a:lnTo>
                <a:lnTo>
                  <a:pt x="0" y="0"/>
                </a:lnTo>
                <a:close/>
              </a:path>
            </a:pathLst>
          </a:custGeom>
          <a:noFill/>
          <a:ln>
            <a:round/>
          </a:ln>
        </p:spPr>
      </p:sp>
      <p:sp>
        <p:nvSpPr>
          <p:cNvPr id="358403" name="Google Shape;279;gc04b03128b_0_52:notes">
            <a:extLst>
              <a:ext uri="{FF2B5EF4-FFF2-40B4-BE49-F238E27FC236}">
                <a16:creationId xmlns:a16="http://schemas.microsoft.com/office/drawing/2014/main" id="{BFFEE021-8BC0-444C-A74E-A12D4BB95715}"/>
              </a:ext>
            </a:extLst>
          </p:cNvPr>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p>
            <a:pPr>
              <a:spcBef>
                <a:spcPct val="0"/>
              </a:spcBef>
            </a:pPr>
            <a:endParaRPr lang="nl-NL" altLang="nl-NL">
              <a:latin typeface="Arial" panose="020B0604020202020204" pitchFamily="34" charset="0"/>
              <a:cs typeface="Arial" panose="020B0604020202020204" pitchFamily="34" charset="0"/>
            </a:endParaRPr>
          </a:p>
        </p:txBody>
      </p:sp>
      <p:sp>
        <p:nvSpPr>
          <p:cNvPr id="358404" name="Google Shape;280;gc04b03128b_0_52:notes">
            <a:extLst>
              <a:ext uri="{FF2B5EF4-FFF2-40B4-BE49-F238E27FC236}">
                <a16:creationId xmlns:a16="http://schemas.microsoft.com/office/drawing/2014/main" id="{CD26C5F9-FAAE-4FEC-BC2F-8AED40177F9F}"/>
              </a:ext>
            </a:extLst>
          </p:cNvPr>
          <p:cNvSpPr>
            <a:spLocks noGrp="1" noChangeArrowheads="1"/>
          </p:cNvSpPr>
          <p:nvPr>
            <p:ph type="sldNum" sz="quarter" idx="5"/>
          </p:nvPr>
        </p:nvSpPr>
        <p:spPr>
          <a:xfrm>
            <a:off x="3811588" y="8528050"/>
            <a:ext cx="2514600" cy="6127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rgbClr val="000000"/>
              </a:buClr>
              <a:buSzTx/>
              <a:buFont typeface="Arial" panose="020B0604020202020204" pitchFamily="34" charset="0"/>
              <a:buNone/>
              <a:tabLst/>
              <a:defRPr/>
            </a:pPr>
            <a:fld id="{4853AE32-D8FF-4D2C-B123-48C53B88A7B0}" type="slidenum">
              <a:rPr kumimoji="0" lang="nl-NL" altLang="nl-NL" sz="12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rPr>
              <a:pPr marL="0" marR="0" lvl="0" indent="0" algn="l" defTabSz="914400" rtl="0" eaLnBrk="1" fontAlgn="base" latinLnBrk="0" hangingPunct="1">
                <a:lnSpc>
                  <a:spcPct val="100000"/>
                </a:lnSpc>
                <a:spcBef>
                  <a:spcPct val="0"/>
                </a:spcBef>
                <a:spcAft>
                  <a:spcPct val="0"/>
                </a:spcAft>
                <a:buClr>
                  <a:srgbClr val="000000"/>
                </a:buClr>
                <a:buSzTx/>
                <a:buFont typeface="Arial" panose="020B0604020202020204" pitchFamily="34" charset="0"/>
                <a:buNone/>
                <a:tabLst/>
                <a:defRPr/>
              </a:pPr>
              <a:t>34</a:t>
            </a:fld>
            <a:endParaRPr kumimoji="0" lang="nl-NL" altLang="nl-NL" sz="1200" b="0" i="0" u="none" strike="noStrike" kern="1200" cap="none" spc="0" normalizeH="0" baseline="0" noProof="0">
              <a:ln>
                <a:noFill/>
              </a:ln>
              <a:solidFill>
                <a:srgbClr val="000000"/>
              </a:solidFill>
              <a:effectLst/>
              <a:uLnTx/>
              <a:uFillTx/>
              <a:latin typeface="Times" panose="02020603050405020304" pitchFamily="18" charset="0"/>
              <a:ea typeface="+mn-ea"/>
              <a:cs typeface="Times" panose="02020603050405020304" pitchFamily="18" charset="0"/>
              <a:sym typeface="Times" panose="02020603050405020304" pitchFamily="18"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360450" name="Google Shape;293;gc04b03128b_0_65:notes">
            <a:extLst>
              <a:ext uri="{FF2B5EF4-FFF2-40B4-BE49-F238E27FC236}">
                <a16:creationId xmlns:a16="http://schemas.microsoft.com/office/drawing/2014/main" id="{D2700DCD-7D58-4D30-9F44-AC4D98963FA3}"/>
              </a:ext>
            </a:extLst>
          </p:cNvPr>
          <p:cNvSpPr>
            <a:spLocks noGrp="1" noRot="1" noChangeAspect="1" noTextEdit="1"/>
          </p:cNvSpPr>
          <p:nvPr>
            <p:ph type="sldImg" idx="2"/>
          </p:nvPr>
        </p:nvSpPr>
        <p:spPr>
          <a:custGeom>
            <a:avLst/>
            <a:gdLst>
              <a:gd name="T0" fmla="*/ 0 w 120000"/>
              <a:gd name="T1" fmla="*/ 0 h 120000"/>
              <a:gd name="T2" fmla="*/ 2147483646 w 120000"/>
              <a:gd name="T3" fmla="*/ 0 h 120000"/>
              <a:gd name="T4" fmla="*/ 2147483646 w 120000"/>
              <a:gd name="T5" fmla="*/ 2147483646 h 120000"/>
              <a:gd name="T6" fmla="*/ 0 w 120000"/>
              <a:gd name="T7" fmla="*/ 2147483646 h 120000"/>
              <a:gd name="T8" fmla="*/ 0 w 120000"/>
              <a:gd name="T9" fmla="*/ 0 h 1200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0000" h="120000" extrusionOk="0">
                <a:moveTo>
                  <a:pt x="0" y="0"/>
                </a:moveTo>
                <a:lnTo>
                  <a:pt x="120000" y="0"/>
                </a:lnTo>
                <a:lnTo>
                  <a:pt x="120000" y="120000"/>
                </a:lnTo>
                <a:lnTo>
                  <a:pt x="0" y="120000"/>
                </a:lnTo>
                <a:lnTo>
                  <a:pt x="0" y="0"/>
                </a:lnTo>
                <a:close/>
              </a:path>
            </a:pathLst>
          </a:custGeom>
          <a:noFill/>
          <a:ln>
            <a:round/>
          </a:ln>
        </p:spPr>
      </p:sp>
      <p:sp>
        <p:nvSpPr>
          <p:cNvPr id="360451" name="Google Shape;294;gc04b03128b_0_65:notes">
            <a:extLst>
              <a:ext uri="{FF2B5EF4-FFF2-40B4-BE49-F238E27FC236}">
                <a16:creationId xmlns:a16="http://schemas.microsoft.com/office/drawing/2014/main" id="{17700BF8-F2D5-43CF-B762-C4595F0D6A6D}"/>
              </a:ext>
            </a:extLst>
          </p:cNvPr>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p>
            <a:pPr>
              <a:spcBef>
                <a:spcPct val="0"/>
              </a:spcBef>
            </a:pPr>
            <a:endParaRPr lang="nl-NL" altLang="nl-NL">
              <a:latin typeface="Arial" panose="020B0604020202020204" pitchFamily="34" charset="0"/>
              <a:cs typeface="Arial" panose="020B0604020202020204" pitchFamily="34" charset="0"/>
            </a:endParaRPr>
          </a:p>
        </p:txBody>
      </p:sp>
      <p:sp>
        <p:nvSpPr>
          <p:cNvPr id="360452" name="Google Shape;295;gc04b03128b_0_65:notes">
            <a:extLst>
              <a:ext uri="{FF2B5EF4-FFF2-40B4-BE49-F238E27FC236}">
                <a16:creationId xmlns:a16="http://schemas.microsoft.com/office/drawing/2014/main" id="{B71C3C97-4250-4232-952C-6386269EA362}"/>
              </a:ext>
            </a:extLst>
          </p:cNvPr>
          <p:cNvSpPr>
            <a:spLocks noGrp="1" noChangeArrowheads="1"/>
          </p:cNvSpPr>
          <p:nvPr>
            <p:ph type="sldNum" sz="quarter" idx="5"/>
          </p:nvPr>
        </p:nvSpPr>
        <p:spPr>
          <a:xfrm>
            <a:off x="3811588" y="8528050"/>
            <a:ext cx="2514600" cy="6127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rgbClr val="000000"/>
              </a:buClr>
              <a:buSzTx/>
              <a:buFont typeface="Arial" panose="020B0604020202020204" pitchFamily="34" charset="0"/>
              <a:buNone/>
              <a:tabLst/>
              <a:defRPr/>
            </a:pPr>
            <a:fld id="{9B79EDFF-A94F-4432-8491-CBA22686F228}" type="slidenum">
              <a:rPr kumimoji="0" lang="nl-NL" altLang="nl-NL" sz="12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rPr>
              <a:pPr marL="0" marR="0" lvl="0" indent="0" algn="l" defTabSz="914400" rtl="0" eaLnBrk="1" fontAlgn="base" latinLnBrk="0" hangingPunct="1">
                <a:lnSpc>
                  <a:spcPct val="100000"/>
                </a:lnSpc>
                <a:spcBef>
                  <a:spcPct val="0"/>
                </a:spcBef>
                <a:spcAft>
                  <a:spcPct val="0"/>
                </a:spcAft>
                <a:buClr>
                  <a:srgbClr val="000000"/>
                </a:buClr>
                <a:buSzTx/>
                <a:buFont typeface="Arial" panose="020B0604020202020204" pitchFamily="34" charset="0"/>
                <a:buNone/>
                <a:tabLst/>
                <a:defRPr/>
              </a:pPr>
              <a:t>35</a:t>
            </a:fld>
            <a:endParaRPr kumimoji="0" lang="nl-NL" altLang="nl-NL" sz="1200" b="0" i="0" u="none" strike="noStrike" kern="1200" cap="none" spc="0" normalizeH="0" baseline="0" noProof="0">
              <a:ln>
                <a:noFill/>
              </a:ln>
              <a:solidFill>
                <a:srgbClr val="000000"/>
              </a:solidFill>
              <a:effectLst/>
              <a:uLnTx/>
              <a:uFillTx/>
              <a:latin typeface="Times" panose="02020603050405020304" pitchFamily="18" charset="0"/>
              <a:ea typeface="+mn-ea"/>
              <a:cs typeface="Times" panose="02020603050405020304" pitchFamily="18" charset="0"/>
              <a:sym typeface="Times" panose="02020603050405020304" pitchFamily="18"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2498" name="Slide Image Placeholder 1">
            <a:extLst>
              <a:ext uri="{FF2B5EF4-FFF2-40B4-BE49-F238E27FC236}">
                <a16:creationId xmlns:a16="http://schemas.microsoft.com/office/drawing/2014/main" id="{EDCBB835-C38B-4398-B0F4-5ADB70EDE36C}"/>
              </a:ext>
            </a:extLst>
          </p:cNvPr>
          <p:cNvSpPr>
            <a:spLocks noGrp="1" noRot="1" noChangeAspect="1" noChangeArrowheads="1" noTextEdit="1"/>
          </p:cNvSpPr>
          <p:nvPr>
            <p:ph type="sldImg"/>
          </p:nvPr>
        </p:nvSpPr>
        <p:spPr>
          <a:ln/>
        </p:spPr>
      </p:sp>
      <p:sp>
        <p:nvSpPr>
          <p:cNvPr id="362499" name="Notes Placeholder 2">
            <a:extLst>
              <a:ext uri="{FF2B5EF4-FFF2-40B4-BE49-F238E27FC236}">
                <a16:creationId xmlns:a16="http://schemas.microsoft.com/office/drawing/2014/main" id="{683E75F9-7002-4B75-A7C0-15D573B1A7FA}"/>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nl-NL">
                <a:latin typeface="Arial" panose="020B0604020202020204" pitchFamily="34" charset="0"/>
                <a:cs typeface="Arial" panose="020B0604020202020204" pitchFamily="34" charset="0"/>
              </a:rPr>
              <a:t>The depicted HR is based on a </a:t>
            </a:r>
            <a:r>
              <a:rPr lang="en-GB" altLang="nl-NL">
                <a:solidFill>
                  <a:schemeClr val="accent2"/>
                </a:solidFill>
                <a:latin typeface="Arial" panose="020B0604020202020204" pitchFamily="34" charset="0"/>
                <a:cs typeface="Arial" panose="020B0604020202020204" pitchFamily="34" charset="0"/>
              </a:rPr>
              <a:t>∆metaboAge increase of 10 years.</a:t>
            </a:r>
            <a:endParaRPr lang="en-GB" altLang="nl-NL">
              <a:latin typeface="Arial" panose="020B0604020202020204" pitchFamily="34" charset="0"/>
              <a:cs typeface="Arial" panose="020B0604020202020204" pitchFamily="34" charset="0"/>
            </a:endParaRPr>
          </a:p>
        </p:txBody>
      </p:sp>
      <p:sp>
        <p:nvSpPr>
          <p:cNvPr id="362500" name="Slide Number Placeholder 3">
            <a:extLst>
              <a:ext uri="{FF2B5EF4-FFF2-40B4-BE49-F238E27FC236}">
                <a16:creationId xmlns:a16="http://schemas.microsoft.com/office/drawing/2014/main" id="{85AA15CB-0A2C-4826-89F7-463E79DAB9CF}"/>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ABA3B90D-9B27-4E4D-87C8-18EDAC3D43C5}" type="slidenum">
              <a:rPr kumimoji="0" lang="en-GB" altLang="de-DE" sz="12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36</a:t>
            </a:fld>
            <a:endParaRPr kumimoji="0" lang="en-GB" altLang="de-DE"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866" name="Tijdelijke aanduiding voor dia-afbeelding 1">
            <a:extLst>
              <a:ext uri="{FF2B5EF4-FFF2-40B4-BE49-F238E27FC236}">
                <a16:creationId xmlns:a16="http://schemas.microsoft.com/office/drawing/2014/main" id="{C6263120-0D98-45E8-9308-13772B54CED3}"/>
              </a:ext>
            </a:extLst>
          </p:cNvPr>
          <p:cNvSpPr>
            <a:spLocks noGrp="1" noRot="1" noChangeAspect="1" noChangeArrowheads="1" noTextEdit="1"/>
          </p:cNvSpPr>
          <p:nvPr>
            <p:ph type="sldImg"/>
          </p:nvPr>
        </p:nvSpPr>
        <p:spPr>
          <a:ln/>
        </p:spPr>
      </p:sp>
      <p:sp>
        <p:nvSpPr>
          <p:cNvPr id="292867" name="Tijdelijke aanduiding voor notities 2">
            <a:extLst>
              <a:ext uri="{FF2B5EF4-FFF2-40B4-BE49-F238E27FC236}">
                <a16:creationId xmlns:a16="http://schemas.microsoft.com/office/drawing/2014/main" id="{48F6BBE3-D0A0-43FD-9D72-56ACF2DBAED2}"/>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nl-NL" altLang="nl-NL">
                <a:latin typeface="Arial" panose="020B0604020202020204" pitchFamily="34" charset="0"/>
                <a:cs typeface="Arial" panose="020B0604020202020204" pitchFamily="34" charset="0"/>
              </a:rPr>
              <a:t>The Molecular Epidemiology field started first with the study of cancer and infectious diseases , the concept being initiated in 1973 and descibed in practice only in 1993. Summarise what the field is about.</a:t>
            </a:r>
          </a:p>
        </p:txBody>
      </p:sp>
      <p:sp>
        <p:nvSpPr>
          <p:cNvPr id="292868" name="Tijdelijke aanduiding voor dianummer 3">
            <a:extLst>
              <a:ext uri="{FF2B5EF4-FFF2-40B4-BE49-F238E27FC236}">
                <a16:creationId xmlns:a16="http://schemas.microsoft.com/office/drawing/2014/main" id="{BC82922F-01C2-45F5-8241-8A5C7FA3891F}"/>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F546944D-F2F2-46AA-9C01-777F6CABA91F}" type="slidenum">
              <a:rPr lang="en-US" altLang="nl-NL" smtClean="0"/>
              <a:pPr/>
              <a:t>40</a:t>
            </a:fld>
            <a:endParaRPr lang="en-US" altLang="nl-NL"/>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914" name="Tijdelijke aanduiding voor dia-afbeelding 1">
            <a:extLst>
              <a:ext uri="{FF2B5EF4-FFF2-40B4-BE49-F238E27FC236}">
                <a16:creationId xmlns:a16="http://schemas.microsoft.com/office/drawing/2014/main" id="{67DD7D51-FC45-4FCC-9EA6-7421BF8B7696}"/>
              </a:ext>
            </a:extLst>
          </p:cNvPr>
          <p:cNvSpPr>
            <a:spLocks noGrp="1" noRot="1" noChangeAspect="1" noChangeArrowheads="1" noTextEdit="1"/>
          </p:cNvSpPr>
          <p:nvPr>
            <p:ph type="sldImg"/>
          </p:nvPr>
        </p:nvSpPr>
        <p:spPr>
          <a:ln/>
        </p:spPr>
      </p:sp>
      <p:sp>
        <p:nvSpPr>
          <p:cNvPr id="294915" name="Tijdelijke aanduiding voor notities 2">
            <a:extLst>
              <a:ext uri="{FF2B5EF4-FFF2-40B4-BE49-F238E27FC236}">
                <a16:creationId xmlns:a16="http://schemas.microsoft.com/office/drawing/2014/main" id="{0E3EFE4F-89E0-4FB7-B5EC-41BF4C0632F9}"/>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NL" altLang="nl-NL">
              <a:latin typeface="Arial" panose="020B0604020202020204" pitchFamily="34" charset="0"/>
              <a:cs typeface="Arial" panose="020B0604020202020204" pitchFamily="34" charset="0"/>
            </a:endParaRPr>
          </a:p>
        </p:txBody>
      </p:sp>
      <p:sp>
        <p:nvSpPr>
          <p:cNvPr id="294916" name="Tijdelijke aanduiding voor dianummer 3">
            <a:extLst>
              <a:ext uri="{FF2B5EF4-FFF2-40B4-BE49-F238E27FC236}">
                <a16:creationId xmlns:a16="http://schemas.microsoft.com/office/drawing/2014/main" id="{2211434C-0B76-4C64-A431-9B27D28C8980}"/>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698CF53F-1B9A-48E8-9625-4DEDCDC41001}" type="slidenum">
              <a:rPr lang="en-US" altLang="nl-NL" smtClean="0">
                <a:solidFill>
                  <a:srgbClr val="000000"/>
                </a:solidFill>
              </a:rPr>
              <a:pPr/>
              <a:t>41</a:t>
            </a:fld>
            <a:endParaRPr lang="en-US" altLang="nl-NL">
              <a:solidFill>
                <a:srgbClr val="000000"/>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4" name="Tijdelijke aanduiding voor dia-afbeelding 1">
            <a:extLst>
              <a:ext uri="{FF2B5EF4-FFF2-40B4-BE49-F238E27FC236}">
                <a16:creationId xmlns:a16="http://schemas.microsoft.com/office/drawing/2014/main" id="{2D2D198C-05CA-4E65-A240-264363EA4976}"/>
              </a:ext>
            </a:extLst>
          </p:cNvPr>
          <p:cNvSpPr>
            <a:spLocks noGrp="1" noRot="1" noChangeAspect="1" noChangeArrowheads="1" noTextEdit="1"/>
          </p:cNvSpPr>
          <p:nvPr>
            <p:ph type="sldImg"/>
          </p:nvPr>
        </p:nvSpPr>
        <p:spPr>
          <a:ln/>
        </p:spPr>
      </p:sp>
      <p:sp>
        <p:nvSpPr>
          <p:cNvPr id="253955" name="Tijdelijke aanduiding voor notities 2">
            <a:extLst>
              <a:ext uri="{FF2B5EF4-FFF2-40B4-BE49-F238E27FC236}">
                <a16:creationId xmlns:a16="http://schemas.microsoft.com/office/drawing/2014/main" id="{64AB0C7D-3707-4A4A-A9BC-C308C7641AFB}"/>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nl-NL" altLang="nl-NL">
                <a:latin typeface="Arial" panose="020B0604020202020204" pitchFamily="34" charset="0"/>
                <a:cs typeface="Arial" panose="020B0604020202020204" pitchFamily="34" charset="0"/>
              </a:rPr>
              <a:t>To link this knowledge to physiological events that occur in a lifetime and increase susceptibility to disease, we use the term biomarkers. </a:t>
            </a:r>
          </a:p>
          <a:p>
            <a:r>
              <a:rPr lang="nl-NL" altLang="nl-NL">
                <a:latin typeface="Arial" panose="020B0604020202020204" pitchFamily="34" charset="0"/>
                <a:cs typeface="Arial" panose="020B0604020202020204" pitchFamily="34" charset="0"/>
              </a:rPr>
              <a:t>Following exposure one wishes to detect the physiological  consequences that preceed disease, that help in stating a range of outcomes : the  diagnosis , a clinical  endpoint, disease progression.</a:t>
            </a:r>
          </a:p>
        </p:txBody>
      </p:sp>
      <p:sp>
        <p:nvSpPr>
          <p:cNvPr id="253956" name="Tijdelijke aanduiding voor dianummer 3">
            <a:extLst>
              <a:ext uri="{FF2B5EF4-FFF2-40B4-BE49-F238E27FC236}">
                <a16:creationId xmlns:a16="http://schemas.microsoft.com/office/drawing/2014/main" id="{53BE797A-5CA3-4BCB-8EA9-49270764E075}"/>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61786EBB-DFFB-4B98-B472-0C6F491F00C2}" type="slidenum">
              <a:rPr lang="en-US" altLang="nl-NL" smtClean="0">
                <a:solidFill>
                  <a:srgbClr val="000000"/>
                </a:solidFill>
              </a:rPr>
              <a:pPr/>
              <a:t>2</a:t>
            </a:fld>
            <a:endParaRPr lang="en-US" altLang="nl-NL">
              <a:solidFill>
                <a:srgbClr val="000000"/>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2" name="Tijdelijke aanduiding voor dia-afbeelding 1">
            <a:extLst>
              <a:ext uri="{FF2B5EF4-FFF2-40B4-BE49-F238E27FC236}">
                <a16:creationId xmlns:a16="http://schemas.microsoft.com/office/drawing/2014/main" id="{B429CF4E-86A1-416C-82C6-4A6D2FFC4DC4}"/>
              </a:ext>
            </a:extLst>
          </p:cNvPr>
          <p:cNvSpPr>
            <a:spLocks noGrp="1" noRot="1" noChangeAspect="1" noChangeArrowheads="1" noTextEdit="1"/>
          </p:cNvSpPr>
          <p:nvPr>
            <p:ph type="sldImg"/>
          </p:nvPr>
        </p:nvSpPr>
        <p:spPr>
          <a:ln/>
        </p:spPr>
      </p:sp>
      <p:sp>
        <p:nvSpPr>
          <p:cNvPr id="256003" name="Tijdelijke aanduiding voor notities 2">
            <a:extLst>
              <a:ext uri="{FF2B5EF4-FFF2-40B4-BE49-F238E27FC236}">
                <a16:creationId xmlns:a16="http://schemas.microsoft.com/office/drawing/2014/main" id="{0A40AD9D-8509-4060-83E0-74861450C4FC}"/>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NL" altLang="nl-NL">
              <a:latin typeface="Arial" panose="020B0604020202020204" pitchFamily="34" charset="0"/>
              <a:cs typeface="Arial" panose="020B0604020202020204" pitchFamily="34" charset="0"/>
            </a:endParaRPr>
          </a:p>
        </p:txBody>
      </p:sp>
      <p:sp>
        <p:nvSpPr>
          <p:cNvPr id="256004" name="Tijdelijke aanduiding voor dianummer 3">
            <a:extLst>
              <a:ext uri="{FF2B5EF4-FFF2-40B4-BE49-F238E27FC236}">
                <a16:creationId xmlns:a16="http://schemas.microsoft.com/office/drawing/2014/main" id="{DAE0A9F8-04CB-4D2D-A020-905EAEB13A3B}"/>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33767EA7-E02B-4FE5-84DE-A49B18DE16C5}" type="slidenum">
              <a:rPr lang="en-US" altLang="nl-NL" smtClean="0">
                <a:solidFill>
                  <a:srgbClr val="000000"/>
                </a:solidFill>
              </a:rPr>
              <a:pPr/>
              <a:t>3</a:t>
            </a:fld>
            <a:endParaRPr lang="en-US" altLang="nl-NL">
              <a:solidFill>
                <a:srgbClr val="000000"/>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266" name="Tijdelijke aanduiding voor dia-afbeelding 1">
            <a:extLst>
              <a:ext uri="{FF2B5EF4-FFF2-40B4-BE49-F238E27FC236}">
                <a16:creationId xmlns:a16="http://schemas.microsoft.com/office/drawing/2014/main" id="{BE9D7736-F10F-413D-8C4E-1BF3922AAD9C}"/>
              </a:ext>
            </a:extLst>
          </p:cNvPr>
          <p:cNvSpPr>
            <a:spLocks noGrp="1" noRot="1" noChangeAspect="1" noChangeArrowheads="1" noTextEdit="1"/>
          </p:cNvSpPr>
          <p:nvPr>
            <p:ph type="sldImg"/>
          </p:nvPr>
        </p:nvSpPr>
        <p:spPr>
          <a:ln/>
        </p:spPr>
      </p:sp>
      <p:sp>
        <p:nvSpPr>
          <p:cNvPr id="267267" name="Tijdelijke aanduiding voor notities 2">
            <a:extLst>
              <a:ext uri="{FF2B5EF4-FFF2-40B4-BE49-F238E27FC236}">
                <a16:creationId xmlns:a16="http://schemas.microsoft.com/office/drawing/2014/main" id="{0CAB21AC-20F0-4568-96DE-4B99D4EBA9E8}"/>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NL" altLang="nl-NL">
              <a:latin typeface="Arial" panose="020B0604020202020204" pitchFamily="34" charset="0"/>
              <a:cs typeface="Arial" panose="020B0604020202020204" pitchFamily="34" charset="0"/>
            </a:endParaRPr>
          </a:p>
        </p:txBody>
      </p:sp>
      <p:sp>
        <p:nvSpPr>
          <p:cNvPr id="267268" name="Tijdelijke aanduiding voor dianummer 3">
            <a:extLst>
              <a:ext uri="{FF2B5EF4-FFF2-40B4-BE49-F238E27FC236}">
                <a16:creationId xmlns:a16="http://schemas.microsoft.com/office/drawing/2014/main" id="{077B3CC3-D7E4-4CC6-AE64-9842E5669B87}"/>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9A6773C8-4114-4D93-99B0-10121E822B55}" type="slidenum">
              <a:rPr kumimoji="0" lang="en-GB" altLang="nl-NL" sz="1000" b="0" i="0" u="none" strike="noStrike" kern="1200" cap="none" spc="0" normalizeH="0" baseline="0" noProof="0" smtClean="0">
                <a:ln>
                  <a:noFill/>
                </a:ln>
                <a:solidFill>
                  <a:srgbClr val="000000"/>
                </a:solidFill>
                <a:effectLst/>
                <a:uLnTx/>
                <a:uFillTx/>
                <a:latin typeface="Arial" panose="020B0604020202020204" pitchFamily="34" charset="0"/>
                <a:ea typeface="MS PGothic" panose="020B0600070205080204" pitchFamily="34" charset="-128"/>
                <a:cs typeface="Arial" panose="020B0604020202020204" pitchFamily="34" charset="0"/>
              </a:rPr>
              <a:pPr marL="0" marR="0" lvl="0" indent="0" algn="r" defTabSz="914400" rtl="0" eaLnBrk="0" fontAlgn="base" latinLnBrk="0" hangingPunct="0">
                <a:lnSpc>
                  <a:spcPct val="100000"/>
                </a:lnSpc>
                <a:spcBef>
                  <a:spcPct val="0"/>
                </a:spcBef>
                <a:spcAft>
                  <a:spcPct val="0"/>
                </a:spcAft>
                <a:buClrTx/>
                <a:buSzTx/>
                <a:buFontTx/>
                <a:buNone/>
                <a:tabLst/>
                <a:defRPr/>
              </a:pPr>
              <a:t>9</a:t>
            </a:fld>
            <a:endParaRPr kumimoji="0" lang="en-GB" altLang="nl-NL" sz="1200" b="0" i="0" u="none" strike="noStrike" kern="1200" cap="none" spc="0" normalizeH="0" baseline="0" noProof="0">
              <a:ln>
                <a:noFill/>
              </a:ln>
              <a:solidFill>
                <a:srgbClr val="000000"/>
              </a:solidFill>
              <a:effectLst/>
              <a:uLnTx/>
              <a:uFillTx/>
              <a:latin typeface="Times" panose="02020603050405020304" pitchFamily="18" charset="0"/>
              <a:ea typeface="MS PGothic" panose="020B0600070205080204" pitchFamily="34" charset="-128"/>
              <a:cs typeface="Arial" panose="020B0604020202020204" pitchFamily="34" charset="0"/>
            </a:endParaRPr>
          </a:p>
        </p:txBody>
      </p:sp>
    </p:spTree>
    <p:extLst>
      <p:ext uri="{BB962C8B-B14F-4D97-AF65-F5344CB8AC3E}">
        <p14:creationId xmlns:p14="http://schemas.microsoft.com/office/powerpoint/2010/main" val="9416866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314" name="Tijdelijke aanduiding voor dia-afbeelding 1">
            <a:extLst>
              <a:ext uri="{FF2B5EF4-FFF2-40B4-BE49-F238E27FC236}">
                <a16:creationId xmlns:a16="http://schemas.microsoft.com/office/drawing/2014/main" id="{8029CB7B-2476-4FE5-B5CF-839CE61D5442}"/>
              </a:ext>
            </a:extLst>
          </p:cNvPr>
          <p:cNvSpPr>
            <a:spLocks noGrp="1" noRot="1" noChangeAspect="1" noChangeArrowheads="1" noTextEdit="1"/>
          </p:cNvSpPr>
          <p:nvPr>
            <p:ph type="sldImg"/>
          </p:nvPr>
        </p:nvSpPr>
        <p:spPr>
          <a:ln/>
        </p:spPr>
      </p:sp>
      <p:sp>
        <p:nvSpPr>
          <p:cNvPr id="269315" name="Tijdelijke aanduiding voor notities 2">
            <a:extLst>
              <a:ext uri="{FF2B5EF4-FFF2-40B4-BE49-F238E27FC236}">
                <a16:creationId xmlns:a16="http://schemas.microsoft.com/office/drawing/2014/main" id="{3F88375B-4097-4910-BEA2-29AFD4EE3EF6}"/>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NL" altLang="nl-NL">
              <a:latin typeface="Arial" panose="020B0604020202020204" pitchFamily="34" charset="0"/>
              <a:cs typeface="Arial" panose="020B0604020202020204" pitchFamily="34" charset="0"/>
            </a:endParaRPr>
          </a:p>
        </p:txBody>
      </p:sp>
      <p:sp>
        <p:nvSpPr>
          <p:cNvPr id="269316" name="Tijdelijke aanduiding voor dianummer 3">
            <a:extLst>
              <a:ext uri="{FF2B5EF4-FFF2-40B4-BE49-F238E27FC236}">
                <a16:creationId xmlns:a16="http://schemas.microsoft.com/office/drawing/2014/main" id="{32A69100-9B9F-4457-9469-F705DD4F572D}"/>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EBB26E7F-F806-428A-B947-0EF7889F9EA7}" type="slidenum">
              <a:rPr kumimoji="0" lang="en-GB" altLang="nl-NL" sz="1000" b="0" i="0" u="none" strike="noStrike" kern="1200" cap="none" spc="0" normalizeH="0" baseline="0" noProof="0" smtClean="0">
                <a:ln>
                  <a:noFill/>
                </a:ln>
                <a:solidFill>
                  <a:srgbClr val="000000"/>
                </a:solidFill>
                <a:effectLst/>
                <a:uLnTx/>
                <a:uFillTx/>
                <a:latin typeface="Arial" panose="020B0604020202020204" pitchFamily="34" charset="0"/>
                <a:ea typeface="MS PGothic" panose="020B0600070205080204" pitchFamily="34" charset="-128"/>
                <a:cs typeface="Arial" panose="020B0604020202020204" pitchFamily="34" charset="0"/>
              </a:rPr>
              <a:pPr marL="0" marR="0" lvl="0" indent="0" algn="r" defTabSz="914400" rtl="0" eaLnBrk="0" fontAlgn="base" latinLnBrk="0" hangingPunct="0">
                <a:lnSpc>
                  <a:spcPct val="100000"/>
                </a:lnSpc>
                <a:spcBef>
                  <a:spcPct val="0"/>
                </a:spcBef>
                <a:spcAft>
                  <a:spcPct val="0"/>
                </a:spcAft>
                <a:buClrTx/>
                <a:buSzTx/>
                <a:buFontTx/>
                <a:buNone/>
                <a:tabLst/>
                <a:defRPr/>
              </a:pPr>
              <a:t>10</a:t>
            </a:fld>
            <a:endParaRPr kumimoji="0" lang="en-GB" altLang="nl-NL" sz="1200" b="0" i="0" u="none" strike="noStrike" kern="1200" cap="none" spc="0" normalizeH="0" baseline="0" noProof="0">
              <a:ln>
                <a:noFill/>
              </a:ln>
              <a:solidFill>
                <a:srgbClr val="000000"/>
              </a:solidFill>
              <a:effectLst/>
              <a:uLnTx/>
              <a:uFillTx/>
              <a:latin typeface="Times" panose="02020603050405020304" pitchFamily="18" charset="0"/>
              <a:ea typeface="MS PGothic" panose="020B0600070205080204" pitchFamily="34" charset="-128"/>
              <a:cs typeface="Arial" panose="020B0604020202020204" pitchFamily="34" charset="0"/>
            </a:endParaRPr>
          </a:p>
        </p:txBody>
      </p:sp>
    </p:spTree>
    <p:extLst>
      <p:ext uri="{BB962C8B-B14F-4D97-AF65-F5344CB8AC3E}">
        <p14:creationId xmlns:p14="http://schemas.microsoft.com/office/powerpoint/2010/main" val="23999168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146" name="Tijdelijke aanduiding voor dia-afbeelding 1">
            <a:extLst>
              <a:ext uri="{FF2B5EF4-FFF2-40B4-BE49-F238E27FC236}">
                <a16:creationId xmlns:a16="http://schemas.microsoft.com/office/drawing/2014/main" id="{4CFDC2B1-1AA1-4D47-BBAC-F04267F3EA89}"/>
              </a:ext>
            </a:extLst>
          </p:cNvPr>
          <p:cNvSpPr>
            <a:spLocks noGrp="1" noRot="1" noChangeAspect="1" noChangeArrowheads="1" noTextEdit="1"/>
          </p:cNvSpPr>
          <p:nvPr>
            <p:ph type="sldImg"/>
          </p:nvPr>
        </p:nvSpPr>
        <p:spPr>
          <a:ln/>
        </p:spPr>
      </p:sp>
      <p:sp>
        <p:nvSpPr>
          <p:cNvPr id="262147" name="Tijdelijke aanduiding voor notities 2">
            <a:extLst>
              <a:ext uri="{FF2B5EF4-FFF2-40B4-BE49-F238E27FC236}">
                <a16:creationId xmlns:a16="http://schemas.microsoft.com/office/drawing/2014/main" id="{EC4D35EA-4F18-4E38-8FC9-495DCD2C152F}"/>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nl-NL" altLang="nl-NL">
                <a:latin typeface="Arial" panose="020B0604020202020204" pitchFamily="34" charset="0"/>
                <a:cs typeface="Arial" panose="020B0604020202020204" pitchFamily="34" charset="0"/>
              </a:rPr>
              <a:t>Next time we will talk about quantitative variables ithat are being used as biomarkers  </a:t>
            </a:r>
          </a:p>
        </p:txBody>
      </p:sp>
      <p:sp>
        <p:nvSpPr>
          <p:cNvPr id="262148" name="Tijdelijke aanduiding voor dianummer 3">
            <a:extLst>
              <a:ext uri="{FF2B5EF4-FFF2-40B4-BE49-F238E27FC236}">
                <a16:creationId xmlns:a16="http://schemas.microsoft.com/office/drawing/2014/main" id="{C210C661-2469-4163-9B25-CE205B1E7C36}"/>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8EDA9D37-BDD6-48FB-9F9E-B6875EB312F2}" type="slidenum">
              <a:rPr lang="en-US" altLang="nl-NL" smtClean="0">
                <a:solidFill>
                  <a:srgbClr val="000000"/>
                </a:solidFill>
              </a:rPr>
              <a:pPr/>
              <a:t>12</a:t>
            </a:fld>
            <a:endParaRPr lang="en-US" altLang="nl-NL">
              <a:solidFill>
                <a:srgbClr val="000000"/>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194" name="Tijdelijke aanduiding voor dia-afbeelding 1">
            <a:extLst>
              <a:ext uri="{FF2B5EF4-FFF2-40B4-BE49-F238E27FC236}">
                <a16:creationId xmlns:a16="http://schemas.microsoft.com/office/drawing/2014/main" id="{E530A756-9FDC-40C6-93E2-0A013B2BF5E7}"/>
              </a:ext>
            </a:extLst>
          </p:cNvPr>
          <p:cNvSpPr>
            <a:spLocks noGrp="1" noRot="1" noChangeAspect="1" noChangeArrowheads="1" noTextEdit="1"/>
          </p:cNvSpPr>
          <p:nvPr>
            <p:ph type="sldImg"/>
          </p:nvPr>
        </p:nvSpPr>
        <p:spPr>
          <a:ln/>
        </p:spPr>
      </p:sp>
      <p:sp>
        <p:nvSpPr>
          <p:cNvPr id="264195" name="Tijdelijke aanduiding voor notities 2">
            <a:extLst>
              <a:ext uri="{FF2B5EF4-FFF2-40B4-BE49-F238E27FC236}">
                <a16:creationId xmlns:a16="http://schemas.microsoft.com/office/drawing/2014/main" id="{81D9C19B-9656-4F85-BD93-F3F6B2D4186D}"/>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nl-NL" altLang="nl-NL">
                <a:latin typeface="Arial" panose="020B0604020202020204" pitchFamily="34" charset="0"/>
                <a:cs typeface="Arial" panose="020B0604020202020204" pitchFamily="34" charset="0"/>
              </a:rPr>
              <a:t>You know that in NL we are actually generating this information at all of these omics levels in the Dutch population, this will all be available so as a biomedical professional it is strategicallly very smart to develop analyses skills.  For some research questions you do not have to collect data, you can enter them via the web or in a collaboration. Being able to analyse data is vital in the era of ‘big data’ and data sharing .</a:t>
            </a:r>
          </a:p>
        </p:txBody>
      </p:sp>
      <p:sp>
        <p:nvSpPr>
          <p:cNvPr id="264196" name="Tijdelijke aanduiding voor dianummer 3">
            <a:extLst>
              <a:ext uri="{FF2B5EF4-FFF2-40B4-BE49-F238E27FC236}">
                <a16:creationId xmlns:a16="http://schemas.microsoft.com/office/drawing/2014/main" id="{D0206190-05FB-48BE-A283-EA56CB5764C4}"/>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E1613AD2-FBD0-4B66-9BF3-82BA89676E80}" type="slidenum">
              <a:rPr lang="en-US" altLang="nl-NL" smtClean="0">
                <a:solidFill>
                  <a:srgbClr val="000000"/>
                </a:solidFill>
              </a:rPr>
              <a:pPr/>
              <a:t>13</a:t>
            </a:fld>
            <a:endParaRPr lang="en-US" altLang="nl-NL">
              <a:solidFill>
                <a:srgbClr val="000000"/>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434" name="Rectangle 7">
            <a:extLst>
              <a:ext uri="{FF2B5EF4-FFF2-40B4-BE49-F238E27FC236}">
                <a16:creationId xmlns:a16="http://schemas.microsoft.com/office/drawing/2014/main" id="{B668EB96-2682-475E-85D7-A79508366320}"/>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357E4D61-B9D7-4795-8F3D-B03B89880CCF}" type="slidenum">
              <a:rPr lang="en-US" altLang="en-US" smtClean="0">
                <a:solidFill>
                  <a:srgbClr val="000000"/>
                </a:solidFill>
              </a:rPr>
              <a:pPr/>
              <a:t>16</a:t>
            </a:fld>
            <a:endParaRPr lang="en-US" altLang="en-US">
              <a:solidFill>
                <a:srgbClr val="000000"/>
              </a:solidFill>
            </a:endParaRPr>
          </a:p>
        </p:txBody>
      </p:sp>
      <p:sp>
        <p:nvSpPr>
          <p:cNvPr id="274435" name="Rectangle 2">
            <a:extLst>
              <a:ext uri="{FF2B5EF4-FFF2-40B4-BE49-F238E27FC236}">
                <a16:creationId xmlns:a16="http://schemas.microsoft.com/office/drawing/2014/main" id="{180130B6-9658-4C90-9406-22FD7DCEC717}"/>
              </a:ext>
            </a:extLst>
          </p:cNvPr>
          <p:cNvSpPr>
            <a:spLocks noGrp="1" noRot="1" noChangeAspect="1" noChangeArrowheads="1" noTextEdit="1"/>
          </p:cNvSpPr>
          <p:nvPr>
            <p:ph type="sldImg"/>
          </p:nvPr>
        </p:nvSpPr>
        <p:spPr>
          <a:ln/>
        </p:spPr>
      </p:sp>
      <p:sp>
        <p:nvSpPr>
          <p:cNvPr id="274436" name="Rectangle 3">
            <a:extLst>
              <a:ext uri="{FF2B5EF4-FFF2-40B4-BE49-F238E27FC236}">
                <a16:creationId xmlns:a16="http://schemas.microsoft.com/office/drawing/2014/main" id="{5A1947B4-48E1-4B9E-99D2-909FC39EC2B9}"/>
              </a:ext>
            </a:extLst>
          </p:cNvPr>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en-US" altLang="en-US">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63522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9666" name="Tijdelijke aanduiding voor dia-afbeelding 1">
            <a:extLst>
              <a:ext uri="{FF2B5EF4-FFF2-40B4-BE49-F238E27FC236}">
                <a16:creationId xmlns:a16="http://schemas.microsoft.com/office/drawing/2014/main" id="{B04D2529-6868-472F-8354-19F4B30E00FF}"/>
              </a:ext>
            </a:extLst>
          </p:cNvPr>
          <p:cNvSpPr>
            <a:spLocks noGrp="1" noRot="1" noChangeAspect="1" noChangeArrowheads="1" noTextEdit="1"/>
          </p:cNvSpPr>
          <p:nvPr>
            <p:ph type="sldImg"/>
          </p:nvPr>
        </p:nvSpPr>
        <p:spPr>
          <a:ln/>
        </p:spPr>
      </p:sp>
      <p:sp>
        <p:nvSpPr>
          <p:cNvPr id="369667" name="Tijdelijke aanduiding voor notities 2">
            <a:extLst>
              <a:ext uri="{FF2B5EF4-FFF2-40B4-BE49-F238E27FC236}">
                <a16:creationId xmlns:a16="http://schemas.microsoft.com/office/drawing/2014/main" id="{A4E8E1F3-A809-4FDC-A4C2-7013E8E44DE0}"/>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nl-NL" altLang="nl-NL">
              <a:latin typeface="Arial" panose="020B0604020202020204" pitchFamily="34" charset="0"/>
              <a:cs typeface="Arial" panose="020B0604020202020204" pitchFamily="34" charset="0"/>
            </a:endParaRPr>
          </a:p>
        </p:txBody>
      </p:sp>
      <p:sp>
        <p:nvSpPr>
          <p:cNvPr id="369668" name="Tijdelijke aanduiding voor dianummer 3">
            <a:extLst>
              <a:ext uri="{FF2B5EF4-FFF2-40B4-BE49-F238E27FC236}">
                <a16:creationId xmlns:a16="http://schemas.microsoft.com/office/drawing/2014/main" id="{0C8D3B5C-A007-4CF9-9DB6-89BCA26BBD9A}"/>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A67D526-F723-4578-AD71-634164B16AC7}" type="slidenum">
              <a:rPr kumimoji="0" lang="en-GB" altLang="nl-NL" sz="1800" b="0" i="0" u="none" strike="noStrike" kern="1200" cap="none" spc="0" normalizeH="0" baseline="0" noProof="0" smtClean="0">
                <a:ln>
                  <a:noFill/>
                </a:ln>
                <a:solidFill>
                  <a:srgbClr val="000000"/>
                </a:solidFill>
                <a:effectLst/>
                <a:uLnTx/>
                <a:uFillTx/>
                <a:latin typeface="Arial" panose="020B0604020202020204" pitchFamily="34" charset="0"/>
                <a:ea typeface="MS PGothic" panose="020B0600070205080204" pitchFamily="34" charset="-128"/>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21</a:t>
            </a:fld>
            <a:endParaRPr kumimoji="0" lang="en-GB" altLang="nl-NL" sz="10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9.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9.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6.png"/><Relationship Id="rId1" Type="http://schemas.openxmlformats.org/officeDocument/2006/relationships/slideMaster" Target="../slideMasters/slideMaster9.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9.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9.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9.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9.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0.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0.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1.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2.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9.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3.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7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8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4.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87.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5.xml"/></Relationships>
</file>

<file path=ppt/slideLayouts/_rels/slideLayout18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5.xml"/></Relationships>
</file>

<file path=ppt/slideLayouts/_rels/slideLayout189.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6.png"/><Relationship Id="rId1" Type="http://schemas.openxmlformats.org/officeDocument/2006/relationships/slideMaster" Target="../slideMasters/slideMaster15.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91.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15.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9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5.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5.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0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6.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1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6.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18.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7.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29.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7.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3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8.xml"/></Relationships>
</file>

<file path=ppt/slideLayouts/_rels/slideLayout23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8.xml"/></Relationships>
</file>

<file path=ppt/slideLayouts/_rels/slideLayout234.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png"/><Relationship Id="rId1" Type="http://schemas.openxmlformats.org/officeDocument/2006/relationships/slideMaster" Target="../slideMasters/slideMaster18.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36.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18.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3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8.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4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8.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47.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9.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58.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9.xml"/></Relationships>
</file>

<file path=ppt/slideLayouts/_rels/slideLayout259.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20.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20.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7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21.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8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21.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9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23.xml"/></Relationships>
</file>

<file path=ppt/slideLayouts/_rels/slideLayout29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3.xml"/></Relationships>
</file>

<file path=ppt/slideLayouts/_rels/slideLayout298.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9.png"/><Relationship Id="rId1" Type="http://schemas.openxmlformats.org/officeDocument/2006/relationships/slideMaster" Target="../slideMasters/slideMaster23.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23.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30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3.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309.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2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31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23.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31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24.xml"/></Relationships>
</file>

<file path=ppt/slideLayouts/_rels/slideLayout3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4.xml"/></Relationships>
</file>

<file path=ppt/slideLayouts/_rels/slideLayout317.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9.png"/><Relationship Id="rId1" Type="http://schemas.openxmlformats.org/officeDocument/2006/relationships/slideMaster" Target="../slideMasters/slideMaster24.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319.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2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3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4.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328.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24.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24.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33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25.xml"/></Relationships>
</file>

<file path=ppt/slideLayouts/_rels/slideLayout33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5.xml"/></Relationships>
</file>

<file path=ppt/slideLayouts/_rels/slideLayout334.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6.png"/><Relationship Id="rId1" Type="http://schemas.openxmlformats.org/officeDocument/2006/relationships/slideMaster" Target="../slideMasters/slideMaster25.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36.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25.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3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5.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4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25.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48.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25.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7.jpeg"/><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4" descr="logo-bbmri-nl">
            <a:extLst>
              <a:ext uri="{FF2B5EF4-FFF2-40B4-BE49-F238E27FC236}">
                <a16:creationId xmlns:a16="http://schemas.microsoft.com/office/drawing/2014/main" id="{D5151DE9-49DE-4843-AA3B-FA6042594C9D}"/>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468313" y="333375"/>
            <a:ext cx="1600200" cy="80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Box 5">
            <a:extLst>
              <a:ext uri="{FF2B5EF4-FFF2-40B4-BE49-F238E27FC236}">
                <a16:creationId xmlns:a16="http://schemas.microsoft.com/office/drawing/2014/main" id="{0D32F38C-50AD-4FAD-8FCE-645D88AD0A61}"/>
              </a:ext>
            </a:extLst>
          </p:cNvPr>
          <p:cNvSpPr txBox="1">
            <a:spLocks noChangeArrowheads="1"/>
          </p:cNvSpPr>
          <p:nvPr/>
        </p:nvSpPr>
        <p:spPr bwMode="auto">
          <a:xfrm>
            <a:off x="3779838" y="0"/>
            <a:ext cx="5113337" cy="336550"/>
          </a:xfrm>
          <a:prstGeom prst="rect">
            <a:avLst/>
          </a:prstGeom>
          <a:noFill/>
          <a:ln>
            <a:noFill/>
          </a:ln>
          <a:effectLst/>
        </p:spPr>
        <p:txBody>
          <a:bodyPr>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spcBef>
                <a:spcPct val="50000"/>
              </a:spcBef>
              <a:defRPr/>
            </a:pPr>
            <a:r>
              <a:rPr lang="en-US" sz="1600">
                <a:solidFill>
                  <a:srgbClr val="000000"/>
                </a:solidFill>
                <a:latin typeface="Trebuchet MS" pitchFamily="34" charset="0"/>
              </a:rPr>
              <a:t>Biobanking and Biomolecular Research Infrastructure</a:t>
            </a:r>
          </a:p>
        </p:txBody>
      </p:sp>
      <p:sp>
        <p:nvSpPr>
          <p:cNvPr id="5122" name="Rectangle 2"/>
          <p:cNvSpPr>
            <a:spLocks noGrp="1" noChangeArrowheads="1"/>
          </p:cNvSpPr>
          <p:nvPr>
            <p:ph type="ctrTitle"/>
          </p:nvPr>
        </p:nvSpPr>
        <p:spPr>
          <a:xfrm>
            <a:off x="685800" y="2130425"/>
            <a:ext cx="7772400" cy="1470025"/>
          </a:xfrm>
        </p:spPr>
        <p:txBody>
          <a:bodyPr/>
          <a:lstStyle>
            <a:lvl1pPr>
              <a:defRPr/>
            </a:lvl1pPr>
          </a:lstStyle>
          <a:p>
            <a:pPr lvl="0"/>
            <a:r>
              <a:rPr lang="en-US" noProof="0"/>
              <a:t>Click to edit Master title style</a:t>
            </a:r>
          </a:p>
        </p:txBody>
      </p:sp>
      <p:sp>
        <p:nvSpPr>
          <p:cNvPr id="5123" name="Rectangle 3"/>
          <p:cNvSpPr>
            <a:spLocks noGrp="1" noChangeArrowheads="1"/>
          </p:cNvSpPr>
          <p:nvPr>
            <p:ph type="subTitle" idx="1"/>
          </p:nvPr>
        </p:nvSpPr>
        <p:spPr>
          <a:xfrm>
            <a:off x="1371600" y="3886200"/>
            <a:ext cx="6400800" cy="1752600"/>
          </a:xfrm>
        </p:spPr>
        <p:txBody>
          <a:bodyPr/>
          <a:lstStyle>
            <a:lvl1pPr marL="0" indent="0" algn="ctr">
              <a:buFontTx/>
              <a:buNone/>
              <a:defRPr/>
            </a:lvl1pPr>
          </a:lstStyle>
          <a:p>
            <a:pPr lvl="0"/>
            <a:r>
              <a:rPr lang="en-US" noProof="0"/>
              <a:t>Click to edit Master subtitle style</a:t>
            </a:r>
          </a:p>
        </p:txBody>
      </p:sp>
    </p:spTree>
    <p:extLst>
      <p:ext uri="{BB962C8B-B14F-4D97-AF65-F5344CB8AC3E}">
        <p14:creationId xmlns:p14="http://schemas.microsoft.com/office/powerpoint/2010/main" val="751192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210709946"/>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userDrawn="1">
  <p:cSld name="Zonder voetttekst">
    <p:spTree>
      <p:nvGrpSpPr>
        <p:cNvPr id="1" name=""/>
        <p:cNvGrpSpPr/>
        <p:nvPr/>
      </p:nvGrpSpPr>
      <p:grpSpPr>
        <a:xfrm>
          <a:off x="0" y="0"/>
          <a:ext cx="0" cy="0"/>
          <a:chOff x="0" y="0"/>
          <a:chExt cx="0" cy="0"/>
        </a:xfrm>
      </p:grpSpPr>
      <p:sp>
        <p:nvSpPr>
          <p:cNvPr id="4" name="Rechthoek 13">
            <a:extLst>
              <a:ext uri="{FF2B5EF4-FFF2-40B4-BE49-F238E27FC236}">
                <a16:creationId xmlns:a16="http://schemas.microsoft.com/office/drawing/2014/main" id="{5538DF24-BE12-4E4B-9329-CB98F6049582}"/>
              </a:ext>
            </a:extLst>
          </p:cNvPr>
          <p:cNvSpPr>
            <a:spLocks noChangeArrowheads="1"/>
          </p:cNvSpPr>
          <p:nvPr userDrawn="1"/>
        </p:nvSpPr>
        <p:spPr bwMode="auto">
          <a:xfrm>
            <a:off x="0" y="6527800"/>
            <a:ext cx="9144000" cy="330200"/>
          </a:xfrm>
          <a:prstGeom prst="rect">
            <a:avLst/>
          </a:prstGeom>
          <a:solidFill>
            <a:schemeClr val="bg1"/>
          </a:solidFill>
          <a:ln w="9525" algn="ctr">
            <a:solidFill>
              <a:schemeClr val="tx1"/>
            </a:solidFill>
            <a:round/>
            <a:headEnd/>
            <a:tailEnd/>
          </a:ln>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defRPr/>
            </a:pPr>
            <a:endParaRPr lang="nl-NL" altLang="nl-NL">
              <a:solidFill>
                <a:srgbClr val="003C66"/>
              </a:solidFill>
            </a:endParaRPr>
          </a:p>
        </p:txBody>
      </p:sp>
      <p:sp>
        <p:nvSpPr>
          <p:cNvPr id="2" name="Titel 1"/>
          <p:cNvSpPr>
            <a:spLocks noGrp="1"/>
          </p:cNvSpPr>
          <p:nvPr>
            <p:ph type="title"/>
          </p:nvPr>
        </p:nvSpPr>
        <p:spPr/>
        <p:txBody>
          <a:bodyPr/>
          <a:lstStyle/>
          <a:p>
            <a:r>
              <a:rPr lang="en-US"/>
              <a:t>Click to edit Master title style</a:t>
            </a:r>
            <a:endParaRPr lang="nl-NL" dirty="0"/>
          </a:p>
        </p:txBody>
      </p:sp>
      <p:sp>
        <p:nvSpPr>
          <p:cNvPr id="7" name="Tijdelijke aanduiding voor inhoud 2"/>
          <p:cNvSpPr>
            <a:spLocks noGrp="1"/>
          </p:cNvSpPr>
          <p:nvPr>
            <p:ph idx="1"/>
          </p:nvPr>
        </p:nvSpPr>
        <p:spPr>
          <a:xfrm>
            <a:off x="566738" y="1144587"/>
            <a:ext cx="8291512" cy="5373687"/>
          </a:xfrm>
        </p:spPr>
        <p:txBody>
          <a:bodyPr/>
          <a:lstStyle>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dirty="0"/>
          </a:p>
        </p:txBody>
      </p:sp>
    </p:spTree>
    <p:extLst>
      <p:ext uri="{BB962C8B-B14F-4D97-AF65-F5344CB8AC3E}">
        <p14:creationId xmlns:p14="http://schemas.microsoft.com/office/powerpoint/2010/main" val="1767393333"/>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preserve="1" userDrawn="1">
  <p:cSld name="Titeldia">
    <p:bg>
      <p:bgPr>
        <a:solidFill>
          <a:schemeClr val="tx1"/>
        </a:solidFill>
        <a:effectLst/>
      </p:bgPr>
    </p:bg>
    <p:spTree>
      <p:nvGrpSpPr>
        <p:cNvPr id="1" name=""/>
        <p:cNvGrpSpPr/>
        <p:nvPr/>
      </p:nvGrpSpPr>
      <p:grpSpPr>
        <a:xfrm>
          <a:off x="0" y="0"/>
          <a:ext cx="0" cy="0"/>
          <a:chOff x="0" y="0"/>
          <a:chExt cx="0" cy="0"/>
        </a:xfrm>
      </p:grpSpPr>
      <p:sp>
        <p:nvSpPr>
          <p:cNvPr id="8" name="Rechthoek 10">
            <a:extLst>
              <a:ext uri="{FF2B5EF4-FFF2-40B4-BE49-F238E27FC236}">
                <a16:creationId xmlns:a16="http://schemas.microsoft.com/office/drawing/2014/main" id="{EBF66856-2253-4A2B-A91B-D44C3A1E5185}"/>
              </a:ext>
            </a:extLst>
          </p:cNvPr>
          <p:cNvSpPr/>
          <p:nvPr userDrawn="1"/>
        </p:nvSpPr>
        <p:spPr>
          <a:xfrm>
            <a:off x="6527800" y="3043238"/>
            <a:ext cx="2320925" cy="3095625"/>
          </a:xfrm>
          <a:prstGeom prst="rect">
            <a:avLst/>
          </a:prstGeom>
          <a:solidFill>
            <a:schemeClr val="tx2">
              <a:alpha val="2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nl-NL">
              <a:solidFill>
                <a:srgbClr val="FFFFFF"/>
              </a:solidFill>
            </a:endParaRPr>
          </a:p>
        </p:txBody>
      </p:sp>
      <p:pic>
        <p:nvPicPr>
          <p:cNvPr id="9" name="Afbeelding 15" descr="logo UL_RGB.pdf">
            <a:extLst>
              <a:ext uri="{FF2B5EF4-FFF2-40B4-BE49-F238E27FC236}">
                <a16:creationId xmlns:a16="http://schemas.microsoft.com/office/drawing/2014/main" id="{73E1539A-08C8-429A-AD18-080374734ECE}"/>
              </a:ext>
            </a:extLst>
          </p:cNvPr>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611188" y="5619750"/>
            <a:ext cx="495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hthoek 16">
            <a:extLst>
              <a:ext uri="{FF2B5EF4-FFF2-40B4-BE49-F238E27FC236}">
                <a16:creationId xmlns:a16="http://schemas.microsoft.com/office/drawing/2014/main" id="{44AD54E5-BFA4-4E39-ACDE-52AEF110BCE8}"/>
              </a:ext>
            </a:extLst>
          </p:cNvPr>
          <p:cNvSpPr>
            <a:spLocks noChangeArrowheads="1"/>
          </p:cNvSpPr>
          <p:nvPr userDrawn="1"/>
        </p:nvSpPr>
        <p:spPr bwMode="auto">
          <a:xfrm>
            <a:off x="1146175" y="1506538"/>
            <a:ext cx="7997825" cy="1536700"/>
          </a:xfrm>
          <a:prstGeom prst="rect">
            <a:avLst/>
          </a:prstGeom>
          <a:solidFill>
            <a:schemeClr val="accent1"/>
          </a:solidFill>
          <a:ln>
            <a:noFill/>
          </a:ln>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defRPr/>
            </a:pPr>
            <a:endParaRPr lang="nl-NL" altLang="nl-NL" sz="2400">
              <a:solidFill>
                <a:srgbClr val="FFFFFF"/>
              </a:solidFill>
              <a:latin typeface="Times" panose="02020603050405020304" pitchFamily="18" charset="0"/>
              <a:ea typeface="MS PGothic" panose="020B0600070205080204" pitchFamily="34" charset="-128"/>
            </a:endParaRPr>
          </a:p>
        </p:txBody>
      </p:sp>
      <p:sp>
        <p:nvSpPr>
          <p:cNvPr id="11" name="Rechthoek 17">
            <a:extLst>
              <a:ext uri="{FF2B5EF4-FFF2-40B4-BE49-F238E27FC236}">
                <a16:creationId xmlns:a16="http://schemas.microsoft.com/office/drawing/2014/main" id="{A0BE4658-9479-4C70-AAB5-5F8733F965E2}"/>
              </a:ext>
            </a:extLst>
          </p:cNvPr>
          <p:cNvSpPr>
            <a:spLocks noChangeArrowheads="1"/>
          </p:cNvSpPr>
          <p:nvPr userDrawn="1"/>
        </p:nvSpPr>
        <p:spPr bwMode="auto">
          <a:xfrm>
            <a:off x="0" y="6553200"/>
            <a:ext cx="9144000" cy="304800"/>
          </a:xfrm>
          <a:prstGeom prst="rect">
            <a:avLst/>
          </a:prstGeom>
          <a:solidFill>
            <a:schemeClr val="tx1"/>
          </a:solidFill>
          <a:ln>
            <a:noFill/>
          </a:ln>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defRPr/>
            </a:pPr>
            <a:endParaRPr lang="nl-NL" altLang="nl-NL" sz="2400">
              <a:solidFill>
                <a:srgbClr val="FFFFFF"/>
              </a:solidFill>
              <a:latin typeface="Times" panose="02020603050405020304" pitchFamily="18" charset="0"/>
              <a:ea typeface="MS PGothic" panose="020B0600070205080204" pitchFamily="34" charset="-128"/>
            </a:endParaRPr>
          </a:p>
        </p:txBody>
      </p:sp>
      <p:sp>
        <p:nvSpPr>
          <p:cNvPr id="12" name="Rechthoek 18">
            <a:extLst>
              <a:ext uri="{FF2B5EF4-FFF2-40B4-BE49-F238E27FC236}">
                <a16:creationId xmlns:a16="http://schemas.microsoft.com/office/drawing/2014/main" id="{3935B97A-2DB5-498A-9CE7-53A03864A2D0}"/>
              </a:ext>
            </a:extLst>
          </p:cNvPr>
          <p:cNvSpPr>
            <a:spLocks noChangeArrowheads="1"/>
          </p:cNvSpPr>
          <p:nvPr userDrawn="1"/>
        </p:nvSpPr>
        <p:spPr bwMode="auto">
          <a:xfrm>
            <a:off x="0" y="3043238"/>
            <a:ext cx="1146175" cy="1535112"/>
          </a:xfrm>
          <a:prstGeom prst="rect">
            <a:avLst/>
          </a:prstGeom>
          <a:solidFill>
            <a:schemeClr val="accent1">
              <a:alpha val="50195"/>
            </a:schemeClr>
          </a:solidFill>
          <a:ln>
            <a:noFill/>
          </a:ln>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defRPr/>
            </a:pPr>
            <a:endParaRPr lang="nl-NL" altLang="nl-NL" sz="2400">
              <a:solidFill>
                <a:srgbClr val="FFFFFF"/>
              </a:solidFill>
              <a:latin typeface="Times" panose="02020603050405020304" pitchFamily="18" charset="0"/>
              <a:ea typeface="MS PGothic" panose="020B0600070205080204" pitchFamily="34" charset="-128"/>
            </a:endParaRPr>
          </a:p>
        </p:txBody>
      </p:sp>
      <p:pic>
        <p:nvPicPr>
          <p:cNvPr id="13" name="Afbeelding 19" descr="logo lumc_Fedra_PPT_20 mm E.pdf">
            <a:extLst>
              <a:ext uri="{FF2B5EF4-FFF2-40B4-BE49-F238E27FC236}">
                <a16:creationId xmlns:a16="http://schemas.microsoft.com/office/drawing/2014/main" id="{DA755EEF-0511-4181-9337-2AE235AE0C38}"/>
              </a:ext>
            </a:extLst>
          </p:cNvPr>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566738" y="371475"/>
            <a:ext cx="2293937" cy="766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9" name="Rectangle 3"/>
          <p:cNvSpPr>
            <a:spLocks noGrp="1" noChangeArrowheads="1"/>
          </p:cNvSpPr>
          <p:nvPr>
            <p:ph type="subTitle" idx="1"/>
          </p:nvPr>
        </p:nvSpPr>
        <p:spPr>
          <a:xfrm>
            <a:off x="1304927" y="3234280"/>
            <a:ext cx="4527551" cy="347891"/>
          </a:xfrm>
          <a:prstGeom prst="rect">
            <a:avLst/>
          </a:prstGeom>
        </p:spPr>
        <p:txBody>
          <a:bodyPr/>
          <a:lstStyle>
            <a:lvl1pPr marL="0" indent="0" algn="l">
              <a:lnSpc>
                <a:spcPct val="100000"/>
              </a:lnSpc>
              <a:buFontTx/>
              <a:buNone/>
              <a:defRPr b="1">
                <a:solidFill>
                  <a:schemeClr val="bg2"/>
                </a:solidFill>
              </a:defRPr>
            </a:lvl1pPr>
          </a:lstStyle>
          <a:p>
            <a:pPr lvl="0"/>
            <a:r>
              <a:rPr lang="nl-NL" noProof="0"/>
              <a:t>Klik om de ondertitelstijl van het model te bewerken</a:t>
            </a:r>
            <a:endParaRPr lang="en-GB" noProof="0" dirty="0"/>
          </a:p>
        </p:txBody>
      </p:sp>
      <p:sp>
        <p:nvSpPr>
          <p:cNvPr id="24" name="Rectangle 3"/>
          <p:cNvSpPr>
            <a:spLocks noGrp="1" noChangeArrowheads="1"/>
          </p:cNvSpPr>
          <p:nvPr>
            <p:ph idx="10"/>
          </p:nvPr>
        </p:nvSpPr>
        <p:spPr bwMode="auto">
          <a:xfrm>
            <a:off x="1304927" y="4591697"/>
            <a:ext cx="4530829" cy="415636"/>
          </a:xfrm>
          <a:prstGeom prst="rect">
            <a:avLst/>
          </a:prstGeom>
          <a:noFill/>
          <a:ln>
            <a:noFill/>
          </a:ln>
          <a:effectLst/>
        </p:spPr>
        <p:txBody>
          <a:bodyPr/>
          <a:lstStyle>
            <a:lvl1pPr marL="0" indent="0">
              <a:buFontTx/>
              <a:buNone/>
              <a:defRPr sz="2000" baseline="0">
                <a:solidFill>
                  <a:schemeClr val="bg2"/>
                </a:solidFill>
              </a:defRPr>
            </a:lvl1pPr>
          </a:lstStyle>
          <a:p>
            <a:pPr lvl="0"/>
            <a:r>
              <a:rPr lang="nl-NL"/>
              <a:t>Tekststijl van het model bewerken</a:t>
            </a:r>
          </a:p>
        </p:txBody>
      </p:sp>
      <p:sp>
        <p:nvSpPr>
          <p:cNvPr id="23" name="Rectangle 3"/>
          <p:cNvSpPr>
            <a:spLocks noGrp="1" noChangeArrowheads="1"/>
          </p:cNvSpPr>
          <p:nvPr>
            <p:ph idx="11"/>
          </p:nvPr>
        </p:nvSpPr>
        <p:spPr bwMode="auto">
          <a:xfrm>
            <a:off x="1304927" y="5007333"/>
            <a:ext cx="4545117" cy="415635"/>
          </a:xfrm>
          <a:prstGeom prst="rect">
            <a:avLst/>
          </a:prstGeom>
          <a:noFill/>
          <a:ln>
            <a:noFill/>
          </a:ln>
          <a:effectLst/>
        </p:spPr>
        <p:txBody>
          <a:bodyPr/>
          <a:lstStyle>
            <a:lvl1pPr marL="0" indent="0">
              <a:buFontTx/>
              <a:buNone/>
              <a:defRPr sz="2000" b="0" i="0">
                <a:solidFill>
                  <a:schemeClr val="bg2"/>
                </a:solidFill>
              </a:defRPr>
            </a:lvl1pPr>
            <a:lvl2pPr marL="0" indent="0">
              <a:buFontTx/>
              <a:buNone/>
              <a:defRPr sz="1600"/>
            </a:lvl2pPr>
            <a:lvl3pPr marL="860425" indent="0">
              <a:buFontTx/>
              <a:buNone/>
              <a:defRPr/>
            </a:lvl3pPr>
            <a:lvl4pPr marL="1236662" indent="0">
              <a:buFontTx/>
              <a:buNone/>
              <a:defRPr/>
            </a:lvl4pPr>
            <a:lvl5pPr marL="1717675" indent="0">
              <a:buFontTx/>
              <a:buNone/>
              <a:defRPr/>
            </a:lvl5pPr>
          </a:lstStyle>
          <a:p>
            <a:pPr lvl="0"/>
            <a:r>
              <a:rPr lang="nl-NL"/>
              <a:t>Tekststijl van het model bewerken</a:t>
            </a:r>
          </a:p>
        </p:txBody>
      </p:sp>
      <p:sp>
        <p:nvSpPr>
          <p:cNvPr id="19" name="Rectangle 3"/>
          <p:cNvSpPr>
            <a:spLocks noGrp="1" noChangeArrowheads="1"/>
          </p:cNvSpPr>
          <p:nvPr>
            <p:ph idx="12"/>
          </p:nvPr>
        </p:nvSpPr>
        <p:spPr bwMode="auto">
          <a:xfrm>
            <a:off x="1304925" y="5422968"/>
            <a:ext cx="4545118" cy="415635"/>
          </a:xfrm>
          <a:prstGeom prst="rect">
            <a:avLst/>
          </a:prstGeom>
          <a:noFill/>
          <a:ln>
            <a:noFill/>
          </a:ln>
          <a:effectLst/>
        </p:spPr>
        <p:txBody>
          <a:bodyPr/>
          <a:lstStyle>
            <a:lvl1pPr marL="0" indent="0">
              <a:buFontTx/>
              <a:buNone/>
              <a:defRPr sz="1800" b="0" i="0" kern="800" cap="all" spc="100" baseline="0">
                <a:solidFill>
                  <a:schemeClr val="accent1"/>
                </a:solidFill>
              </a:defRPr>
            </a:lvl1pPr>
          </a:lstStyle>
          <a:p>
            <a:pPr lvl="0"/>
            <a:r>
              <a:rPr lang="nl-NL"/>
              <a:t>Tekststijl van het model bewerken</a:t>
            </a:r>
          </a:p>
        </p:txBody>
      </p:sp>
      <p:sp>
        <p:nvSpPr>
          <p:cNvPr id="31" name="Tijdelijke aanduiding voor afbeelding 2"/>
          <p:cNvSpPr>
            <a:spLocks noGrp="1"/>
          </p:cNvSpPr>
          <p:nvPr>
            <p:ph type="pic" idx="14"/>
          </p:nvPr>
        </p:nvSpPr>
        <p:spPr>
          <a:xfrm>
            <a:off x="6527800" y="3043067"/>
            <a:ext cx="2321302" cy="3095069"/>
          </a:xfrm>
          <a:solidFill>
            <a:schemeClr val="tx1"/>
          </a:solidFill>
        </p:spPr>
        <p:txBody>
          <a:bodyPr/>
          <a:lstStyle>
            <a:lvl1pPr marL="0" indent="0">
              <a:buNone/>
              <a:defRPr sz="800">
                <a:solidFill>
                  <a:schemeClr val="accent4"/>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nl-NL" noProof="0"/>
              <a:t>Sleep de afbeelding naar de tijdelijke aanduiding of klik op het pictogram als u een afbeelding wilt toevoegen</a:t>
            </a:r>
            <a:endParaRPr lang="nl-NL" noProof="0" dirty="0"/>
          </a:p>
        </p:txBody>
      </p:sp>
      <p:sp>
        <p:nvSpPr>
          <p:cNvPr id="16" name="Rectangle 2"/>
          <p:cNvSpPr>
            <a:spLocks noGrp="1" noChangeArrowheads="1"/>
          </p:cNvSpPr>
          <p:nvPr>
            <p:ph type="title"/>
          </p:nvPr>
        </p:nvSpPr>
        <p:spPr bwMode="auto">
          <a:xfrm>
            <a:off x="1304927" y="1516950"/>
            <a:ext cx="7548562" cy="1526117"/>
          </a:xfrm>
          <a:prstGeom prst="rect">
            <a:avLst/>
          </a:prstGeom>
          <a:noFill/>
          <a:ln>
            <a:noFill/>
          </a:ln>
          <a:effectLst/>
        </p:spPr>
        <p:txBody>
          <a:bodyPr tIns="108000" bIns="0" anchor="t"/>
          <a:lstStyle/>
          <a:p>
            <a:pPr lvl="0"/>
            <a:r>
              <a:rPr lang="nl-NL"/>
              <a:t>Titelstijl van model bewerken</a:t>
            </a:r>
            <a:endParaRPr lang="en-GB" dirty="0"/>
          </a:p>
        </p:txBody>
      </p:sp>
    </p:spTree>
    <p:extLst>
      <p:ext uri="{BB962C8B-B14F-4D97-AF65-F5344CB8AC3E}">
        <p14:creationId xmlns:p14="http://schemas.microsoft.com/office/powerpoint/2010/main" val="2412722076"/>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Sectiekop">
    <p:bg>
      <p:bgPr>
        <a:blipFill dpi="0" rotWithShape="0">
          <a:blip r:embed="rId2" cstate="screen">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cap="all"/>
            </a:lvl1pPr>
          </a:lstStyle>
          <a:p>
            <a:r>
              <a:rPr lang="nl-NL"/>
              <a:t>Klik om de stijl te bewerken</a:t>
            </a:r>
            <a:endParaRPr lang="nl-NL" dirty="0"/>
          </a:p>
        </p:txBody>
      </p:sp>
      <p:sp>
        <p:nvSpPr>
          <p:cNvPr id="7" name="Tijdelijke aanduiding voor afbeelding 2"/>
          <p:cNvSpPr>
            <a:spLocks noGrp="1"/>
          </p:cNvSpPr>
          <p:nvPr>
            <p:ph type="pic" idx="14"/>
          </p:nvPr>
        </p:nvSpPr>
        <p:spPr>
          <a:xfrm>
            <a:off x="6527800" y="3043067"/>
            <a:ext cx="2321302" cy="3095069"/>
          </a:xfrm>
        </p:spPr>
        <p:txBody>
          <a:bodyPr/>
          <a:lstStyle>
            <a:lvl1pPr marL="0" indent="0">
              <a:buNone/>
              <a:defRPr sz="800">
                <a:solidFill>
                  <a:schemeClr val="accent4"/>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nl-NL" noProof="0"/>
              <a:t>Sleep de afbeelding naar de tijdelijke aanduiding of klik op het pictogram als u een afbeelding wilt toevoegen</a:t>
            </a:r>
            <a:endParaRPr lang="nl-NL" noProof="0" dirty="0"/>
          </a:p>
        </p:txBody>
      </p:sp>
      <p:sp>
        <p:nvSpPr>
          <p:cNvPr id="10" name="Tijdelijke aanduiding voor inhoud 9"/>
          <p:cNvSpPr>
            <a:spLocks noGrp="1"/>
          </p:cNvSpPr>
          <p:nvPr>
            <p:ph sz="quarter" idx="15"/>
          </p:nvPr>
        </p:nvSpPr>
        <p:spPr>
          <a:xfrm>
            <a:off x="566738" y="3043067"/>
            <a:ext cx="5738812" cy="3292117"/>
          </a:xfrm>
        </p:spPr>
        <p:txBody>
          <a:bodyPr/>
          <a:lstStyle>
            <a:lvl1pPr>
              <a:lnSpc>
                <a:spcPct val="100000"/>
              </a:lnSpc>
              <a:defRPr sz="5400" b="1" i="0">
                <a:solidFill>
                  <a:schemeClr val="bg2"/>
                </a:solidFill>
              </a:defRPr>
            </a:lvl1pPr>
          </a:lstStyle>
          <a:p>
            <a:pPr lvl="0"/>
            <a:r>
              <a:rPr lang="nl-NL"/>
              <a:t>Klik om de tekststijl van het model te bewerken</a:t>
            </a:r>
          </a:p>
        </p:txBody>
      </p:sp>
      <p:sp>
        <p:nvSpPr>
          <p:cNvPr id="5" name="Tijdelijke aanduiding voor dianummer 4">
            <a:extLst>
              <a:ext uri="{FF2B5EF4-FFF2-40B4-BE49-F238E27FC236}">
                <a16:creationId xmlns:a16="http://schemas.microsoft.com/office/drawing/2014/main" id="{C966A2B4-4522-46D8-8A33-6434554F5432}"/>
              </a:ext>
            </a:extLst>
          </p:cNvPr>
          <p:cNvSpPr>
            <a:spLocks noGrp="1"/>
          </p:cNvSpPr>
          <p:nvPr>
            <p:ph type="sldNum" sz="quarter" idx="16"/>
          </p:nvPr>
        </p:nvSpPr>
        <p:spPr/>
        <p:txBody>
          <a:bodyPr/>
          <a:lstStyle>
            <a:lvl1pPr>
              <a:defRPr/>
            </a:lvl1pPr>
          </a:lstStyle>
          <a:p>
            <a:pPr>
              <a:defRPr/>
            </a:pPr>
            <a:fld id="{1A0B2AF1-9A72-47C6-A95A-65433CB18CF9}" type="slidenum">
              <a:rPr lang="en-GB" altLang="nl-NL"/>
              <a:pPr>
                <a:defRPr/>
              </a:pPr>
              <a:t>‹#›</a:t>
            </a:fld>
            <a:endParaRPr lang="en-GB" altLang="nl-NL"/>
          </a:p>
        </p:txBody>
      </p:sp>
      <p:sp>
        <p:nvSpPr>
          <p:cNvPr id="6" name="Footer Placeholder 5">
            <a:extLst>
              <a:ext uri="{FF2B5EF4-FFF2-40B4-BE49-F238E27FC236}">
                <a16:creationId xmlns:a16="http://schemas.microsoft.com/office/drawing/2014/main" id="{43881D83-6009-449C-BBC5-27CDC7A06C8A}"/>
              </a:ext>
            </a:extLst>
          </p:cNvPr>
          <p:cNvSpPr>
            <a:spLocks noGrp="1" noChangeArrowheads="1"/>
          </p:cNvSpPr>
          <p:nvPr>
            <p:ph type="ftr" sz="quarter" idx="17"/>
          </p:nvPr>
        </p:nvSpPr>
        <p:spPr/>
        <p:txBody>
          <a:bodyPr/>
          <a:lstStyle>
            <a:lvl1pPr>
              <a:defRPr sz="1200" b="0" i="0" u="none" kern="800" cap="none" spc="0">
                <a:solidFill>
                  <a:srgbClr val="FFFFFF"/>
                </a:solidFill>
                <a:latin typeface="+mn-lt"/>
              </a:defRPr>
            </a:lvl1pPr>
          </a:lstStyle>
          <a:p>
            <a:pPr>
              <a:defRPr/>
            </a:pPr>
            <a:r>
              <a:rPr lang="en-GB"/>
              <a:t>FOS INtroduction 2018</a:t>
            </a:r>
          </a:p>
        </p:txBody>
      </p:sp>
      <p:sp>
        <p:nvSpPr>
          <p:cNvPr id="8" name="Rectangle 4">
            <a:extLst>
              <a:ext uri="{FF2B5EF4-FFF2-40B4-BE49-F238E27FC236}">
                <a16:creationId xmlns:a16="http://schemas.microsoft.com/office/drawing/2014/main" id="{E61DFAFC-83AF-4AE3-B734-842A9BDFAB48}"/>
              </a:ext>
            </a:extLst>
          </p:cNvPr>
          <p:cNvSpPr>
            <a:spLocks noGrp="1" noChangeArrowheads="1"/>
          </p:cNvSpPr>
          <p:nvPr>
            <p:ph type="dt" sz="half" idx="18"/>
          </p:nvPr>
        </p:nvSpPr>
        <p:spPr/>
        <p:txBody>
          <a:bodyPr/>
          <a:lstStyle>
            <a:lvl1pPr algn="r">
              <a:defRPr sz="1200" b="0" i="0" kern="800" cap="none" spc="0">
                <a:solidFill>
                  <a:srgbClr val="FFFFFF"/>
                </a:solidFill>
                <a:latin typeface="+mn-lt"/>
              </a:defRPr>
            </a:lvl1pPr>
          </a:lstStyle>
          <a:p>
            <a:pPr>
              <a:defRPr/>
            </a:pPr>
            <a:fld id="{84348A65-51E8-4538-8806-B4C99B50A2FC}" type="datetime5">
              <a:rPr lang="en-US"/>
              <a:pPr>
                <a:defRPr/>
              </a:pPr>
              <a:t>1-Dec-21</a:t>
            </a:fld>
            <a:endParaRPr lang="en-GB" dirty="0"/>
          </a:p>
        </p:txBody>
      </p:sp>
    </p:spTree>
    <p:extLst>
      <p:ext uri="{BB962C8B-B14F-4D97-AF65-F5344CB8AC3E}">
        <p14:creationId xmlns:p14="http://schemas.microsoft.com/office/powerpoint/2010/main" val="2072555677"/>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1_Section Header with Logo">
    <p:bg>
      <p:bgPr>
        <a:blipFill dpi="0" rotWithShape="0">
          <a:blip r:embed="rId2" cstate="screen">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5" name="Afbeelding 14" descr="logo lumc_BLOKJES_PPT_20 mm NL.pdf">
            <a:extLst>
              <a:ext uri="{FF2B5EF4-FFF2-40B4-BE49-F238E27FC236}">
                <a16:creationId xmlns:a16="http://schemas.microsoft.com/office/drawing/2014/main" id="{85CC962F-0BD5-48CB-ADF9-4C8BBAC6D5C6}"/>
              </a:ext>
            </a:extLst>
          </p:cNvPr>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8278813" y="374650"/>
            <a:ext cx="576262"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el 1"/>
          <p:cNvSpPr>
            <a:spLocks noGrp="1"/>
          </p:cNvSpPr>
          <p:nvPr>
            <p:ph type="title"/>
          </p:nvPr>
        </p:nvSpPr>
        <p:spPr/>
        <p:txBody>
          <a:bodyPr/>
          <a:lstStyle>
            <a:lvl1pPr>
              <a:defRPr cap="all"/>
            </a:lvl1pPr>
          </a:lstStyle>
          <a:p>
            <a:r>
              <a:rPr lang="nl-NL"/>
              <a:t>Klik om de stijl te bewerken</a:t>
            </a:r>
            <a:endParaRPr lang="nl-NL" dirty="0"/>
          </a:p>
        </p:txBody>
      </p:sp>
      <p:sp>
        <p:nvSpPr>
          <p:cNvPr id="7" name="Tijdelijke aanduiding voor afbeelding 2"/>
          <p:cNvSpPr>
            <a:spLocks noGrp="1"/>
          </p:cNvSpPr>
          <p:nvPr>
            <p:ph type="pic" idx="14"/>
          </p:nvPr>
        </p:nvSpPr>
        <p:spPr>
          <a:xfrm>
            <a:off x="6527800" y="3043067"/>
            <a:ext cx="2321302" cy="3095069"/>
          </a:xfrm>
        </p:spPr>
        <p:txBody>
          <a:bodyPr/>
          <a:lstStyle>
            <a:lvl1pPr marL="0" indent="0">
              <a:buNone/>
              <a:defRPr sz="800">
                <a:solidFill>
                  <a:schemeClr val="accent4"/>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nl-NL" noProof="0"/>
              <a:t>Sleep de afbeelding naar de tijdelijke aanduiding of klik op het pictogram als u een afbeelding wilt toevoegen</a:t>
            </a:r>
            <a:endParaRPr lang="nl-NL" noProof="0" dirty="0"/>
          </a:p>
        </p:txBody>
      </p:sp>
      <p:sp>
        <p:nvSpPr>
          <p:cNvPr id="10" name="Tijdelijke aanduiding voor inhoud 9"/>
          <p:cNvSpPr>
            <a:spLocks noGrp="1"/>
          </p:cNvSpPr>
          <p:nvPr>
            <p:ph sz="quarter" idx="15"/>
          </p:nvPr>
        </p:nvSpPr>
        <p:spPr>
          <a:xfrm>
            <a:off x="566738" y="3043067"/>
            <a:ext cx="5738812" cy="3292117"/>
          </a:xfrm>
        </p:spPr>
        <p:txBody>
          <a:bodyPr/>
          <a:lstStyle>
            <a:lvl1pPr>
              <a:lnSpc>
                <a:spcPct val="100000"/>
              </a:lnSpc>
              <a:defRPr sz="5400" b="1" i="0">
                <a:solidFill>
                  <a:schemeClr val="bg2"/>
                </a:solidFill>
              </a:defRPr>
            </a:lvl1pPr>
          </a:lstStyle>
          <a:p>
            <a:pPr lvl="0"/>
            <a:r>
              <a:rPr lang="nl-NL"/>
              <a:t>Klik om de tekststijl van het model te bewerken</a:t>
            </a:r>
          </a:p>
        </p:txBody>
      </p:sp>
      <p:sp>
        <p:nvSpPr>
          <p:cNvPr id="6" name="Tijdelijke aanduiding voor dianummer 4">
            <a:extLst>
              <a:ext uri="{FF2B5EF4-FFF2-40B4-BE49-F238E27FC236}">
                <a16:creationId xmlns:a16="http://schemas.microsoft.com/office/drawing/2014/main" id="{26E3F481-FF16-4731-BD35-58F0366C50CA}"/>
              </a:ext>
            </a:extLst>
          </p:cNvPr>
          <p:cNvSpPr>
            <a:spLocks noGrp="1"/>
          </p:cNvSpPr>
          <p:nvPr>
            <p:ph type="sldNum" sz="quarter" idx="16"/>
          </p:nvPr>
        </p:nvSpPr>
        <p:spPr/>
        <p:txBody>
          <a:bodyPr/>
          <a:lstStyle>
            <a:lvl1pPr>
              <a:defRPr/>
            </a:lvl1pPr>
          </a:lstStyle>
          <a:p>
            <a:pPr>
              <a:defRPr/>
            </a:pPr>
            <a:fld id="{60FFB772-9148-4AD7-8734-B11986F7ADC6}" type="slidenum">
              <a:rPr lang="en-GB" altLang="nl-NL"/>
              <a:pPr>
                <a:defRPr/>
              </a:pPr>
              <a:t>‹#›</a:t>
            </a:fld>
            <a:endParaRPr lang="en-GB" altLang="nl-NL"/>
          </a:p>
        </p:txBody>
      </p:sp>
      <p:sp>
        <p:nvSpPr>
          <p:cNvPr id="8" name="Rectangle 5">
            <a:extLst>
              <a:ext uri="{FF2B5EF4-FFF2-40B4-BE49-F238E27FC236}">
                <a16:creationId xmlns:a16="http://schemas.microsoft.com/office/drawing/2014/main" id="{043D61DE-A3DF-44C7-9C1F-64048FCA1B9C}"/>
              </a:ext>
            </a:extLst>
          </p:cNvPr>
          <p:cNvSpPr>
            <a:spLocks noGrp="1" noChangeArrowheads="1"/>
          </p:cNvSpPr>
          <p:nvPr>
            <p:ph type="ftr" sz="quarter" idx="17"/>
          </p:nvPr>
        </p:nvSpPr>
        <p:spPr/>
        <p:txBody>
          <a:bodyPr/>
          <a:lstStyle>
            <a:lvl1pPr>
              <a:defRPr sz="1200" b="0" i="0" u="none" kern="800" cap="none" spc="0">
                <a:solidFill>
                  <a:srgbClr val="FFFFFF"/>
                </a:solidFill>
                <a:latin typeface="+mn-lt"/>
              </a:defRPr>
            </a:lvl1pPr>
          </a:lstStyle>
          <a:p>
            <a:pPr>
              <a:defRPr/>
            </a:pPr>
            <a:r>
              <a:rPr lang="en-GB"/>
              <a:t>FOS INtroduction 2018</a:t>
            </a:r>
          </a:p>
        </p:txBody>
      </p:sp>
      <p:sp>
        <p:nvSpPr>
          <p:cNvPr id="9" name="Rectangle 4">
            <a:extLst>
              <a:ext uri="{FF2B5EF4-FFF2-40B4-BE49-F238E27FC236}">
                <a16:creationId xmlns:a16="http://schemas.microsoft.com/office/drawing/2014/main" id="{9C6EC0DC-EB04-4039-A2E3-A1AC08EC9D6C}"/>
              </a:ext>
            </a:extLst>
          </p:cNvPr>
          <p:cNvSpPr>
            <a:spLocks noGrp="1" noChangeArrowheads="1"/>
          </p:cNvSpPr>
          <p:nvPr>
            <p:ph type="dt" sz="half" idx="18"/>
          </p:nvPr>
        </p:nvSpPr>
        <p:spPr/>
        <p:txBody>
          <a:bodyPr/>
          <a:lstStyle>
            <a:lvl1pPr algn="r">
              <a:defRPr sz="1200" b="0" i="0" kern="800" cap="none" spc="0">
                <a:solidFill>
                  <a:srgbClr val="FFFFFF"/>
                </a:solidFill>
                <a:latin typeface="+mn-lt"/>
              </a:defRPr>
            </a:lvl1pPr>
          </a:lstStyle>
          <a:p>
            <a:pPr>
              <a:defRPr/>
            </a:pPr>
            <a:fld id="{53E4A33F-E417-4392-BA25-8938422A764E}" type="datetime5">
              <a:rPr lang="en-US"/>
              <a:pPr>
                <a:defRPr/>
              </a:pPr>
              <a:t>1-Dec-21</a:t>
            </a:fld>
            <a:endParaRPr lang="en-GB" dirty="0"/>
          </a:p>
        </p:txBody>
      </p:sp>
    </p:spTree>
    <p:extLst>
      <p:ext uri="{BB962C8B-B14F-4D97-AF65-F5344CB8AC3E}">
        <p14:creationId xmlns:p14="http://schemas.microsoft.com/office/powerpoint/2010/main" val="1126662135"/>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el en object">
    <p:spTree>
      <p:nvGrpSpPr>
        <p:cNvPr id="1" name=""/>
        <p:cNvGrpSpPr/>
        <p:nvPr/>
      </p:nvGrpSpPr>
      <p:grpSpPr>
        <a:xfrm>
          <a:off x="0" y="0"/>
          <a:ext cx="0" cy="0"/>
          <a:chOff x="0" y="0"/>
          <a:chExt cx="0" cy="0"/>
        </a:xfrm>
      </p:grpSpPr>
      <p:sp>
        <p:nvSpPr>
          <p:cNvPr id="3" name="Tijdelijke aanduiding voor inhoud 2"/>
          <p:cNvSpPr>
            <a:spLocks noGrp="1"/>
          </p:cNvSpPr>
          <p:nvPr>
            <p:ph idx="1"/>
          </p:nvPr>
        </p:nvSpPr>
        <p:spPr>
          <a:xfrm>
            <a:off x="566738" y="1354667"/>
            <a:ext cx="8286750" cy="4980517"/>
          </a:xfrm>
          <a:prstGeom prst="rect">
            <a:avLst/>
          </a:prstGeom>
        </p:spPr>
        <p:txBody>
          <a:bodyPr/>
          <a:lstStyle/>
          <a:p>
            <a:pPr lvl="0"/>
            <a:r>
              <a:rPr lang="nl-NL"/>
              <a:t>Klik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NL" dirty="0"/>
          </a:p>
        </p:txBody>
      </p:sp>
      <p:sp>
        <p:nvSpPr>
          <p:cNvPr id="7" name="Rectangle 2"/>
          <p:cNvSpPr>
            <a:spLocks noGrp="1" noChangeArrowheads="1"/>
          </p:cNvSpPr>
          <p:nvPr>
            <p:ph type="title"/>
          </p:nvPr>
        </p:nvSpPr>
        <p:spPr bwMode="auto">
          <a:xfrm>
            <a:off x="566739" y="1"/>
            <a:ext cx="6625961" cy="1138767"/>
          </a:xfrm>
          <a:prstGeom prst="rect">
            <a:avLst/>
          </a:prstGeom>
          <a:noFill/>
          <a:ln>
            <a:noFill/>
          </a:ln>
          <a:effectLst/>
        </p:spPr>
        <p:txBody>
          <a:bodyPr/>
          <a:lstStyle/>
          <a:p>
            <a:pPr lvl="0"/>
            <a:r>
              <a:rPr lang="nl-NL"/>
              <a:t>Titelstijl van model bewerken</a:t>
            </a:r>
            <a:endParaRPr lang="en-GB" dirty="0"/>
          </a:p>
        </p:txBody>
      </p:sp>
      <p:sp>
        <p:nvSpPr>
          <p:cNvPr id="4" name="Rectangle 4">
            <a:extLst>
              <a:ext uri="{FF2B5EF4-FFF2-40B4-BE49-F238E27FC236}">
                <a16:creationId xmlns:a16="http://schemas.microsoft.com/office/drawing/2014/main" id="{FB17D777-A6AD-4D4A-82F2-DD0DCC72F24E}"/>
              </a:ext>
            </a:extLst>
          </p:cNvPr>
          <p:cNvSpPr>
            <a:spLocks noGrp="1" noChangeArrowheads="1"/>
          </p:cNvSpPr>
          <p:nvPr>
            <p:ph type="dt" sz="half" idx="10"/>
          </p:nvPr>
        </p:nvSpPr>
        <p:spPr>
          <a:ln/>
        </p:spPr>
        <p:txBody>
          <a:bodyPr/>
          <a:lstStyle>
            <a:lvl1pPr>
              <a:defRPr/>
            </a:lvl1pPr>
          </a:lstStyle>
          <a:p>
            <a:pPr>
              <a:defRPr/>
            </a:pPr>
            <a:fld id="{3718951A-1A56-4470-B360-2A498B7D4085}" type="datetime5">
              <a:rPr lang="en-US"/>
              <a:pPr>
                <a:defRPr/>
              </a:pPr>
              <a:t>1-Dec-21</a:t>
            </a:fld>
            <a:endParaRPr lang="en-GB" dirty="0"/>
          </a:p>
        </p:txBody>
      </p:sp>
      <p:sp>
        <p:nvSpPr>
          <p:cNvPr id="5" name="Rectangle 5">
            <a:extLst>
              <a:ext uri="{FF2B5EF4-FFF2-40B4-BE49-F238E27FC236}">
                <a16:creationId xmlns:a16="http://schemas.microsoft.com/office/drawing/2014/main" id="{5AC67049-4101-4471-A893-72A2724AA294}"/>
              </a:ext>
            </a:extLst>
          </p:cNvPr>
          <p:cNvSpPr>
            <a:spLocks noGrp="1" noChangeArrowheads="1"/>
          </p:cNvSpPr>
          <p:nvPr>
            <p:ph type="ftr" sz="quarter" idx="11"/>
          </p:nvPr>
        </p:nvSpPr>
        <p:spPr>
          <a:ln/>
        </p:spPr>
        <p:txBody>
          <a:bodyPr/>
          <a:lstStyle>
            <a:lvl1pPr>
              <a:defRPr/>
            </a:lvl1pPr>
          </a:lstStyle>
          <a:p>
            <a:pPr>
              <a:defRPr/>
            </a:pPr>
            <a:r>
              <a:rPr lang="en-GB"/>
              <a:t>FOS INtroduction 2018</a:t>
            </a:r>
          </a:p>
        </p:txBody>
      </p:sp>
      <p:sp>
        <p:nvSpPr>
          <p:cNvPr id="6" name="Rectangle 6">
            <a:extLst>
              <a:ext uri="{FF2B5EF4-FFF2-40B4-BE49-F238E27FC236}">
                <a16:creationId xmlns:a16="http://schemas.microsoft.com/office/drawing/2014/main" id="{65D4B408-8E1B-4E78-B93B-616F6A67B481}"/>
              </a:ext>
            </a:extLst>
          </p:cNvPr>
          <p:cNvSpPr>
            <a:spLocks noGrp="1" noChangeArrowheads="1"/>
          </p:cNvSpPr>
          <p:nvPr>
            <p:ph type="sldNum" sz="quarter" idx="12"/>
          </p:nvPr>
        </p:nvSpPr>
        <p:spPr>
          <a:ln/>
        </p:spPr>
        <p:txBody>
          <a:bodyPr/>
          <a:lstStyle>
            <a:lvl1pPr>
              <a:defRPr/>
            </a:lvl1pPr>
          </a:lstStyle>
          <a:p>
            <a:pPr>
              <a:defRPr/>
            </a:pPr>
            <a:fld id="{143AE0A6-A99E-4459-97BD-FC5B4F726C0D}" type="slidenum">
              <a:rPr lang="en-GB" altLang="nl-NL"/>
              <a:pPr>
                <a:defRPr/>
              </a:pPr>
              <a:t>‹#›</a:t>
            </a:fld>
            <a:endParaRPr lang="en-GB" altLang="nl-NL"/>
          </a:p>
        </p:txBody>
      </p:sp>
    </p:spTree>
    <p:extLst>
      <p:ext uri="{BB962C8B-B14F-4D97-AF65-F5344CB8AC3E}">
        <p14:creationId xmlns:p14="http://schemas.microsoft.com/office/powerpoint/2010/main" val="2727083923"/>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1_Title and Content with Logo">
    <p:spTree>
      <p:nvGrpSpPr>
        <p:cNvPr id="1" name=""/>
        <p:cNvGrpSpPr/>
        <p:nvPr/>
      </p:nvGrpSpPr>
      <p:grpSpPr>
        <a:xfrm>
          <a:off x="0" y="0"/>
          <a:ext cx="0" cy="0"/>
          <a:chOff x="0" y="0"/>
          <a:chExt cx="0" cy="0"/>
        </a:xfrm>
      </p:grpSpPr>
      <p:pic>
        <p:nvPicPr>
          <p:cNvPr id="4" name="Afbeelding 14" descr="logo lumc_BLOKJES_PPT_20 mm NL.pdf">
            <a:extLst>
              <a:ext uri="{FF2B5EF4-FFF2-40B4-BE49-F238E27FC236}">
                <a16:creationId xmlns:a16="http://schemas.microsoft.com/office/drawing/2014/main" id="{035DF694-4AEA-4D00-96E1-BEAC1A51B23B}"/>
              </a:ext>
            </a:extLst>
          </p:cNvPr>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8278813" y="374650"/>
            <a:ext cx="576262"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ijdelijke aanduiding voor inhoud 2"/>
          <p:cNvSpPr>
            <a:spLocks noGrp="1"/>
          </p:cNvSpPr>
          <p:nvPr>
            <p:ph idx="1"/>
          </p:nvPr>
        </p:nvSpPr>
        <p:spPr>
          <a:xfrm>
            <a:off x="566738" y="1354667"/>
            <a:ext cx="8286750" cy="4980517"/>
          </a:xfrm>
          <a:prstGeom prst="rect">
            <a:avLst/>
          </a:prstGeom>
        </p:spPr>
        <p:txBody>
          <a:bodyPr/>
          <a:lstStyle/>
          <a:p>
            <a:pPr lvl="0"/>
            <a:r>
              <a:rPr lang="nl-NL"/>
              <a:t>Klik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NL" dirty="0"/>
          </a:p>
        </p:txBody>
      </p:sp>
      <p:sp>
        <p:nvSpPr>
          <p:cNvPr id="7" name="Rectangle 2"/>
          <p:cNvSpPr>
            <a:spLocks noGrp="1" noChangeArrowheads="1"/>
          </p:cNvSpPr>
          <p:nvPr>
            <p:ph type="title"/>
          </p:nvPr>
        </p:nvSpPr>
        <p:spPr bwMode="auto">
          <a:xfrm>
            <a:off x="566739" y="1"/>
            <a:ext cx="6625961" cy="1138767"/>
          </a:xfrm>
          <a:prstGeom prst="rect">
            <a:avLst/>
          </a:prstGeom>
          <a:noFill/>
          <a:ln>
            <a:noFill/>
          </a:ln>
          <a:effectLst/>
        </p:spPr>
        <p:txBody>
          <a:bodyPr/>
          <a:lstStyle/>
          <a:p>
            <a:pPr lvl="0"/>
            <a:r>
              <a:rPr lang="nl-NL"/>
              <a:t>Titelstijl van model bewerken</a:t>
            </a:r>
            <a:endParaRPr lang="en-GB" dirty="0"/>
          </a:p>
        </p:txBody>
      </p:sp>
      <p:sp>
        <p:nvSpPr>
          <p:cNvPr id="5" name="Rectangle 6">
            <a:extLst>
              <a:ext uri="{FF2B5EF4-FFF2-40B4-BE49-F238E27FC236}">
                <a16:creationId xmlns:a16="http://schemas.microsoft.com/office/drawing/2014/main" id="{EA1A99F2-E426-495C-9CEA-F9AFAD930826}"/>
              </a:ext>
            </a:extLst>
          </p:cNvPr>
          <p:cNvSpPr>
            <a:spLocks noGrp="1" noChangeArrowheads="1"/>
          </p:cNvSpPr>
          <p:nvPr>
            <p:ph type="sldNum" sz="quarter" idx="10"/>
          </p:nvPr>
        </p:nvSpPr>
        <p:spPr/>
        <p:txBody>
          <a:bodyPr/>
          <a:lstStyle>
            <a:lvl1pPr>
              <a:defRPr/>
            </a:lvl1pPr>
          </a:lstStyle>
          <a:p>
            <a:pPr>
              <a:defRPr/>
            </a:pPr>
            <a:fld id="{8A04CC0F-F383-4C50-8FE0-3445F2EDED99}" type="slidenum">
              <a:rPr lang="en-GB" altLang="nl-NL"/>
              <a:pPr>
                <a:defRPr/>
              </a:pPr>
              <a:t>‹#›</a:t>
            </a:fld>
            <a:endParaRPr lang="en-GB" altLang="nl-NL"/>
          </a:p>
        </p:txBody>
      </p:sp>
      <p:sp>
        <p:nvSpPr>
          <p:cNvPr id="6" name="Footer Placeholder 5">
            <a:extLst>
              <a:ext uri="{FF2B5EF4-FFF2-40B4-BE49-F238E27FC236}">
                <a16:creationId xmlns:a16="http://schemas.microsoft.com/office/drawing/2014/main" id="{07C2712B-56D1-48D7-903F-FDFDC99CA8EF}"/>
              </a:ext>
            </a:extLst>
          </p:cNvPr>
          <p:cNvSpPr>
            <a:spLocks noGrp="1" noChangeArrowheads="1"/>
          </p:cNvSpPr>
          <p:nvPr>
            <p:ph type="ftr" sz="quarter" idx="11"/>
          </p:nvPr>
        </p:nvSpPr>
        <p:spPr/>
        <p:txBody>
          <a:bodyPr/>
          <a:lstStyle>
            <a:lvl1pPr>
              <a:defRPr sz="1200" b="0" i="0" u="none" kern="800" cap="none" spc="0">
                <a:solidFill>
                  <a:srgbClr val="FFFFFF"/>
                </a:solidFill>
                <a:latin typeface="+mn-lt"/>
              </a:defRPr>
            </a:lvl1pPr>
          </a:lstStyle>
          <a:p>
            <a:pPr>
              <a:defRPr/>
            </a:pPr>
            <a:r>
              <a:rPr lang="en-GB"/>
              <a:t>FOS INtroduction 2018</a:t>
            </a:r>
          </a:p>
        </p:txBody>
      </p:sp>
      <p:sp>
        <p:nvSpPr>
          <p:cNvPr id="8" name="Rectangle 4">
            <a:extLst>
              <a:ext uri="{FF2B5EF4-FFF2-40B4-BE49-F238E27FC236}">
                <a16:creationId xmlns:a16="http://schemas.microsoft.com/office/drawing/2014/main" id="{57EE0D0C-FEB4-4F58-B43E-34FE836596ED}"/>
              </a:ext>
            </a:extLst>
          </p:cNvPr>
          <p:cNvSpPr>
            <a:spLocks noGrp="1" noChangeArrowheads="1"/>
          </p:cNvSpPr>
          <p:nvPr>
            <p:ph type="dt" sz="half" idx="12"/>
          </p:nvPr>
        </p:nvSpPr>
        <p:spPr/>
        <p:txBody>
          <a:bodyPr/>
          <a:lstStyle>
            <a:lvl1pPr algn="r">
              <a:defRPr sz="1200" b="0" i="0" kern="800" cap="none" spc="0">
                <a:solidFill>
                  <a:srgbClr val="FFFFFF"/>
                </a:solidFill>
                <a:latin typeface="+mn-lt"/>
              </a:defRPr>
            </a:lvl1pPr>
          </a:lstStyle>
          <a:p>
            <a:pPr>
              <a:defRPr/>
            </a:pPr>
            <a:fld id="{85C25870-1001-4A2E-AF27-CFDF5F154230}" type="datetime5">
              <a:rPr lang="en-US"/>
              <a:pPr>
                <a:defRPr/>
              </a:pPr>
              <a:t>1-Dec-21</a:t>
            </a:fld>
            <a:endParaRPr lang="en-GB" dirty="0"/>
          </a:p>
        </p:txBody>
      </p:sp>
    </p:spTree>
    <p:extLst>
      <p:ext uri="{BB962C8B-B14F-4D97-AF65-F5344CB8AC3E}">
        <p14:creationId xmlns:p14="http://schemas.microsoft.com/office/powerpoint/2010/main" val="1978518530"/>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Slide without footer">
    <p:spTree>
      <p:nvGrpSpPr>
        <p:cNvPr id="1" name=""/>
        <p:cNvGrpSpPr/>
        <p:nvPr/>
      </p:nvGrpSpPr>
      <p:grpSpPr>
        <a:xfrm>
          <a:off x="0" y="0"/>
          <a:ext cx="0" cy="0"/>
          <a:chOff x="0" y="0"/>
          <a:chExt cx="0" cy="0"/>
        </a:xfrm>
      </p:grpSpPr>
      <p:sp>
        <p:nvSpPr>
          <p:cNvPr id="4" name="Rechthoek 14">
            <a:extLst>
              <a:ext uri="{FF2B5EF4-FFF2-40B4-BE49-F238E27FC236}">
                <a16:creationId xmlns:a16="http://schemas.microsoft.com/office/drawing/2014/main" id="{5DA251B5-B2A8-4A1C-A8E8-B6E10423F05E}"/>
              </a:ext>
            </a:extLst>
          </p:cNvPr>
          <p:cNvSpPr>
            <a:spLocks noChangeArrowheads="1"/>
          </p:cNvSpPr>
          <p:nvPr userDrawn="1"/>
        </p:nvSpPr>
        <p:spPr bwMode="auto">
          <a:xfrm>
            <a:off x="0" y="6578600"/>
            <a:ext cx="9144000" cy="279400"/>
          </a:xfrm>
          <a:prstGeom prst="rect">
            <a:avLst/>
          </a:prstGeom>
          <a:solidFill>
            <a:schemeClr val="tx1"/>
          </a:solidFill>
          <a:ln w="9525" algn="ctr">
            <a:solidFill>
              <a:schemeClr val="tx1"/>
            </a:solidFill>
            <a:round/>
            <a:headEnd/>
            <a:tailEnd/>
          </a:ln>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defRPr/>
            </a:pPr>
            <a:endParaRPr lang="nl-NL" altLang="nl-NL" sz="2400">
              <a:solidFill>
                <a:srgbClr val="FFFFFF"/>
              </a:solidFill>
              <a:latin typeface="Times" panose="02020603050405020304" pitchFamily="18" charset="0"/>
              <a:ea typeface="MS PGothic" panose="020B0600070205080204" pitchFamily="34" charset="-128"/>
            </a:endParaRPr>
          </a:p>
        </p:txBody>
      </p:sp>
      <p:sp>
        <p:nvSpPr>
          <p:cNvPr id="6" name="Titel 5"/>
          <p:cNvSpPr>
            <a:spLocks noGrp="1"/>
          </p:cNvSpPr>
          <p:nvPr>
            <p:ph type="title"/>
          </p:nvPr>
        </p:nvSpPr>
        <p:spPr/>
        <p:txBody>
          <a:bodyPr/>
          <a:lstStyle/>
          <a:p>
            <a:r>
              <a:rPr lang="nl-NL"/>
              <a:t>Titelstijl van model bewerken</a:t>
            </a:r>
            <a:endParaRPr lang="nl-NL" dirty="0"/>
          </a:p>
        </p:txBody>
      </p:sp>
      <p:sp>
        <p:nvSpPr>
          <p:cNvPr id="8" name="Tijdelijke aanduiding voor inhoud 2"/>
          <p:cNvSpPr>
            <a:spLocks noGrp="1"/>
          </p:cNvSpPr>
          <p:nvPr>
            <p:ph idx="1"/>
          </p:nvPr>
        </p:nvSpPr>
        <p:spPr>
          <a:xfrm>
            <a:off x="566738" y="1354667"/>
            <a:ext cx="8286750" cy="4980517"/>
          </a:xfrm>
          <a:prstGeom prst="rect">
            <a:avLst/>
          </a:prstGeom>
        </p:spPr>
        <p:txBody>
          <a:bodyPr/>
          <a:lstStyle/>
          <a:p>
            <a:pPr lvl="0"/>
            <a:r>
              <a:rPr lang="nl-NL"/>
              <a:t>Klik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NL" dirty="0"/>
          </a:p>
        </p:txBody>
      </p:sp>
    </p:spTree>
    <p:extLst>
      <p:ext uri="{BB962C8B-B14F-4D97-AF65-F5344CB8AC3E}">
        <p14:creationId xmlns:p14="http://schemas.microsoft.com/office/powerpoint/2010/main" val="3628179553"/>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Single title line">
    <p:bg>
      <p:bgPr>
        <a:blipFill dpi="0" rotWithShape="0">
          <a:blip r:embed="rId2" cstate="screen">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hthoek 14">
            <a:extLst>
              <a:ext uri="{FF2B5EF4-FFF2-40B4-BE49-F238E27FC236}">
                <a16:creationId xmlns:a16="http://schemas.microsoft.com/office/drawing/2014/main" id="{623A25C3-0C4F-49A6-B1B7-65DB793B7DC5}"/>
              </a:ext>
            </a:extLst>
          </p:cNvPr>
          <p:cNvSpPr>
            <a:spLocks noChangeArrowheads="1"/>
          </p:cNvSpPr>
          <p:nvPr userDrawn="1"/>
        </p:nvSpPr>
        <p:spPr bwMode="auto">
          <a:xfrm>
            <a:off x="0" y="6578600"/>
            <a:ext cx="9144000" cy="279400"/>
          </a:xfrm>
          <a:prstGeom prst="rect">
            <a:avLst/>
          </a:prstGeom>
          <a:solidFill>
            <a:schemeClr val="tx1"/>
          </a:solidFill>
          <a:ln w="9525" algn="ctr">
            <a:solidFill>
              <a:schemeClr val="tx1"/>
            </a:solidFill>
            <a:round/>
            <a:headEnd/>
            <a:tailEnd/>
          </a:ln>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defRPr/>
            </a:pPr>
            <a:endParaRPr lang="nl-NL" altLang="nl-NL" sz="2400">
              <a:solidFill>
                <a:srgbClr val="FFFFFF"/>
              </a:solidFill>
              <a:latin typeface="Times" panose="02020603050405020304" pitchFamily="18" charset="0"/>
              <a:ea typeface="MS PGothic" panose="020B0600070205080204" pitchFamily="34" charset="-128"/>
            </a:endParaRPr>
          </a:p>
        </p:txBody>
      </p:sp>
      <p:sp>
        <p:nvSpPr>
          <p:cNvPr id="6" name="Titel 5"/>
          <p:cNvSpPr>
            <a:spLocks noGrp="1"/>
          </p:cNvSpPr>
          <p:nvPr>
            <p:ph type="title"/>
          </p:nvPr>
        </p:nvSpPr>
        <p:spPr>
          <a:xfrm>
            <a:off x="566739" y="1"/>
            <a:ext cx="6610350" cy="668867"/>
          </a:xfrm>
        </p:spPr>
        <p:txBody>
          <a:bodyPr/>
          <a:lstStyle/>
          <a:p>
            <a:r>
              <a:rPr lang="nl-NL"/>
              <a:t>Titelstijl van model bewerken</a:t>
            </a:r>
          </a:p>
        </p:txBody>
      </p:sp>
      <p:sp>
        <p:nvSpPr>
          <p:cNvPr id="10" name="Tijdelijke aanduiding voor inhoud 2"/>
          <p:cNvSpPr>
            <a:spLocks noGrp="1"/>
          </p:cNvSpPr>
          <p:nvPr>
            <p:ph idx="1"/>
          </p:nvPr>
        </p:nvSpPr>
        <p:spPr>
          <a:xfrm>
            <a:off x="566738" y="939800"/>
            <a:ext cx="8286750" cy="5395384"/>
          </a:xfrm>
          <a:prstGeom prst="rect">
            <a:avLst/>
          </a:prstGeom>
        </p:spPr>
        <p:txBody>
          <a:bodyPr/>
          <a:lstStyle/>
          <a:p>
            <a:pPr lvl="0"/>
            <a:r>
              <a:rPr lang="nl-NL"/>
              <a:t>Klik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NL" dirty="0"/>
          </a:p>
        </p:txBody>
      </p:sp>
    </p:spTree>
    <p:extLst>
      <p:ext uri="{BB962C8B-B14F-4D97-AF65-F5344CB8AC3E}">
        <p14:creationId xmlns:p14="http://schemas.microsoft.com/office/powerpoint/2010/main" val="1580060667"/>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wee objecten">
    <p:spTree>
      <p:nvGrpSpPr>
        <p:cNvPr id="1" name=""/>
        <p:cNvGrpSpPr/>
        <p:nvPr/>
      </p:nvGrpSpPr>
      <p:grpSpPr>
        <a:xfrm>
          <a:off x="0" y="0"/>
          <a:ext cx="0" cy="0"/>
          <a:chOff x="0" y="0"/>
          <a:chExt cx="0" cy="0"/>
        </a:xfrm>
      </p:grpSpPr>
      <p:sp>
        <p:nvSpPr>
          <p:cNvPr id="8" name="Rectangle 3"/>
          <p:cNvSpPr>
            <a:spLocks noGrp="1" noChangeArrowheads="1"/>
          </p:cNvSpPr>
          <p:nvPr>
            <p:ph idx="1"/>
          </p:nvPr>
        </p:nvSpPr>
        <p:spPr bwMode="auto">
          <a:xfrm>
            <a:off x="566740" y="1363133"/>
            <a:ext cx="4003675" cy="4961467"/>
          </a:xfrm>
          <a:prstGeom prst="rect">
            <a:avLst/>
          </a:prstGeom>
          <a:noFill/>
          <a:ln>
            <a:noFill/>
          </a:ln>
          <a:effectLst/>
        </p:spPr>
        <p:txBody>
          <a:bodyPr/>
          <a:lstStyle>
            <a:lvl1pPr marL="0" indent="0">
              <a:buFontTx/>
              <a:buNone/>
              <a:defRPr/>
            </a:lvl1pPr>
            <a:lvl2pPr marL="0">
              <a:defRPr/>
            </a:lvl2pPr>
            <a:lvl3pPr marL="360000">
              <a:defRPr/>
            </a:lvl3pPr>
            <a:lvl4pPr marL="720000">
              <a:defRPr/>
            </a:lvl4pPr>
            <a:lvl5pPr marL="1080000">
              <a:defRPr/>
            </a:lvl5pPr>
          </a:lstStyle>
          <a:p>
            <a:pPr lvl="0"/>
            <a:r>
              <a:rPr lang="nl-NL"/>
              <a:t>Klik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GB" dirty="0"/>
          </a:p>
        </p:txBody>
      </p:sp>
      <p:sp>
        <p:nvSpPr>
          <p:cNvPr id="11" name="Rectangle 3"/>
          <p:cNvSpPr>
            <a:spLocks noGrp="1" noChangeArrowheads="1"/>
          </p:cNvSpPr>
          <p:nvPr>
            <p:ph idx="13"/>
          </p:nvPr>
        </p:nvSpPr>
        <p:spPr bwMode="auto">
          <a:xfrm>
            <a:off x="4860034" y="1363133"/>
            <a:ext cx="4003675" cy="4961467"/>
          </a:xfrm>
          <a:prstGeom prst="rect">
            <a:avLst/>
          </a:prstGeom>
          <a:noFill/>
          <a:ln>
            <a:noFill/>
          </a:ln>
          <a:effectLst/>
        </p:spPr>
        <p:txBody>
          <a:bodyPr/>
          <a:lstStyle>
            <a:lvl1pPr marL="0" indent="0">
              <a:buFontTx/>
              <a:buNone/>
              <a:defRPr/>
            </a:lvl1pPr>
            <a:lvl2pPr marL="0">
              <a:defRPr/>
            </a:lvl2pPr>
            <a:lvl3pPr marL="360000">
              <a:defRPr/>
            </a:lvl3pPr>
            <a:lvl4pPr marL="720000">
              <a:defRPr/>
            </a:lvl4pPr>
            <a:lvl5pPr marL="1080000">
              <a:defRPr/>
            </a:lvl5pPr>
          </a:lstStyle>
          <a:p>
            <a:pPr lvl="0"/>
            <a:r>
              <a:rPr lang="nl-NL"/>
              <a:t>Klik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GB" dirty="0"/>
          </a:p>
        </p:txBody>
      </p:sp>
      <p:sp>
        <p:nvSpPr>
          <p:cNvPr id="9" name="Rectangle 2"/>
          <p:cNvSpPr>
            <a:spLocks noGrp="1" noChangeArrowheads="1"/>
          </p:cNvSpPr>
          <p:nvPr>
            <p:ph type="title"/>
          </p:nvPr>
        </p:nvSpPr>
        <p:spPr bwMode="auto">
          <a:xfrm>
            <a:off x="566739" y="1"/>
            <a:ext cx="6625961" cy="1138767"/>
          </a:xfrm>
          <a:prstGeom prst="rect">
            <a:avLst/>
          </a:prstGeom>
          <a:noFill/>
          <a:ln>
            <a:noFill/>
          </a:ln>
          <a:effectLst/>
        </p:spPr>
        <p:txBody>
          <a:bodyPr/>
          <a:lstStyle/>
          <a:p>
            <a:pPr lvl="0"/>
            <a:r>
              <a:rPr lang="nl-NL"/>
              <a:t>Titelstijl van model bewerken</a:t>
            </a:r>
            <a:endParaRPr lang="en-GB" dirty="0"/>
          </a:p>
        </p:txBody>
      </p:sp>
      <p:sp>
        <p:nvSpPr>
          <p:cNvPr id="5" name="Rectangle 4">
            <a:extLst>
              <a:ext uri="{FF2B5EF4-FFF2-40B4-BE49-F238E27FC236}">
                <a16:creationId xmlns:a16="http://schemas.microsoft.com/office/drawing/2014/main" id="{CFC27E78-7ADD-4992-BB01-2ACB62E084B0}"/>
              </a:ext>
            </a:extLst>
          </p:cNvPr>
          <p:cNvSpPr>
            <a:spLocks noGrp="1" noChangeArrowheads="1"/>
          </p:cNvSpPr>
          <p:nvPr>
            <p:ph type="dt" sz="half" idx="14"/>
          </p:nvPr>
        </p:nvSpPr>
        <p:spPr>
          <a:ln/>
        </p:spPr>
        <p:txBody>
          <a:bodyPr/>
          <a:lstStyle>
            <a:lvl1pPr>
              <a:defRPr/>
            </a:lvl1pPr>
          </a:lstStyle>
          <a:p>
            <a:pPr>
              <a:defRPr/>
            </a:pPr>
            <a:fld id="{70A02B13-D31D-4CD7-9F8A-A0D39F6DF23A}" type="datetime5">
              <a:rPr lang="en-US"/>
              <a:pPr>
                <a:defRPr/>
              </a:pPr>
              <a:t>1-Dec-21</a:t>
            </a:fld>
            <a:endParaRPr lang="en-GB" dirty="0"/>
          </a:p>
        </p:txBody>
      </p:sp>
      <p:sp>
        <p:nvSpPr>
          <p:cNvPr id="6" name="Rectangle 5">
            <a:extLst>
              <a:ext uri="{FF2B5EF4-FFF2-40B4-BE49-F238E27FC236}">
                <a16:creationId xmlns:a16="http://schemas.microsoft.com/office/drawing/2014/main" id="{65E73738-464C-4666-B76A-D97F334B5D12}"/>
              </a:ext>
            </a:extLst>
          </p:cNvPr>
          <p:cNvSpPr>
            <a:spLocks noGrp="1" noChangeArrowheads="1"/>
          </p:cNvSpPr>
          <p:nvPr>
            <p:ph type="ftr" sz="quarter" idx="15"/>
          </p:nvPr>
        </p:nvSpPr>
        <p:spPr>
          <a:ln/>
        </p:spPr>
        <p:txBody>
          <a:bodyPr/>
          <a:lstStyle>
            <a:lvl1pPr>
              <a:defRPr/>
            </a:lvl1pPr>
          </a:lstStyle>
          <a:p>
            <a:pPr>
              <a:defRPr/>
            </a:pPr>
            <a:r>
              <a:rPr lang="en-GB"/>
              <a:t>FOS INtroduction 2018</a:t>
            </a:r>
          </a:p>
        </p:txBody>
      </p:sp>
      <p:sp>
        <p:nvSpPr>
          <p:cNvPr id="7" name="Rectangle 6">
            <a:extLst>
              <a:ext uri="{FF2B5EF4-FFF2-40B4-BE49-F238E27FC236}">
                <a16:creationId xmlns:a16="http://schemas.microsoft.com/office/drawing/2014/main" id="{B2736AAE-933E-4555-B275-2695AED898C0}"/>
              </a:ext>
            </a:extLst>
          </p:cNvPr>
          <p:cNvSpPr>
            <a:spLocks noGrp="1" noChangeArrowheads="1"/>
          </p:cNvSpPr>
          <p:nvPr>
            <p:ph type="sldNum" sz="quarter" idx="16"/>
          </p:nvPr>
        </p:nvSpPr>
        <p:spPr>
          <a:ln/>
        </p:spPr>
        <p:txBody>
          <a:bodyPr/>
          <a:lstStyle>
            <a:lvl1pPr>
              <a:defRPr/>
            </a:lvl1pPr>
          </a:lstStyle>
          <a:p>
            <a:pPr>
              <a:defRPr/>
            </a:pPr>
            <a:fld id="{542471B6-15A8-4C84-8A76-7B15D58DD615}" type="slidenum">
              <a:rPr lang="en-GB" altLang="nl-NL"/>
              <a:pPr>
                <a:defRPr/>
              </a:pPr>
              <a:t>‹#›</a:t>
            </a:fld>
            <a:endParaRPr lang="en-GB" altLang="nl-NL"/>
          </a:p>
        </p:txBody>
      </p:sp>
    </p:spTree>
    <p:extLst>
      <p:ext uri="{BB962C8B-B14F-4D97-AF65-F5344CB8AC3E}">
        <p14:creationId xmlns:p14="http://schemas.microsoft.com/office/powerpoint/2010/main" val="330293221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Vergelijking">
    <p:spTree>
      <p:nvGrpSpPr>
        <p:cNvPr id="1" name=""/>
        <p:cNvGrpSpPr/>
        <p:nvPr/>
      </p:nvGrpSpPr>
      <p:grpSpPr>
        <a:xfrm>
          <a:off x="0" y="0"/>
          <a:ext cx="0" cy="0"/>
          <a:chOff x="0" y="0"/>
          <a:chExt cx="0" cy="0"/>
        </a:xfrm>
      </p:grpSpPr>
      <p:sp>
        <p:nvSpPr>
          <p:cNvPr id="3" name="Tijdelijke aanduiding voor tekst 2"/>
          <p:cNvSpPr>
            <a:spLocks noGrp="1"/>
          </p:cNvSpPr>
          <p:nvPr>
            <p:ph type="body" idx="1"/>
          </p:nvPr>
        </p:nvSpPr>
        <p:spPr>
          <a:xfrm>
            <a:off x="566740" y="1354667"/>
            <a:ext cx="4003675" cy="1046955"/>
          </a:xfrm>
          <a:prstGeom prst="rect">
            <a:avLst/>
          </a:prstGeom>
        </p:spPr>
        <p:txBody>
          <a:bodyPr/>
          <a:lstStyle>
            <a:lvl1pPr marL="0" indent="0">
              <a:buNone/>
              <a:defRPr sz="20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 om de tekststijl van het model te bewerken</a:t>
            </a:r>
          </a:p>
        </p:txBody>
      </p:sp>
      <p:sp>
        <p:nvSpPr>
          <p:cNvPr id="4" name="Tijdelijke aanduiding voor inhoud 3"/>
          <p:cNvSpPr>
            <a:spLocks noGrp="1"/>
          </p:cNvSpPr>
          <p:nvPr>
            <p:ph sz="half" idx="2"/>
          </p:nvPr>
        </p:nvSpPr>
        <p:spPr>
          <a:xfrm>
            <a:off x="566737" y="2539999"/>
            <a:ext cx="4003676" cy="3812911"/>
          </a:xfrm>
          <a:prstGeom prst="rect">
            <a:avLst/>
          </a:prstGeom>
        </p:spPr>
        <p:txBody>
          <a:bodyPr/>
          <a:lstStyle>
            <a:lvl1pPr>
              <a:defRPr sz="2000"/>
            </a:lvl1pPr>
            <a:lvl2pPr>
              <a:defRPr sz="2000"/>
            </a:lvl2pPr>
            <a:lvl3pPr>
              <a:defRPr sz="1800"/>
            </a:lvl3pPr>
            <a:lvl4pPr>
              <a:defRPr sz="1800"/>
            </a:lvl4pPr>
            <a:lvl5pPr>
              <a:defRPr sz="1800"/>
            </a:lvl5pPr>
            <a:lvl6pPr>
              <a:defRPr sz="1600"/>
            </a:lvl6pPr>
            <a:lvl7pPr>
              <a:defRPr sz="1600"/>
            </a:lvl7pPr>
            <a:lvl8pPr>
              <a:defRPr sz="1600"/>
            </a:lvl8pPr>
            <a:lvl9pPr>
              <a:defRPr sz="1600"/>
            </a:lvl9pPr>
          </a:lstStyle>
          <a:p>
            <a:pPr lvl="0"/>
            <a:r>
              <a:rPr lang="nl-NL"/>
              <a:t>Klik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NL" dirty="0"/>
          </a:p>
        </p:txBody>
      </p:sp>
      <p:sp>
        <p:nvSpPr>
          <p:cNvPr id="5" name="Tijdelijke aanduiding voor tekst 4"/>
          <p:cNvSpPr>
            <a:spLocks noGrp="1"/>
          </p:cNvSpPr>
          <p:nvPr>
            <p:ph type="body" sz="quarter" idx="3"/>
          </p:nvPr>
        </p:nvSpPr>
        <p:spPr>
          <a:xfrm>
            <a:off x="4852988" y="1354667"/>
            <a:ext cx="4004630" cy="1046955"/>
          </a:xfrm>
          <a:prstGeom prst="rect">
            <a:avLst/>
          </a:prstGeom>
        </p:spPr>
        <p:txBody>
          <a:bodyPr/>
          <a:lstStyle>
            <a:lvl1pPr marL="0" indent="0">
              <a:buNone/>
              <a:defRPr sz="20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 om de tekststijl van het model te bewerken</a:t>
            </a:r>
          </a:p>
        </p:txBody>
      </p:sp>
      <p:sp>
        <p:nvSpPr>
          <p:cNvPr id="6" name="Tijdelijke aanduiding voor inhoud 5"/>
          <p:cNvSpPr>
            <a:spLocks noGrp="1"/>
          </p:cNvSpPr>
          <p:nvPr>
            <p:ph sz="quarter" idx="4"/>
          </p:nvPr>
        </p:nvSpPr>
        <p:spPr>
          <a:xfrm>
            <a:off x="4852988" y="2539999"/>
            <a:ext cx="4004630" cy="3812912"/>
          </a:xfrm>
          <a:prstGeom prst="rect">
            <a:avLst/>
          </a:prstGeom>
        </p:spPr>
        <p:txBody>
          <a:bodyPr/>
          <a:lstStyle>
            <a:lvl1pPr>
              <a:defRPr sz="2000"/>
            </a:lvl1pPr>
            <a:lvl2pPr>
              <a:defRPr sz="2000"/>
            </a:lvl2pPr>
            <a:lvl3pPr>
              <a:defRPr sz="1800"/>
            </a:lvl3pPr>
            <a:lvl4pPr>
              <a:defRPr sz="1800"/>
            </a:lvl4pPr>
            <a:lvl5pPr>
              <a:defRPr sz="1800"/>
            </a:lvl5pPr>
            <a:lvl6pPr>
              <a:defRPr sz="1600"/>
            </a:lvl6pPr>
            <a:lvl7pPr>
              <a:defRPr sz="1600"/>
            </a:lvl7pPr>
            <a:lvl8pPr>
              <a:defRPr sz="1600"/>
            </a:lvl8pPr>
            <a:lvl9pPr>
              <a:defRPr sz="1600"/>
            </a:lvl9pPr>
          </a:lstStyle>
          <a:p>
            <a:pPr lvl="0"/>
            <a:r>
              <a:rPr lang="nl-NL"/>
              <a:t>Klik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NL" dirty="0"/>
          </a:p>
        </p:txBody>
      </p:sp>
      <p:sp>
        <p:nvSpPr>
          <p:cNvPr id="10" name="Rectangle 2"/>
          <p:cNvSpPr>
            <a:spLocks noGrp="1" noChangeArrowheads="1"/>
          </p:cNvSpPr>
          <p:nvPr>
            <p:ph type="title"/>
          </p:nvPr>
        </p:nvSpPr>
        <p:spPr bwMode="auto">
          <a:xfrm>
            <a:off x="566739" y="1"/>
            <a:ext cx="6625961" cy="1138767"/>
          </a:xfrm>
          <a:prstGeom prst="rect">
            <a:avLst/>
          </a:prstGeom>
          <a:noFill/>
          <a:ln>
            <a:noFill/>
          </a:ln>
          <a:effectLst/>
        </p:spPr>
        <p:txBody>
          <a:bodyPr/>
          <a:lstStyle/>
          <a:p>
            <a:pPr lvl="0"/>
            <a:r>
              <a:rPr lang="nl-NL"/>
              <a:t>Titelstijl van model bewerken</a:t>
            </a:r>
            <a:endParaRPr lang="en-GB" dirty="0"/>
          </a:p>
        </p:txBody>
      </p:sp>
      <p:sp>
        <p:nvSpPr>
          <p:cNvPr id="7" name="Rectangle 4">
            <a:extLst>
              <a:ext uri="{FF2B5EF4-FFF2-40B4-BE49-F238E27FC236}">
                <a16:creationId xmlns:a16="http://schemas.microsoft.com/office/drawing/2014/main" id="{6C834063-DCAF-4E1E-991C-7BC01CB7A2C5}"/>
              </a:ext>
            </a:extLst>
          </p:cNvPr>
          <p:cNvSpPr>
            <a:spLocks noGrp="1" noChangeArrowheads="1"/>
          </p:cNvSpPr>
          <p:nvPr>
            <p:ph type="dt" sz="half" idx="10"/>
          </p:nvPr>
        </p:nvSpPr>
        <p:spPr>
          <a:ln/>
        </p:spPr>
        <p:txBody>
          <a:bodyPr/>
          <a:lstStyle>
            <a:lvl1pPr>
              <a:defRPr/>
            </a:lvl1pPr>
          </a:lstStyle>
          <a:p>
            <a:pPr>
              <a:defRPr/>
            </a:pPr>
            <a:fld id="{3692842D-008D-4243-9F40-090E35A0BCBC}" type="datetime5">
              <a:rPr lang="en-US"/>
              <a:pPr>
                <a:defRPr/>
              </a:pPr>
              <a:t>1-Dec-21</a:t>
            </a:fld>
            <a:endParaRPr lang="en-GB" dirty="0"/>
          </a:p>
        </p:txBody>
      </p:sp>
      <p:sp>
        <p:nvSpPr>
          <p:cNvPr id="8" name="Rectangle 5">
            <a:extLst>
              <a:ext uri="{FF2B5EF4-FFF2-40B4-BE49-F238E27FC236}">
                <a16:creationId xmlns:a16="http://schemas.microsoft.com/office/drawing/2014/main" id="{A8AA67C7-C425-4202-894C-D714A5223588}"/>
              </a:ext>
            </a:extLst>
          </p:cNvPr>
          <p:cNvSpPr>
            <a:spLocks noGrp="1" noChangeArrowheads="1"/>
          </p:cNvSpPr>
          <p:nvPr>
            <p:ph type="ftr" sz="quarter" idx="11"/>
          </p:nvPr>
        </p:nvSpPr>
        <p:spPr>
          <a:ln/>
        </p:spPr>
        <p:txBody>
          <a:bodyPr/>
          <a:lstStyle>
            <a:lvl1pPr>
              <a:defRPr/>
            </a:lvl1pPr>
          </a:lstStyle>
          <a:p>
            <a:pPr>
              <a:defRPr/>
            </a:pPr>
            <a:r>
              <a:rPr lang="en-GB"/>
              <a:t>FOS INtroduction 2018</a:t>
            </a:r>
          </a:p>
        </p:txBody>
      </p:sp>
      <p:sp>
        <p:nvSpPr>
          <p:cNvPr id="9" name="Rectangle 6">
            <a:extLst>
              <a:ext uri="{FF2B5EF4-FFF2-40B4-BE49-F238E27FC236}">
                <a16:creationId xmlns:a16="http://schemas.microsoft.com/office/drawing/2014/main" id="{7CCAD51E-D41D-45AA-B5BB-F334B9925ADA}"/>
              </a:ext>
            </a:extLst>
          </p:cNvPr>
          <p:cNvSpPr>
            <a:spLocks noGrp="1" noChangeArrowheads="1"/>
          </p:cNvSpPr>
          <p:nvPr>
            <p:ph type="sldNum" sz="quarter" idx="12"/>
          </p:nvPr>
        </p:nvSpPr>
        <p:spPr>
          <a:ln/>
        </p:spPr>
        <p:txBody>
          <a:bodyPr/>
          <a:lstStyle>
            <a:lvl1pPr>
              <a:defRPr/>
            </a:lvl1pPr>
          </a:lstStyle>
          <a:p>
            <a:pPr>
              <a:defRPr/>
            </a:pPr>
            <a:fld id="{4A2C7AA7-2DC4-4D47-82A9-77D762643E2A}" type="slidenum">
              <a:rPr lang="en-GB" altLang="nl-NL"/>
              <a:pPr>
                <a:defRPr/>
              </a:pPr>
              <a:t>‹#›</a:t>
            </a:fld>
            <a:endParaRPr lang="en-GB" altLang="nl-NL"/>
          </a:p>
        </p:txBody>
      </p:sp>
    </p:spTree>
    <p:extLst>
      <p:ext uri="{BB962C8B-B14F-4D97-AF65-F5344CB8AC3E}">
        <p14:creationId xmlns:p14="http://schemas.microsoft.com/office/powerpoint/2010/main" val="29556909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333375"/>
            <a:ext cx="2057400" cy="6264275"/>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457200" y="333375"/>
            <a:ext cx="6019800" cy="62642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92249643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Alleen titel">
    <p:spTree>
      <p:nvGrpSpPr>
        <p:cNvPr id="1" name=""/>
        <p:cNvGrpSpPr/>
        <p:nvPr/>
      </p:nvGrpSpPr>
      <p:grpSpPr>
        <a:xfrm>
          <a:off x="0" y="0"/>
          <a:ext cx="0" cy="0"/>
          <a:chOff x="0" y="0"/>
          <a:chExt cx="0" cy="0"/>
        </a:xfrm>
      </p:grpSpPr>
      <p:sp>
        <p:nvSpPr>
          <p:cNvPr id="6" name="Rectangle 2"/>
          <p:cNvSpPr>
            <a:spLocks noGrp="1" noChangeArrowheads="1"/>
          </p:cNvSpPr>
          <p:nvPr>
            <p:ph type="title"/>
          </p:nvPr>
        </p:nvSpPr>
        <p:spPr bwMode="auto">
          <a:xfrm>
            <a:off x="566739" y="1"/>
            <a:ext cx="6625961" cy="1138767"/>
          </a:xfrm>
          <a:prstGeom prst="rect">
            <a:avLst/>
          </a:prstGeom>
          <a:noFill/>
          <a:ln>
            <a:noFill/>
          </a:ln>
          <a:effectLst/>
        </p:spPr>
        <p:txBody>
          <a:bodyPr/>
          <a:lstStyle/>
          <a:p>
            <a:pPr lvl="0"/>
            <a:r>
              <a:rPr lang="nl-NL"/>
              <a:t>Titelstijl van model bewerken</a:t>
            </a:r>
            <a:endParaRPr lang="en-GB" dirty="0"/>
          </a:p>
        </p:txBody>
      </p:sp>
      <p:sp>
        <p:nvSpPr>
          <p:cNvPr id="3" name="Rectangle 4">
            <a:extLst>
              <a:ext uri="{FF2B5EF4-FFF2-40B4-BE49-F238E27FC236}">
                <a16:creationId xmlns:a16="http://schemas.microsoft.com/office/drawing/2014/main" id="{BABFE886-FC25-4E77-A562-419EC7BE03A6}"/>
              </a:ext>
            </a:extLst>
          </p:cNvPr>
          <p:cNvSpPr>
            <a:spLocks noGrp="1" noChangeArrowheads="1"/>
          </p:cNvSpPr>
          <p:nvPr>
            <p:ph type="dt" sz="half" idx="10"/>
          </p:nvPr>
        </p:nvSpPr>
        <p:spPr>
          <a:ln/>
        </p:spPr>
        <p:txBody>
          <a:bodyPr/>
          <a:lstStyle>
            <a:lvl1pPr>
              <a:defRPr/>
            </a:lvl1pPr>
          </a:lstStyle>
          <a:p>
            <a:pPr>
              <a:defRPr/>
            </a:pPr>
            <a:fld id="{16495B28-460B-42DF-8154-39EAC72E078B}" type="datetime5">
              <a:rPr lang="en-US"/>
              <a:pPr>
                <a:defRPr/>
              </a:pPr>
              <a:t>1-Dec-21</a:t>
            </a:fld>
            <a:endParaRPr lang="en-GB" dirty="0"/>
          </a:p>
        </p:txBody>
      </p:sp>
      <p:sp>
        <p:nvSpPr>
          <p:cNvPr id="4" name="Rectangle 5">
            <a:extLst>
              <a:ext uri="{FF2B5EF4-FFF2-40B4-BE49-F238E27FC236}">
                <a16:creationId xmlns:a16="http://schemas.microsoft.com/office/drawing/2014/main" id="{5882244A-9624-483B-A4CA-0FCC8A6E709D}"/>
              </a:ext>
            </a:extLst>
          </p:cNvPr>
          <p:cNvSpPr>
            <a:spLocks noGrp="1" noChangeArrowheads="1"/>
          </p:cNvSpPr>
          <p:nvPr>
            <p:ph type="ftr" sz="quarter" idx="11"/>
          </p:nvPr>
        </p:nvSpPr>
        <p:spPr>
          <a:ln/>
        </p:spPr>
        <p:txBody>
          <a:bodyPr/>
          <a:lstStyle>
            <a:lvl1pPr>
              <a:defRPr/>
            </a:lvl1pPr>
          </a:lstStyle>
          <a:p>
            <a:pPr>
              <a:defRPr/>
            </a:pPr>
            <a:r>
              <a:rPr lang="en-GB"/>
              <a:t>FOS INtroduction 2018</a:t>
            </a:r>
          </a:p>
        </p:txBody>
      </p:sp>
      <p:sp>
        <p:nvSpPr>
          <p:cNvPr id="5" name="Rectangle 6">
            <a:extLst>
              <a:ext uri="{FF2B5EF4-FFF2-40B4-BE49-F238E27FC236}">
                <a16:creationId xmlns:a16="http://schemas.microsoft.com/office/drawing/2014/main" id="{0F5208DA-C953-4F65-A74F-FA06FE884503}"/>
              </a:ext>
            </a:extLst>
          </p:cNvPr>
          <p:cNvSpPr>
            <a:spLocks noGrp="1" noChangeArrowheads="1"/>
          </p:cNvSpPr>
          <p:nvPr>
            <p:ph type="sldNum" sz="quarter" idx="12"/>
          </p:nvPr>
        </p:nvSpPr>
        <p:spPr>
          <a:ln/>
        </p:spPr>
        <p:txBody>
          <a:bodyPr/>
          <a:lstStyle>
            <a:lvl1pPr>
              <a:defRPr/>
            </a:lvl1pPr>
          </a:lstStyle>
          <a:p>
            <a:pPr>
              <a:defRPr/>
            </a:pPr>
            <a:fld id="{A98EDDEA-CF50-404D-BA94-A6A1D978EE2F}" type="slidenum">
              <a:rPr lang="en-GB" altLang="nl-NL"/>
              <a:pPr>
                <a:defRPr/>
              </a:pPr>
              <a:t>‹#›</a:t>
            </a:fld>
            <a:endParaRPr lang="en-GB" altLang="nl-NL"/>
          </a:p>
        </p:txBody>
      </p:sp>
    </p:spTree>
    <p:extLst>
      <p:ext uri="{BB962C8B-B14F-4D97-AF65-F5344CB8AC3E}">
        <p14:creationId xmlns:p14="http://schemas.microsoft.com/office/powerpoint/2010/main" val="3744365887"/>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Empty">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9005341-D75E-4512-A121-7E5A080C90CE}"/>
              </a:ext>
            </a:extLst>
          </p:cNvPr>
          <p:cNvSpPr>
            <a:spLocks noGrp="1" noChangeArrowheads="1"/>
          </p:cNvSpPr>
          <p:nvPr>
            <p:ph type="dt" sz="half" idx="10"/>
          </p:nvPr>
        </p:nvSpPr>
        <p:spPr>
          <a:ln/>
        </p:spPr>
        <p:txBody>
          <a:bodyPr/>
          <a:lstStyle>
            <a:lvl1pPr>
              <a:defRPr/>
            </a:lvl1pPr>
          </a:lstStyle>
          <a:p>
            <a:pPr>
              <a:defRPr/>
            </a:pPr>
            <a:fld id="{D7D3074A-A5DF-4014-AAB0-5C4886083271}" type="datetime5">
              <a:rPr lang="en-US"/>
              <a:pPr>
                <a:defRPr/>
              </a:pPr>
              <a:t>1-Dec-21</a:t>
            </a:fld>
            <a:endParaRPr lang="en-GB" dirty="0"/>
          </a:p>
        </p:txBody>
      </p:sp>
      <p:sp>
        <p:nvSpPr>
          <p:cNvPr id="3" name="Rectangle 5">
            <a:extLst>
              <a:ext uri="{FF2B5EF4-FFF2-40B4-BE49-F238E27FC236}">
                <a16:creationId xmlns:a16="http://schemas.microsoft.com/office/drawing/2014/main" id="{AE63DAD0-89E5-40A0-B515-7C1FFB3841DF}"/>
              </a:ext>
            </a:extLst>
          </p:cNvPr>
          <p:cNvSpPr>
            <a:spLocks noGrp="1" noChangeArrowheads="1"/>
          </p:cNvSpPr>
          <p:nvPr>
            <p:ph type="ftr" sz="quarter" idx="11"/>
          </p:nvPr>
        </p:nvSpPr>
        <p:spPr>
          <a:ln/>
        </p:spPr>
        <p:txBody>
          <a:bodyPr/>
          <a:lstStyle>
            <a:lvl1pPr>
              <a:defRPr/>
            </a:lvl1pPr>
          </a:lstStyle>
          <a:p>
            <a:pPr>
              <a:defRPr/>
            </a:pPr>
            <a:r>
              <a:rPr lang="en-GB"/>
              <a:t>FOS INtroduction 2018</a:t>
            </a:r>
          </a:p>
        </p:txBody>
      </p:sp>
      <p:sp>
        <p:nvSpPr>
          <p:cNvPr id="4" name="Rectangle 6">
            <a:extLst>
              <a:ext uri="{FF2B5EF4-FFF2-40B4-BE49-F238E27FC236}">
                <a16:creationId xmlns:a16="http://schemas.microsoft.com/office/drawing/2014/main" id="{1E86CBF7-97D8-473C-BE69-CB125057651F}"/>
              </a:ext>
            </a:extLst>
          </p:cNvPr>
          <p:cNvSpPr>
            <a:spLocks noGrp="1" noChangeArrowheads="1"/>
          </p:cNvSpPr>
          <p:nvPr>
            <p:ph type="sldNum" sz="quarter" idx="12"/>
          </p:nvPr>
        </p:nvSpPr>
        <p:spPr>
          <a:ln/>
        </p:spPr>
        <p:txBody>
          <a:bodyPr/>
          <a:lstStyle>
            <a:lvl1pPr>
              <a:defRPr/>
            </a:lvl1pPr>
          </a:lstStyle>
          <a:p>
            <a:pPr>
              <a:defRPr/>
            </a:pPr>
            <a:fld id="{87A61AD9-53CA-4DBD-821A-B444BA1C08CC}" type="slidenum">
              <a:rPr lang="en-GB" altLang="nl-NL"/>
              <a:pPr>
                <a:defRPr/>
              </a:pPr>
              <a:t>‹#›</a:t>
            </a:fld>
            <a:endParaRPr lang="en-GB" altLang="nl-NL"/>
          </a:p>
        </p:txBody>
      </p:sp>
    </p:spTree>
    <p:extLst>
      <p:ext uri="{BB962C8B-B14F-4D97-AF65-F5344CB8AC3E}">
        <p14:creationId xmlns:p14="http://schemas.microsoft.com/office/powerpoint/2010/main" val="1633179592"/>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Inhoud met bijschrift">
    <p:spTree>
      <p:nvGrpSpPr>
        <p:cNvPr id="1" name=""/>
        <p:cNvGrpSpPr/>
        <p:nvPr/>
      </p:nvGrpSpPr>
      <p:grpSpPr>
        <a:xfrm>
          <a:off x="0" y="0"/>
          <a:ext cx="0" cy="0"/>
          <a:chOff x="0" y="0"/>
          <a:chExt cx="0" cy="0"/>
        </a:xfrm>
      </p:grpSpPr>
      <p:sp>
        <p:nvSpPr>
          <p:cNvPr id="4" name="Tijdelijke aanduiding voor tekst 3"/>
          <p:cNvSpPr>
            <a:spLocks noGrp="1"/>
          </p:cNvSpPr>
          <p:nvPr>
            <p:ph type="body" sz="half" idx="2"/>
          </p:nvPr>
        </p:nvSpPr>
        <p:spPr>
          <a:xfrm>
            <a:off x="566739" y="1354668"/>
            <a:ext cx="3008313" cy="4980517"/>
          </a:xfrm>
          <a:prstGeom prst="rect">
            <a:avLst/>
          </a:prstGeom>
        </p:spPr>
        <p:txBody>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a:t>Klik om de tekststijl van het model te bewerken</a:t>
            </a:r>
          </a:p>
        </p:txBody>
      </p:sp>
      <p:sp>
        <p:nvSpPr>
          <p:cNvPr id="8" name="Rectangle 2"/>
          <p:cNvSpPr>
            <a:spLocks noGrp="1" noChangeArrowheads="1"/>
          </p:cNvSpPr>
          <p:nvPr>
            <p:ph type="title"/>
          </p:nvPr>
        </p:nvSpPr>
        <p:spPr bwMode="auto">
          <a:xfrm>
            <a:off x="566739" y="1"/>
            <a:ext cx="6625961" cy="1138767"/>
          </a:xfrm>
          <a:prstGeom prst="rect">
            <a:avLst/>
          </a:prstGeom>
          <a:noFill/>
          <a:ln>
            <a:noFill/>
          </a:ln>
          <a:effectLst/>
        </p:spPr>
        <p:txBody>
          <a:bodyPr/>
          <a:lstStyle/>
          <a:p>
            <a:pPr lvl="0"/>
            <a:r>
              <a:rPr lang="nl-NL"/>
              <a:t>Titelstijl van model bewerken</a:t>
            </a:r>
            <a:endParaRPr lang="en-GB" dirty="0"/>
          </a:p>
        </p:txBody>
      </p:sp>
      <p:sp>
        <p:nvSpPr>
          <p:cNvPr id="11" name="Rectangle 3"/>
          <p:cNvSpPr>
            <a:spLocks noGrp="1" noChangeArrowheads="1"/>
          </p:cNvSpPr>
          <p:nvPr>
            <p:ph idx="13"/>
          </p:nvPr>
        </p:nvSpPr>
        <p:spPr bwMode="auto">
          <a:xfrm>
            <a:off x="3741739" y="1363133"/>
            <a:ext cx="5121970" cy="4961467"/>
          </a:xfrm>
          <a:prstGeom prst="rect">
            <a:avLst/>
          </a:prstGeom>
          <a:noFill/>
          <a:ln>
            <a:noFill/>
          </a:ln>
          <a:effectLst/>
        </p:spPr>
        <p:txBody>
          <a:bodyPr/>
          <a:lstStyle>
            <a:lvl1pPr marL="0" indent="0">
              <a:buFontTx/>
              <a:buNone/>
              <a:defRPr/>
            </a:lvl1pPr>
            <a:lvl2pPr marL="0">
              <a:defRPr/>
            </a:lvl2pPr>
            <a:lvl3pPr marL="360000">
              <a:defRPr/>
            </a:lvl3pPr>
            <a:lvl4pPr marL="720000">
              <a:defRPr/>
            </a:lvl4pPr>
            <a:lvl5pPr marL="1080000">
              <a:defRPr/>
            </a:lvl5pPr>
          </a:lstStyle>
          <a:p>
            <a:pPr lvl="0"/>
            <a:r>
              <a:rPr lang="nl-NL"/>
              <a:t>Klik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GB" dirty="0"/>
          </a:p>
        </p:txBody>
      </p:sp>
      <p:sp>
        <p:nvSpPr>
          <p:cNvPr id="5" name="Rectangle 4">
            <a:extLst>
              <a:ext uri="{FF2B5EF4-FFF2-40B4-BE49-F238E27FC236}">
                <a16:creationId xmlns:a16="http://schemas.microsoft.com/office/drawing/2014/main" id="{2A735908-E725-497C-A634-DF3166B93E4D}"/>
              </a:ext>
            </a:extLst>
          </p:cNvPr>
          <p:cNvSpPr>
            <a:spLocks noGrp="1" noChangeArrowheads="1"/>
          </p:cNvSpPr>
          <p:nvPr>
            <p:ph type="dt" sz="half" idx="14"/>
          </p:nvPr>
        </p:nvSpPr>
        <p:spPr>
          <a:ln/>
        </p:spPr>
        <p:txBody>
          <a:bodyPr/>
          <a:lstStyle>
            <a:lvl1pPr>
              <a:defRPr/>
            </a:lvl1pPr>
          </a:lstStyle>
          <a:p>
            <a:pPr>
              <a:defRPr/>
            </a:pPr>
            <a:fld id="{0FC7E1D8-4E1B-4B1A-B3C6-923102F5C083}" type="datetime5">
              <a:rPr lang="en-US"/>
              <a:pPr>
                <a:defRPr/>
              </a:pPr>
              <a:t>1-Dec-21</a:t>
            </a:fld>
            <a:endParaRPr lang="en-GB" dirty="0"/>
          </a:p>
        </p:txBody>
      </p:sp>
      <p:sp>
        <p:nvSpPr>
          <p:cNvPr id="6" name="Rectangle 5">
            <a:extLst>
              <a:ext uri="{FF2B5EF4-FFF2-40B4-BE49-F238E27FC236}">
                <a16:creationId xmlns:a16="http://schemas.microsoft.com/office/drawing/2014/main" id="{4D2CFBB1-796B-4B0A-90F1-D835DB6F8F89}"/>
              </a:ext>
            </a:extLst>
          </p:cNvPr>
          <p:cNvSpPr>
            <a:spLocks noGrp="1" noChangeArrowheads="1"/>
          </p:cNvSpPr>
          <p:nvPr>
            <p:ph type="ftr" sz="quarter" idx="15"/>
          </p:nvPr>
        </p:nvSpPr>
        <p:spPr>
          <a:ln/>
        </p:spPr>
        <p:txBody>
          <a:bodyPr/>
          <a:lstStyle>
            <a:lvl1pPr>
              <a:defRPr/>
            </a:lvl1pPr>
          </a:lstStyle>
          <a:p>
            <a:pPr>
              <a:defRPr/>
            </a:pPr>
            <a:r>
              <a:rPr lang="en-GB"/>
              <a:t>FOS INtroduction 2018</a:t>
            </a:r>
          </a:p>
        </p:txBody>
      </p:sp>
      <p:sp>
        <p:nvSpPr>
          <p:cNvPr id="7" name="Rectangle 6">
            <a:extLst>
              <a:ext uri="{FF2B5EF4-FFF2-40B4-BE49-F238E27FC236}">
                <a16:creationId xmlns:a16="http://schemas.microsoft.com/office/drawing/2014/main" id="{BA094A86-786A-48A7-A0FD-A1BD3CBCBFDD}"/>
              </a:ext>
            </a:extLst>
          </p:cNvPr>
          <p:cNvSpPr>
            <a:spLocks noGrp="1" noChangeArrowheads="1"/>
          </p:cNvSpPr>
          <p:nvPr>
            <p:ph type="sldNum" sz="quarter" idx="16"/>
          </p:nvPr>
        </p:nvSpPr>
        <p:spPr>
          <a:ln/>
        </p:spPr>
        <p:txBody>
          <a:bodyPr/>
          <a:lstStyle>
            <a:lvl1pPr>
              <a:defRPr/>
            </a:lvl1pPr>
          </a:lstStyle>
          <a:p>
            <a:pPr>
              <a:defRPr/>
            </a:pPr>
            <a:fld id="{7E8541A4-8392-40A1-9A55-39AD9D19C704}" type="slidenum">
              <a:rPr lang="en-GB" altLang="nl-NL"/>
              <a:pPr>
                <a:defRPr/>
              </a:pPr>
              <a:t>‹#›</a:t>
            </a:fld>
            <a:endParaRPr lang="en-GB" altLang="nl-NL"/>
          </a:p>
        </p:txBody>
      </p:sp>
    </p:spTree>
    <p:extLst>
      <p:ext uri="{BB962C8B-B14F-4D97-AF65-F5344CB8AC3E}">
        <p14:creationId xmlns:p14="http://schemas.microsoft.com/office/powerpoint/2010/main" val="2959384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Afbeelding met bijschrift">
    <p:spTree>
      <p:nvGrpSpPr>
        <p:cNvPr id="1" name=""/>
        <p:cNvGrpSpPr/>
        <p:nvPr/>
      </p:nvGrpSpPr>
      <p:grpSpPr>
        <a:xfrm>
          <a:off x="0" y="0"/>
          <a:ext cx="0" cy="0"/>
          <a:chOff x="0" y="0"/>
          <a:chExt cx="0" cy="0"/>
        </a:xfrm>
      </p:grpSpPr>
      <p:sp>
        <p:nvSpPr>
          <p:cNvPr id="3" name="Tijdelijke aanduiding voor afbeelding 2"/>
          <p:cNvSpPr>
            <a:spLocks noGrp="1"/>
          </p:cNvSpPr>
          <p:nvPr>
            <p:ph type="pic" idx="1"/>
          </p:nvPr>
        </p:nvSpPr>
        <p:spPr>
          <a:xfrm>
            <a:off x="566738" y="1354667"/>
            <a:ext cx="5040000" cy="4980517"/>
          </a:xfrm>
          <a:prstGeom prst="rect">
            <a:avLst/>
          </a:prstGeom>
        </p:spPr>
        <p:txBody>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nl-NL" noProof="0"/>
              <a:t>Sleep de afbeelding naar de tijdelijke aanduiding of klik op het pictogram als u een afbeelding wilt toevoegen</a:t>
            </a:r>
            <a:endParaRPr lang="nl-NL" noProof="0" dirty="0"/>
          </a:p>
        </p:txBody>
      </p:sp>
      <p:sp>
        <p:nvSpPr>
          <p:cNvPr id="4" name="Tijdelijke aanduiding voor tekst 3"/>
          <p:cNvSpPr>
            <a:spLocks noGrp="1"/>
          </p:cNvSpPr>
          <p:nvPr>
            <p:ph type="body" sz="half" idx="2"/>
          </p:nvPr>
        </p:nvSpPr>
        <p:spPr>
          <a:xfrm>
            <a:off x="5849938" y="1354667"/>
            <a:ext cx="3003550" cy="1187715"/>
          </a:xfrm>
          <a:prstGeom prst="rect">
            <a:avLst/>
          </a:prstGeom>
        </p:spPr>
        <p:txBody>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a:t>Klik om de tekststijl van het model te bewerken</a:t>
            </a:r>
          </a:p>
        </p:txBody>
      </p:sp>
      <p:sp>
        <p:nvSpPr>
          <p:cNvPr id="8" name="Rectangle 2"/>
          <p:cNvSpPr>
            <a:spLocks noGrp="1" noChangeArrowheads="1"/>
          </p:cNvSpPr>
          <p:nvPr>
            <p:ph type="title"/>
          </p:nvPr>
        </p:nvSpPr>
        <p:spPr bwMode="auto">
          <a:xfrm>
            <a:off x="566739" y="1"/>
            <a:ext cx="6625961" cy="1138767"/>
          </a:xfrm>
          <a:prstGeom prst="rect">
            <a:avLst/>
          </a:prstGeom>
          <a:noFill/>
          <a:ln>
            <a:noFill/>
          </a:ln>
          <a:effectLst/>
        </p:spPr>
        <p:txBody>
          <a:bodyPr/>
          <a:lstStyle/>
          <a:p>
            <a:pPr lvl="0"/>
            <a:r>
              <a:rPr lang="nl-NL"/>
              <a:t>Titelstijl van model bewerken</a:t>
            </a:r>
            <a:endParaRPr lang="en-GB" dirty="0"/>
          </a:p>
        </p:txBody>
      </p:sp>
      <p:sp>
        <p:nvSpPr>
          <p:cNvPr id="5" name="Rectangle 4">
            <a:extLst>
              <a:ext uri="{FF2B5EF4-FFF2-40B4-BE49-F238E27FC236}">
                <a16:creationId xmlns:a16="http://schemas.microsoft.com/office/drawing/2014/main" id="{78748A1D-DF3D-446A-9B55-2A70D65E8326}"/>
              </a:ext>
            </a:extLst>
          </p:cNvPr>
          <p:cNvSpPr>
            <a:spLocks noGrp="1" noChangeArrowheads="1"/>
          </p:cNvSpPr>
          <p:nvPr>
            <p:ph type="dt" sz="half" idx="10"/>
          </p:nvPr>
        </p:nvSpPr>
        <p:spPr>
          <a:ln/>
        </p:spPr>
        <p:txBody>
          <a:bodyPr/>
          <a:lstStyle>
            <a:lvl1pPr>
              <a:defRPr/>
            </a:lvl1pPr>
          </a:lstStyle>
          <a:p>
            <a:pPr>
              <a:defRPr/>
            </a:pPr>
            <a:fld id="{8CD4236D-7EC9-4572-B0C7-F663656F35EF}" type="datetime5">
              <a:rPr lang="en-US"/>
              <a:pPr>
                <a:defRPr/>
              </a:pPr>
              <a:t>1-Dec-21</a:t>
            </a:fld>
            <a:endParaRPr lang="en-GB" dirty="0"/>
          </a:p>
        </p:txBody>
      </p:sp>
      <p:sp>
        <p:nvSpPr>
          <p:cNvPr id="6" name="Rectangle 5">
            <a:extLst>
              <a:ext uri="{FF2B5EF4-FFF2-40B4-BE49-F238E27FC236}">
                <a16:creationId xmlns:a16="http://schemas.microsoft.com/office/drawing/2014/main" id="{DBF8A2CC-5E16-4A4A-B2DA-96FA8BD72042}"/>
              </a:ext>
            </a:extLst>
          </p:cNvPr>
          <p:cNvSpPr>
            <a:spLocks noGrp="1" noChangeArrowheads="1"/>
          </p:cNvSpPr>
          <p:nvPr>
            <p:ph type="ftr" sz="quarter" idx="11"/>
          </p:nvPr>
        </p:nvSpPr>
        <p:spPr>
          <a:ln/>
        </p:spPr>
        <p:txBody>
          <a:bodyPr/>
          <a:lstStyle>
            <a:lvl1pPr>
              <a:defRPr/>
            </a:lvl1pPr>
          </a:lstStyle>
          <a:p>
            <a:pPr>
              <a:defRPr/>
            </a:pPr>
            <a:r>
              <a:rPr lang="en-GB"/>
              <a:t>FOS INtroduction 2018</a:t>
            </a:r>
          </a:p>
        </p:txBody>
      </p:sp>
      <p:sp>
        <p:nvSpPr>
          <p:cNvPr id="7" name="Rectangle 6">
            <a:extLst>
              <a:ext uri="{FF2B5EF4-FFF2-40B4-BE49-F238E27FC236}">
                <a16:creationId xmlns:a16="http://schemas.microsoft.com/office/drawing/2014/main" id="{E2934B71-870C-4D69-BD36-5354C5F99E13}"/>
              </a:ext>
            </a:extLst>
          </p:cNvPr>
          <p:cNvSpPr>
            <a:spLocks noGrp="1" noChangeArrowheads="1"/>
          </p:cNvSpPr>
          <p:nvPr>
            <p:ph type="sldNum" sz="quarter" idx="12"/>
          </p:nvPr>
        </p:nvSpPr>
        <p:spPr>
          <a:ln/>
        </p:spPr>
        <p:txBody>
          <a:bodyPr/>
          <a:lstStyle>
            <a:lvl1pPr>
              <a:defRPr/>
            </a:lvl1pPr>
          </a:lstStyle>
          <a:p>
            <a:pPr>
              <a:defRPr/>
            </a:pPr>
            <a:fld id="{E3E679BF-B300-466F-AA43-3E6378F540A2}" type="slidenum">
              <a:rPr lang="en-GB" altLang="nl-NL"/>
              <a:pPr>
                <a:defRPr/>
              </a:pPr>
              <a:t>‹#›</a:t>
            </a:fld>
            <a:endParaRPr lang="en-GB" altLang="nl-NL"/>
          </a:p>
        </p:txBody>
      </p:sp>
    </p:spTree>
    <p:extLst>
      <p:ext uri="{BB962C8B-B14F-4D97-AF65-F5344CB8AC3E}">
        <p14:creationId xmlns:p14="http://schemas.microsoft.com/office/powerpoint/2010/main" val="3580987448"/>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showMasterSp="0" preserve="1" userDrawn="1">
  <p:cSld name="End Slide">
    <p:bg>
      <p:bgPr>
        <a:solidFill>
          <a:schemeClr val="tx1"/>
        </a:solidFill>
        <a:effectLst/>
      </p:bgPr>
    </p:bg>
    <p:spTree>
      <p:nvGrpSpPr>
        <p:cNvPr id="1" name=""/>
        <p:cNvGrpSpPr/>
        <p:nvPr/>
      </p:nvGrpSpPr>
      <p:grpSpPr>
        <a:xfrm>
          <a:off x="0" y="0"/>
          <a:ext cx="0" cy="0"/>
          <a:chOff x="0" y="0"/>
          <a:chExt cx="0" cy="0"/>
        </a:xfrm>
      </p:grpSpPr>
      <p:sp>
        <p:nvSpPr>
          <p:cNvPr id="4" name="Rechthoek 14">
            <a:extLst>
              <a:ext uri="{FF2B5EF4-FFF2-40B4-BE49-F238E27FC236}">
                <a16:creationId xmlns:a16="http://schemas.microsoft.com/office/drawing/2014/main" id="{A13E097B-0B29-4FDA-A502-E7AEF2B6AE8E}"/>
              </a:ext>
            </a:extLst>
          </p:cNvPr>
          <p:cNvSpPr>
            <a:spLocks noChangeArrowheads="1"/>
          </p:cNvSpPr>
          <p:nvPr userDrawn="1"/>
        </p:nvSpPr>
        <p:spPr bwMode="auto">
          <a:xfrm>
            <a:off x="1146175" y="1506538"/>
            <a:ext cx="7997825" cy="1541462"/>
          </a:xfrm>
          <a:prstGeom prst="rect">
            <a:avLst/>
          </a:prstGeom>
          <a:solidFill>
            <a:schemeClr val="accent1">
              <a:alpha val="25098"/>
            </a:schemeClr>
          </a:solidFill>
          <a:ln>
            <a:noFill/>
          </a:ln>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defRPr/>
            </a:pPr>
            <a:endParaRPr lang="nl-NL" altLang="nl-NL" sz="2400">
              <a:solidFill>
                <a:srgbClr val="FFFFFF"/>
              </a:solidFill>
              <a:latin typeface="Times" panose="02020603050405020304" pitchFamily="18" charset="0"/>
              <a:ea typeface="MS PGothic" panose="020B0600070205080204" pitchFamily="34" charset="-128"/>
            </a:endParaRPr>
          </a:p>
        </p:txBody>
      </p:sp>
      <p:sp>
        <p:nvSpPr>
          <p:cNvPr id="5" name="Rechthoek 15">
            <a:extLst>
              <a:ext uri="{FF2B5EF4-FFF2-40B4-BE49-F238E27FC236}">
                <a16:creationId xmlns:a16="http://schemas.microsoft.com/office/drawing/2014/main" id="{1343511A-0F12-4834-9721-3757DCE2277C}"/>
              </a:ext>
            </a:extLst>
          </p:cNvPr>
          <p:cNvSpPr>
            <a:spLocks noChangeArrowheads="1"/>
          </p:cNvSpPr>
          <p:nvPr userDrawn="1"/>
        </p:nvSpPr>
        <p:spPr bwMode="auto">
          <a:xfrm>
            <a:off x="0" y="3043238"/>
            <a:ext cx="1146175" cy="1535112"/>
          </a:xfrm>
          <a:prstGeom prst="rect">
            <a:avLst/>
          </a:prstGeom>
          <a:solidFill>
            <a:schemeClr val="accent1">
              <a:alpha val="50195"/>
            </a:schemeClr>
          </a:solidFill>
          <a:ln>
            <a:noFill/>
          </a:ln>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defRPr/>
            </a:pPr>
            <a:endParaRPr lang="nl-NL" altLang="nl-NL" sz="2400">
              <a:solidFill>
                <a:srgbClr val="FFFFFF"/>
              </a:solidFill>
              <a:latin typeface="Times" panose="02020603050405020304" pitchFamily="18" charset="0"/>
              <a:ea typeface="MS PGothic" panose="020B0600070205080204" pitchFamily="34" charset="-128"/>
            </a:endParaRPr>
          </a:p>
        </p:txBody>
      </p:sp>
      <p:pic>
        <p:nvPicPr>
          <p:cNvPr id="6" name="Afbeelding 16" descr="logo UL_RGB.pdf">
            <a:extLst>
              <a:ext uri="{FF2B5EF4-FFF2-40B4-BE49-F238E27FC236}">
                <a16:creationId xmlns:a16="http://schemas.microsoft.com/office/drawing/2014/main" id="{126EA18F-A75D-47B2-B3D7-5B4244D746D1}"/>
              </a:ext>
            </a:extLst>
          </p:cNvPr>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611188" y="5619750"/>
            <a:ext cx="495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Afbeelding 17" descr="logo lumc_Fedra_PPT_20 mm E.pdf">
            <a:extLst>
              <a:ext uri="{FF2B5EF4-FFF2-40B4-BE49-F238E27FC236}">
                <a16:creationId xmlns:a16="http://schemas.microsoft.com/office/drawing/2014/main" id="{FD3A105E-BD88-4417-8E43-70BC5BCDC875}"/>
              </a:ext>
            </a:extLst>
          </p:cNvPr>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566738" y="371475"/>
            <a:ext cx="2293937" cy="766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3"/>
          <p:cNvSpPr>
            <a:spLocks noGrp="1" noChangeArrowheads="1"/>
          </p:cNvSpPr>
          <p:nvPr>
            <p:ph idx="1"/>
          </p:nvPr>
        </p:nvSpPr>
        <p:spPr bwMode="auto">
          <a:xfrm>
            <a:off x="1323975" y="1507068"/>
            <a:ext cx="7524750" cy="1536000"/>
          </a:xfrm>
          <a:prstGeom prst="rect">
            <a:avLst/>
          </a:prstGeom>
          <a:noFill/>
          <a:ln>
            <a:noFill/>
          </a:ln>
          <a:effectLst/>
        </p:spPr>
        <p:txBody>
          <a:bodyPr spcCol="360000"/>
          <a:lstStyle>
            <a:lvl1pPr>
              <a:defRPr sz="2400" b="1" i="0">
                <a:solidFill>
                  <a:schemeClr val="bg2"/>
                </a:solidFill>
              </a:defRPr>
            </a:lvl1pPr>
          </a:lstStyle>
          <a:p>
            <a:pPr lvl="0"/>
            <a:r>
              <a:rPr lang="nl-NL"/>
              <a:t>Tekststijl van het model bewerken</a:t>
            </a:r>
          </a:p>
        </p:txBody>
      </p:sp>
      <p:sp>
        <p:nvSpPr>
          <p:cNvPr id="15" name="Tijdelijke aanduiding voor tekst 3"/>
          <p:cNvSpPr>
            <a:spLocks noGrp="1"/>
          </p:cNvSpPr>
          <p:nvPr>
            <p:ph type="body" sz="half" idx="10"/>
          </p:nvPr>
        </p:nvSpPr>
        <p:spPr>
          <a:xfrm>
            <a:off x="1323975" y="3243472"/>
            <a:ext cx="7524751" cy="3081128"/>
          </a:xfrm>
        </p:spPr>
        <p:txBody>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a:t>Klik om de tekststijl van het model te bewerken</a:t>
            </a:r>
          </a:p>
        </p:txBody>
      </p:sp>
    </p:spTree>
    <p:extLst>
      <p:ext uri="{BB962C8B-B14F-4D97-AF65-F5344CB8AC3E}">
        <p14:creationId xmlns:p14="http://schemas.microsoft.com/office/powerpoint/2010/main" val="3237489080"/>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el 1"/>
          <p:cNvSpPr>
            <a:spLocks noGrp="1"/>
          </p:cNvSpPr>
          <p:nvPr>
            <p:ph type="title"/>
          </p:nvPr>
        </p:nvSpPr>
        <p:spPr>
          <a:xfrm>
            <a:off x="566738" y="0"/>
            <a:ext cx="6524625" cy="854075"/>
          </a:xfrm>
        </p:spPr>
        <p:txBody>
          <a:bodyPr/>
          <a:lstStyle/>
          <a:p>
            <a:r>
              <a:rPr lang="en-US"/>
              <a:t>Click to edit Master title style</a:t>
            </a:r>
            <a:endParaRPr lang="nl-NL"/>
          </a:p>
        </p:txBody>
      </p:sp>
      <p:sp>
        <p:nvSpPr>
          <p:cNvPr id="3" name="Tijdelijke aanduiding voor inhoud 2"/>
          <p:cNvSpPr>
            <a:spLocks noGrp="1"/>
          </p:cNvSpPr>
          <p:nvPr>
            <p:ph idx="1"/>
          </p:nvPr>
        </p:nvSpPr>
        <p:spPr>
          <a:xfrm>
            <a:off x="566738" y="1144588"/>
            <a:ext cx="8291512" cy="5113338"/>
          </a:xfrm>
        </p:spPr>
        <p:txBody>
          <a:bodyPr/>
          <a:lstStyle>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dirty="0"/>
          </a:p>
        </p:txBody>
      </p:sp>
      <p:sp>
        <p:nvSpPr>
          <p:cNvPr id="4" name="Rectangle 4">
            <a:extLst>
              <a:ext uri="{FF2B5EF4-FFF2-40B4-BE49-F238E27FC236}">
                <a16:creationId xmlns:a16="http://schemas.microsoft.com/office/drawing/2014/main" id="{E0FDFAA7-6C49-4275-A730-0EAC557B329A}"/>
              </a:ext>
            </a:extLst>
          </p:cNvPr>
          <p:cNvSpPr>
            <a:spLocks noGrp="1" noChangeArrowheads="1"/>
          </p:cNvSpPr>
          <p:nvPr>
            <p:ph type="dt" sz="half" idx="10"/>
          </p:nvPr>
        </p:nvSpPr>
        <p:spPr>
          <a:xfrm>
            <a:off x="6350000" y="6553200"/>
            <a:ext cx="2508250" cy="304800"/>
          </a:xfrm>
        </p:spPr>
        <p:txBody>
          <a:bodyPr/>
          <a:lstStyle>
            <a:lvl1pPr algn="r">
              <a:defRPr sz="1200">
                <a:solidFill>
                  <a:srgbClr val="FFFFFF"/>
                </a:solidFill>
                <a:latin typeface="+mn-lt"/>
              </a:defRPr>
            </a:lvl1pPr>
          </a:lstStyle>
          <a:p>
            <a:pPr>
              <a:defRPr/>
            </a:pPr>
            <a:fld id="{C6E6D9EC-335F-4052-8DD8-3B92979EEB28}" type="datetime5">
              <a:rPr lang="en-US"/>
              <a:pPr>
                <a:defRPr/>
              </a:pPr>
              <a:t>1-Dec-21</a:t>
            </a:fld>
            <a:endParaRPr lang="en-GB" dirty="0"/>
          </a:p>
        </p:txBody>
      </p:sp>
      <p:sp>
        <p:nvSpPr>
          <p:cNvPr id="5" name="Rectangle 6">
            <a:extLst>
              <a:ext uri="{FF2B5EF4-FFF2-40B4-BE49-F238E27FC236}">
                <a16:creationId xmlns:a16="http://schemas.microsoft.com/office/drawing/2014/main" id="{CF8F6763-11F4-49FE-90CD-4EE5AC42E138}"/>
              </a:ext>
            </a:extLst>
          </p:cNvPr>
          <p:cNvSpPr>
            <a:spLocks noGrp="1" noChangeArrowheads="1"/>
          </p:cNvSpPr>
          <p:nvPr>
            <p:ph type="sldNum" sz="quarter" idx="11"/>
          </p:nvPr>
        </p:nvSpPr>
        <p:spPr/>
        <p:txBody>
          <a:bodyPr/>
          <a:lstStyle>
            <a:lvl1pPr>
              <a:defRPr/>
            </a:lvl1pPr>
          </a:lstStyle>
          <a:p>
            <a:pPr>
              <a:defRPr/>
            </a:pPr>
            <a:fld id="{22BE3D00-FFF5-4D29-8E37-A2BE998CA34A}" type="slidenum">
              <a:rPr lang="en-GB" altLang="nl-NL"/>
              <a:pPr>
                <a:defRPr/>
              </a:pPr>
              <a:t>‹#›</a:t>
            </a:fld>
            <a:endParaRPr lang="en-GB" altLang="nl-NL"/>
          </a:p>
        </p:txBody>
      </p:sp>
      <p:sp>
        <p:nvSpPr>
          <p:cNvPr id="6" name="Rectangle 13">
            <a:extLst>
              <a:ext uri="{FF2B5EF4-FFF2-40B4-BE49-F238E27FC236}">
                <a16:creationId xmlns:a16="http://schemas.microsoft.com/office/drawing/2014/main" id="{B9B79041-068B-4675-B5F4-B606BEDFE232}"/>
              </a:ext>
            </a:extLst>
          </p:cNvPr>
          <p:cNvSpPr>
            <a:spLocks noGrp="1" noChangeArrowheads="1"/>
          </p:cNvSpPr>
          <p:nvPr>
            <p:ph type="ftr" sz="quarter" idx="12"/>
          </p:nvPr>
        </p:nvSpPr>
        <p:spPr>
          <a:xfrm>
            <a:off x="1304925" y="6553200"/>
            <a:ext cx="4708525" cy="304800"/>
          </a:xfrm>
        </p:spPr>
        <p:txBody>
          <a:bodyPr/>
          <a:lstStyle>
            <a:lvl1pPr>
              <a:defRPr sz="1200">
                <a:solidFill>
                  <a:srgbClr val="FFFFFF"/>
                </a:solidFill>
                <a:latin typeface="+mn-lt"/>
              </a:defRPr>
            </a:lvl1pPr>
          </a:lstStyle>
          <a:p>
            <a:pPr>
              <a:defRPr/>
            </a:pPr>
            <a:r>
              <a:rPr lang="en-GB"/>
              <a:t>FOS INtroduction 2018</a:t>
            </a:r>
          </a:p>
        </p:txBody>
      </p:sp>
    </p:spTree>
    <p:extLst>
      <p:ext uri="{BB962C8B-B14F-4D97-AF65-F5344CB8AC3E}">
        <p14:creationId xmlns:p14="http://schemas.microsoft.com/office/powerpoint/2010/main" val="3506106296"/>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8" name="Rechthoek 13">
            <a:extLst>
              <a:ext uri="{FF2B5EF4-FFF2-40B4-BE49-F238E27FC236}">
                <a16:creationId xmlns:a16="http://schemas.microsoft.com/office/drawing/2014/main" id="{D4C4EFBC-A74F-4F5C-9ECB-4D9B6D72F072}"/>
              </a:ext>
            </a:extLst>
          </p:cNvPr>
          <p:cNvSpPr>
            <a:spLocks noChangeArrowheads="1"/>
          </p:cNvSpPr>
          <p:nvPr userDrawn="1"/>
        </p:nvSpPr>
        <p:spPr bwMode="auto">
          <a:xfrm>
            <a:off x="0" y="0"/>
            <a:ext cx="9144000" cy="1431925"/>
          </a:xfrm>
          <a:prstGeom prst="rect">
            <a:avLst/>
          </a:prstGeom>
          <a:solidFill>
            <a:schemeClr val="tx1"/>
          </a:solidFill>
          <a:ln w="9525" algn="ctr">
            <a:solidFill>
              <a:schemeClr val="tx1"/>
            </a:solidFill>
            <a:round/>
            <a:headEnd/>
            <a:tailEnd/>
          </a:ln>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endParaRPr lang="nl-NL" altLang="nl-NL" sz="1350">
              <a:solidFill>
                <a:srgbClr val="FFFFFF"/>
              </a:solidFill>
            </a:endParaRPr>
          </a:p>
        </p:txBody>
      </p:sp>
      <p:pic>
        <p:nvPicPr>
          <p:cNvPr id="9" name="Afbeelding 14" descr="logo UL_RGB.pdf">
            <a:extLst>
              <a:ext uri="{FF2B5EF4-FFF2-40B4-BE49-F238E27FC236}">
                <a16:creationId xmlns:a16="http://schemas.microsoft.com/office/drawing/2014/main" id="{0F98CC2F-08C1-4641-BE5B-B1C8707CB534}"/>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611188" y="5743575"/>
            <a:ext cx="495300"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hthoek 12">
            <a:extLst>
              <a:ext uri="{FF2B5EF4-FFF2-40B4-BE49-F238E27FC236}">
                <a16:creationId xmlns:a16="http://schemas.microsoft.com/office/drawing/2014/main" id="{BD461C31-6E52-4B20-991E-83FDED4A6865}"/>
              </a:ext>
            </a:extLst>
          </p:cNvPr>
          <p:cNvSpPr/>
          <p:nvPr userDrawn="1"/>
        </p:nvSpPr>
        <p:spPr bwMode="auto">
          <a:xfrm>
            <a:off x="1146175" y="1431925"/>
            <a:ext cx="7997825" cy="1150938"/>
          </a:xfrm>
          <a:prstGeom prst="rect">
            <a:avLst/>
          </a:prstGeom>
          <a:solidFill>
            <a:schemeClr val="accent1"/>
          </a:solidFill>
          <a:ln w="9525" cap="flat" cmpd="sng" algn="ctr">
            <a:noFill/>
            <a:prstDash val="solid"/>
            <a:round/>
            <a:headEnd type="none" w="med" len="med"/>
            <a:tailEnd type="none" w="med" len="med"/>
          </a:ln>
          <a:effectLst/>
        </p:spPr>
        <p:txBody>
          <a:bodyPr/>
          <a:lstStyle/>
          <a:p>
            <a:pPr eaLnBrk="1" hangingPunct="1">
              <a:defRPr/>
            </a:pPr>
            <a:endParaRPr lang="nl-NL" sz="1350">
              <a:solidFill>
                <a:srgbClr val="FFFFFF"/>
              </a:solidFill>
            </a:endParaRPr>
          </a:p>
        </p:txBody>
      </p:sp>
      <p:sp>
        <p:nvSpPr>
          <p:cNvPr id="11" name="Rechthoek 16">
            <a:extLst>
              <a:ext uri="{FF2B5EF4-FFF2-40B4-BE49-F238E27FC236}">
                <a16:creationId xmlns:a16="http://schemas.microsoft.com/office/drawing/2014/main" id="{E52919BF-E78D-45EE-A34B-43EE41941D92}"/>
              </a:ext>
            </a:extLst>
          </p:cNvPr>
          <p:cNvSpPr>
            <a:spLocks noChangeArrowheads="1"/>
          </p:cNvSpPr>
          <p:nvPr userDrawn="1"/>
        </p:nvSpPr>
        <p:spPr bwMode="auto">
          <a:xfrm>
            <a:off x="0" y="2587625"/>
            <a:ext cx="1146175" cy="1150938"/>
          </a:xfrm>
          <a:prstGeom prst="rect">
            <a:avLst/>
          </a:prstGeom>
          <a:solidFill>
            <a:schemeClr val="accent1">
              <a:alpha val="50195"/>
            </a:schemeClr>
          </a:solidFill>
          <a:ln>
            <a:noFill/>
          </a:ln>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endParaRPr lang="nl-NL" altLang="nl-NL" sz="1350">
              <a:solidFill>
                <a:srgbClr val="FFFFFF"/>
              </a:solidFill>
            </a:endParaRPr>
          </a:p>
        </p:txBody>
      </p:sp>
      <p:pic>
        <p:nvPicPr>
          <p:cNvPr id="12" name="Afbeelding 17" descr="logo lumc_Fedra_PPT_20 mm E.pdf">
            <a:extLst>
              <a:ext uri="{FF2B5EF4-FFF2-40B4-BE49-F238E27FC236}">
                <a16:creationId xmlns:a16="http://schemas.microsoft.com/office/drawing/2014/main" id="{A3F708DA-74DD-4D6B-A9C5-ECC097266FC8}"/>
              </a:ext>
            </a:extLst>
          </p:cNvPr>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566738" y="277813"/>
            <a:ext cx="2293937"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9" name="Rectangle 3"/>
          <p:cNvSpPr>
            <a:spLocks noGrp="1" noChangeArrowheads="1"/>
          </p:cNvSpPr>
          <p:nvPr>
            <p:ph type="subTitle" idx="1"/>
          </p:nvPr>
        </p:nvSpPr>
        <p:spPr>
          <a:xfrm>
            <a:off x="1304926" y="2780928"/>
            <a:ext cx="4527551" cy="347890"/>
          </a:xfrm>
        </p:spPr>
        <p:txBody>
          <a:bodyPr/>
          <a:lstStyle>
            <a:lvl1pPr marL="0" indent="0" algn="l">
              <a:lnSpc>
                <a:spcPct val="100000"/>
              </a:lnSpc>
              <a:buFontTx/>
              <a:buNone/>
              <a:defRPr b="1">
                <a:solidFill>
                  <a:schemeClr val="bg2"/>
                </a:solidFill>
              </a:defRPr>
            </a:lvl1pPr>
          </a:lstStyle>
          <a:p>
            <a:pPr lvl="0"/>
            <a:r>
              <a:rPr lang="nl-NL" noProof="0"/>
              <a:t>Klik om de ondertitelstijl van het model te bewerken</a:t>
            </a:r>
            <a:endParaRPr lang="en-GB" noProof="0" dirty="0"/>
          </a:p>
        </p:txBody>
      </p:sp>
      <p:sp>
        <p:nvSpPr>
          <p:cNvPr id="21" name="Rectangle 2"/>
          <p:cNvSpPr>
            <a:spLocks noGrp="1" noChangeArrowheads="1"/>
          </p:cNvSpPr>
          <p:nvPr>
            <p:ph type="title"/>
          </p:nvPr>
        </p:nvSpPr>
        <p:spPr bwMode="auto">
          <a:xfrm>
            <a:off x="1322388" y="1431450"/>
            <a:ext cx="7821570" cy="1144588"/>
          </a:xfrm>
          <a:prstGeom prst="rect">
            <a:avLst/>
          </a:prstGeom>
          <a:noFill/>
          <a:ln>
            <a:noFill/>
          </a:ln>
          <a:effectLst/>
        </p:spPr>
        <p:txBody>
          <a:bodyPr tIns="108000" bIns="0" anchor="t"/>
          <a:lstStyle/>
          <a:p>
            <a:pPr lvl="0"/>
            <a:r>
              <a:rPr lang="en-US"/>
              <a:t>Click to edit Master title style</a:t>
            </a:r>
            <a:endParaRPr lang="en-GB" dirty="0"/>
          </a:p>
        </p:txBody>
      </p:sp>
      <p:sp>
        <p:nvSpPr>
          <p:cNvPr id="24" name="Rectangle 3"/>
          <p:cNvSpPr>
            <a:spLocks noGrp="1" noChangeArrowheads="1"/>
          </p:cNvSpPr>
          <p:nvPr>
            <p:ph idx="10"/>
          </p:nvPr>
        </p:nvSpPr>
        <p:spPr bwMode="auto">
          <a:xfrm>
            <a:off x="1304926" y="4433456"/>
            <a:ext cx="4530829" cy="415636"/>
          </a:xfrm>
          <a:prstGeom prst="rect">
            <a:avLst/>
          </a:prstGeom>
          <a:noFill/>
          <a:ln>
            <a:noFill/>
          </a:ln>
          <a:effectLst/>
        </p:spPr>
        <p:txBody>
          <a:bodyPr/>
          <a:lstStyle>
            <a:lvl1pPr marL="0" indent="0">
              <a:buFontTx/>
              <a:buNone/>
              <a:defRPr sz="1500" baseline="0">
                <a:solidFill>
                  <a:schemeClr val="bg2"/>
                </a:solidFill>
              </a:defRPr>
            </a:lvl1pPr>
          </a:lstStyle>
          <a:p>
            <a:pPr lvl="0"/>
            <a:r>
              <a:rPr lang="nl-NL"/>
              <a:t>Tekststijl van het model bewerken</a:t>
            </a:r>
          </a:p>
        </p:txBody>
      </p:sp>
      <p:sp>
        <p:nvSpPr>
          <p:cNvPr id="23" name="Rectangle 3"/>
          <p:cNvSpPr>
            <a:spLocks noGrp="1" noChangeArrowheads="1"/>
          </p:cNvSpPr>
          <p:nvPr>
            <p:ph idx="11"/>
          </p:nvPr>
        </p:nvSpPr>
        <p:spPr bwMode="auto">
          <a:xfrm>
            <a:off x="1304926" y="4849094"/>
            <a:ext cx="4545117" cy="415635"/>
          </a:xfrm>
          <a:prstGeom prst="rect">
            <a:avLst/>
          </a:prstGeom>
          <a:noFill/>
          <a:ln>
            <a:noFill/>
          </a:ln>
          <a:effectLst/>
        </p:spPr>
        <p:txBody>
          <a:bodyPr/>
          <a:lstStyle>
            <a:lvl1pPr marL="0" indent="0">
              <a:buFontTx/>
              <a:buNone/>
              <a:defRPr sz="1500">
                <a:solidFill>
                  <a:schemeClr val="bg2"/>
                </a:solidFill>
              </a:defRPr>
            </a:lvl1pPr>
            <a:lvl2pPr marL="0" indent="0">
              <a:buFontTx/>
              <a:buNone/>
              <a:defRPr sz="1200"/>
            </a:lvl2pPr>
            <a:lvl3pPr marL="645319" indent="0">
              <a:buFontTx/>
              <a:buNone/>
              <a:defRPr/>
            </a:lvl3pPr>
            <a:lvl4pPr marL="927497" indent="0">
              <a:buFontTx/>
              <a:buNone/>
              <a:defRPr/>
            </a:lvl4pPr>
            <a:lvl5pPr marL="1288256" indent="0">
              <a:buFontTx/>
              <a:buNone/>
              <a:defRPr/>
            </a:lvl5pPr>
          </a:lstStyle>
          <a:p>
            <a:pPr lvl="0"/>
            <a:r>
              <a:rPr lang="nl-NL"/>
              <a:t>Tekststijl van het model bewerken</a:t>
            </a:r>
          </a:p>
        </p:txBody>
      </p:sp>
      <p:sp>
        <p:nvSpPr>
          <p:cNvPr id="19" name="Rectangle 3"/>
          <p:cNvSpPr>
            <a:spLocks noGrp="1" noChangeArrowheads="1"/>
          </p:cNvSpPr>
          <p:nvPr>
            <p:ph idx="12"/>
          </p:nvPr>
        </p:nvSpPr>
        <p:spPr bwMode="auto">
          <a:xfrm>
            <a:off x="1304925" y="5264729"/>
            <a:ext cx="4527551" cy="415635"/>
          </a:xfrm>
          <a:prstGeom prst="rect">
            <a:avLst/>
          </a:prstGeom>
          <a:noFill/>
          <a:ln>
            <a:noFill/>
          </a:ln>
          <a:effectLst/>
        </p:spPr>
        <p:txBody>
          <a:bodyPr/>
          <a:lstStyle>
            <a:lvl1pPr marL="0" indent="0">
              <a:buFontTx/>
              <a:buNone/>
              <a:defRPr sz="1350" b="0" i="0" cap="all" baseline="0">
                <a:solidFill>
                  <a:schemeClr val="accent1"/>
                </a:solidFill>
              </a:defRPr>
            </a:lvl1pPr>
          </a:lstStyle>
          <a:p>
            <a:pPr lvl="0"/>
            <a:r>
              <a:rPr lang="nl-NL"/>
              <a:t>Tekststijl van het model bewerken</a:t>
            </a:r>
          </a:p>
        </p:txBody>
      </p:sp>
      <p:sp>
        <p:nvSpPr>
          <p:cNvPr id="26" name="Tijdelijke aanduiding voor afbeelding 2"/>
          <p:cNvSpPr>
            <a:spLocks noGrp="1"/>
          </p:cNvSpPr>
          <p:nvPr>
            <p:ph type="pic" idx="14"/>
          </p:nvPr>
        </p:nvSpPr>
        <p:spPr>
          <a:xfrm>
            <a:off x="5969102" y="2583652"/>
            <a:ext cx="2880000" cy="2880000"/>
          </a:xfrm>
        </p:spPr>
        <p:txBody>
          <a:bodyPr/>
          <a:lstStyle>
            <a:lvl1pPr marL="0" indent="0">
              <a:buNone/>
              <a:defRPr sz="600">
                <a:solidFill>
                  <a:schemeClr val="accent4"/>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r>
              <a:rPr lang="en-US" noProof="0"/>
              <a:t>Click icon to add picture</a:t>
            </a:r>
            <a:endParaRPr lang="nl-NL" noProof="0" dirty="0"/>
          </a:p>
        </p:txBody>
      </p:sp>
      <p:sp>
        <p:nvSpPr>
          <p:cNvPr id="13" name="Rectangle 4">
            <a:extLst>
              <a:ext uri="{FF2B5EF4-FFF2-40B4-BE49-F238E27FC236}">
                <a16:creationId xmlns:a16="http://schemas.microsoft.com/office/drawing/2014/main" id="{F1764E37-96E7-40CC-A1CA-DC56085DCF64}"/>
              </a:ext>
            </a:extLst>
          </p:cNvPr>
          <p:cNvSpPr>
            <a:spLocks noGrp="1" noChangeArrowheads="1"/>
          </p:cNvSpPr>
          <p:nvPr>
            <p:ph type="dt" sz="half" idx="15"/>
          </p:nvPr>
        </p:nvSpPr>
        <p:spPr>
          <a:xfrm>
            <a:off x="6350000" y="6553200"/>
            <a:ext cx="2508250" cy="304800"/>
          </a:xfrm>
        </p:spPr>
        <p:txBody>
          <a:bodyPr/>
          <a:lstStyle>
            <a:lvl1pPr algn="r">
              <a:defRPr sz="900">
                <a:solidFill>
                  <a:srgbClr val="FFFFFF"/>
                </a:solidFill>
                <a:latin typeface="+mn-lt"/>
              </a:defRPr>
            </a:lvl1pPr>
          </a:lstStyle>
          <a:p>
            <a:pPr>
              <a:defRPr/>
            </a:pPr>
            <a:fld id="{15E5A920-F260-425A-A5D0-C0AE8CB93FFC}" type="datetime5">
              <a:rPr lang="en-US"/>
              <a:pPr>
                <a:defRPr/>
              </a:pPr>
              <a:t>1-Dec-21</a:t>
            </a:fld>
            <a:endParaRPr lang="en-GB" dirty="0"/>
          </a:p>
        </p:txBody>
      </p:sp>
      <p:sp>
        <p:nvSpPr>
          <p:cNvPr id="14" name="Rectangle 5">
            <a:extLst>
              <a:ext uri="{FF2B5EF4-FFF2-40B4-BE49-F238E27FC236}">
                <a16:creationId xmlns:a16="http://schemas.microsoft.com/office/drawing/2014/main" id="{36EB2FC2-3895-432D-A9C5-7D4C60C441E8}"/>
              </a:ext>
            </a:extLst>
          </p:cNvPr>
          <p:cNvSpPr>
            <a:spLocks noGrp="1" noChangeArrowheads="1"/>
          </p:cNvSpPr>
          <p:nvPr>
            <p:ph type="ftr" sz="quarter" idx="16"/>
          </p:nvPr>
        </p:nvSpPr>
        <p:spPr>
          <a:xfrm>
            <a:off x="1304925" y="6553200"/>
            <a:ext cx="4708525" cy="304800"/>
          </a:xfrm>
        </p:spPr>
        <p:txBody>
          <a:bodyPr/>
          <a:lstStyle>
            <a:lvl1pPr>
              <a:defRPr sz="900">
                <a:solidFill>
                  <a:srgbClr val="FFFFFF"/>
                </a:solidFill>
                <a:latin typeface="+mn-lt"/>
              </a:defRPr>
            </a:lvl1pPr>
          </a:lstStyle>
          <a:p>
            <a:pPr>
              <a:defRPr/>
            </a:pPr>
            <a:r>
              <a:rPr lang="nl-NL"/>
              <a:t>FOS INtroduction 2018</a:t>
            </a:r>
            <a:endParaRPr lang="en-GB"/>
          </a:p>
        </p:txBody>
      </p:sp>
      <p:sp>
        <p:nvSpPr>
          <p:cNvPr id="15" name="Rectangle 6">
            <a:extLst>
              <a:ext uri="{FF2B5EF4-FFF2-40B4-BE49-F238E27FC236}">
                <a16:creationId xmlns:a16="http://schemas.microsoft.com/office/drawing/2014/main" id="{745FA26A-F1E8-4896-838D-AC71B746257A}"/>
              </a:ext>
            </a:extLst>
          </p:cNvPr>
          <p:cNvSpPr>
            <a:spLocks noGrp="1" noChangeArrowheads="1"/>
          </p:cNvSpPr>
          <p:nvPr>
            <p:ph type="sldNum" sz="quarter" idx="17"/>
          </p:nvPr>
        </p:nvSpPr>
        <p:spPr/>
        <p:txBody>
          <a:bodyPr/>
          <a:lstStyle>
            <a:lvl1pPr>
              <a:defRPr/>
            </a:lvl1pPr>
          </a:lstStyle>
          <a:p>
            <a:pPr>
              <a:defRPr/>
            </a:pPr>
            <a:fld id="{89020541-94FE-4C9D-B22C-33CF3133CDDD}" type="slidenum">
              <a:rPr lang="en-GB" altLang="nl-NL"/>
              <a:pPr>
                <a:defRPr/>
              </a:pPr>
              <a:t>‹#›</a:t>
            </a:fld>
            <a:endParaRPr lang="en-GB" altLang="nl-NL"/>
          </a:p>
        </p:txBody>
      </p:sp>
    </p:spTree>
    <p:extLst>
      <p:ext uri="{BB962C8B-B14F-4D97-AF65-F5344CB8AC3E}">
        <p14:creationId xmlns:p14="http://schemas.microsoft.com/office/powerpoint/2010/main" val="2821369131"/>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Click to edit Master title style</a:t>
            </a:r>
            <a:endParaRPr lang="nl-NL"/>
          </a:p>
        </p:txBody>
      </p:sp>
      <p:sp>
        <p:nvSpPr>
          <p:cNvPr id="3" name="Rectangle 4">
            <a:extLst>
              <a:ext uri="{FF2B5EF4-FFF2-40B4-BE49-F238E27FC236}">
                <a16:creationId xmlns:a16="http://schemas.microsoft.com/office/drawing/2014/main" id="{D12B63B2-66BB-4836-B10A-D1007305E864}"/>
              </a:ext>
            </a:extLst>
          </p:cNvPr>
          <p:cNvSpPr>
            <a:spLocks noGrp="1" noChangeArrowheads="1"/>
          </p:cNvSpPr>
          <p:nvPr>
            <p:ph type="dt" sz="half" idx="10"/>
          </p:nvPr>
        </p:nvSpPr>
        <p:spPr>
          <a:ln/>
        </p:spPr>
        <p:txBody>
          <a:bodyPr/>
          <a:lstStyle>
            <a:lvl1pPr>
              <a:defRPr/>
            </a:lvl1pPr>
          </a:lstStyle>
          <a:p>
            <a:pPr>
              <a:defRPr/>
            </a:pPr>
            <a:fld id="{CFED828E-794F-47A5-AC5B-320E7CB08CC5}" type="datetime5">
              <a:rPr lang="en-US"/>
              <a:pPr>
                <a:defRPr/>
              </a:pPr>
              <a:t>1-Dec-21</a:t>
            </a:fld>
            <a:endParaRPr lang="en-GB" dirty="0"/>
          </a:p>
        </p:txBody>
      </p:sp>
      <p:sp>
        <p:nvSpPr>
          <p:cNvPr id="4" name="Rectangle 5">
            <a:extLst>
              <a:ext uri="{FF2B5EF4-FFF2-40B4-BE49-F238E27FC236}">
                <a16:creationId xmlns:a16="http://schemas.microsoft.com/office/drawing/2014/main" id="{6CE5D62F-9004-4D6F-89C7-FF823B202E6A}"/>
              </a:ext>
            </a:extLst>
          </p:cNvPr>
          <p:cNvSpPr>
            <a:spLocks noGrp="1" noChangeArrowheads="1"/>
          </p:cNvSpPr>
          <p:nvPr>
            <p:ph type="ftr" sz="quarter" idx="11"/>
          </p:nvPr>
        </p:nvSpPr>
        <p:spPr>
          <a:ln/>
        </p:spPr>
        <p:txBody>
          <a:bodyPr/>
          <a:lstStyle>
            <a:lvl1pPr>
              <a:defRPr/>
            </a:lvl1pPr>
          </a:lstStyle>
          <a:p>
            <a:pPr>
              <a:defRPr/>
            </a:pPr>
            <a:r>
              <a:rPr lang="en-GB"/>
              <a:t>FOS INtroduction 2018</a:t>
            </a:r>
          </a:p>
        </p:txBody>
      </p:sp>
      <p:sp>
        <p:nvSpPr>
          <p:cNvPr id="5" name="Rectangle 6">
            <a:extLst>
              <a:ext uri="{FF2B5EF4-FFF2-40B4-BE49-F238E27FC236}">
                <a16:creationId xmlns:a16="http://schemas.microsoft.com/office/drawing/2014/main" id="{0FDA319D-3D44-41BF-BA62-51F605EE7612}"/>
              </a:ext>
            </a:extLst>
          </p:cNvPr>
          <p:cNvSpPr>
            <a:spLocks noGrp="1" noChangeArrowheads="1"/>
          </p:cNvSpPr>
          <p:nvPr>
            <p:ph type="sldNum" sz="quarter" idx="12"/>
          </p:nvPr>
        </p:nvSpPr>
        <p:spPr>
          <a:ln/>
        </p:spPr>
        <p:txBody>
          <a:bodyPr/>
          <a:lstStyle>
            <a:lvl1pPr>
              <a:defRPr/>
            </a:lvl1pPr>
          </a:lstStyle>
          <a:p>
            <a:pPr>
              <a:defRPr/>
            </a:pPr>
            <a:fld id="{B0D338DB-DA51-4E2F-876D-F904BB8B41AA}" type="slidenum">
              <a:rPr lang="en-GB" altLang="nl-NL"/>
              <a:pPr>
                <a:defRPr/>
              </a:pPr>
              <a:t>‹#›</a:t>
            </a:fld>
            <a:endParaRPr lang="en-GB" altLang="nl-NL"/>
          </a:p>
        </p:txBody>
      </p:sp>
    </p:spTree>
    <p:extLst>
      <p:ext uri="{BB962C8B-B14F-4D97-AF65-F5344CB8AC3E}">
        <p14:creationId xmlns:p14="http://schemas.microsoft.com/office/powerpoint/2010/main" val="1231553949"/>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2" name="Tijdelijke aanduiding voor datum 1">
            <a:extLst>
              <a:ext uri="{FF2B5EF4-FFF2-40B4-BE49-F238E27FC236}">
                <a16:creationId xmlns:a16="http://schemas.microsoft.com/office/drawing/2014/main" id="{3EF7B6B2-2942-41D3-877D-8060F3196578}"/>
              </a:ext>
            </a:extLst>
          </p:cNvPr>
          <p:cNvSpPr>
            <a:spLocks noGrp="1"/>
          </p:cNvSpPr>
          <p:nvPr>
            <p:ph type="dt" sz="half" idx="10"/>
          </p:nvPr>
        </p:nvSpPr>
        <p:spPr/>
        <p:txBody>
          <a:bodyPr/>
          <a:lstStyle>
            <a:lvl1pPr>
              <a:defRPr/>
            </a:lvl1pPr>
          </a:lstStyle>
          <a:p>
            <a:pPr>
              <a:defRPr/>
            </a:pPr>
            <a:fld id="{CF87D405-A39B-4C9C-B481-CEEB8AA675D5}" type="datetime5">
              <a:rPr lang="en-US"/>
              <a:pPr>
                <a:defRPr/>
              </a:pPr>
              <a:t>1-Dec-21</a:t>
            </a:fld>
            <a:endParaRPr lang="en-GB" dirty="0"/>
          </a:p>
        </p:txBody>
      </p:sp>
      <p:sp>
        <p:nvSpPr>
          <p:cNvPr id="3" name="Tijdelijke aanduiding voor dianummer 3">
            <a:extLst>
              <a:ext uri="{FF2B5EF4-FFF2-40B4-BE49-F238E27FC236}">
                <a16:creationId xmlns:a16="http://schemas.microsoft.com/office/drawing/2014/main" id="{23530998-FA04-48A1-9E5F-7050DC4DF5A8}"/>
              </a:ext>
            </a:extLst>
          </p:cNvPr>
          <p:cNvSpPr>
            <a:spLocks noGrp="1"/>
          </p:cNvSpPr>
          <p:nvPr>
            <p:ph type="sldNum" sz="quarter" idx="11"/>
          </p:nvPr>
        </p:nvSpPr>
        <p:spPr/>
        <p:txBody>
          <a:bodyPr/>
          <a:lstStyle>
            <a:lvl1pPr>
              <a:defRPr/>
            </a:lvl1pPr>
          </a:lstStyle>
          <a:p>
            <a:pPr>
              <a:defRPr/>
            </a:pPr>
            <a:fld id="{B44FB87B-6C55-4816-9C46-60D9AF7044F6}" type="slidenum">
              <a:rPr lang="en-GB" altLang="nl-NL"/>
              <a:pPr>
                <a:defRPr/>
              </a:pPr>
              <a:t>‹#›</a:t>
            </a:fld>
            <a:endParaRPr lang="en-GB" altLang="nl-NL"/>
          </a:p>
        </p:txBody>
      </p:sp>
      <p:sp>
        <p:nvSpPr>
          <p:cNvPr id="4" name="Rectangle 5">
            <a:extLst>
              <a:ext uri="{FF2B5EF4-FFF2-40B4-BE49-F238E27FC236}">
                <a16:creationId xmlns:a16="http://schemas.microsoft.com/office/drawing/2014/main" id="{555723AD-6383-4620-A0AF-5C7D85BEB1FF}"/>
              </a:ext>
            </a:extLst>
          </p:cNvPr>
          <p:cNvSpPr>
            <a:spLocks noGrp="1" noChangeArrowheads="1"/>
          </p:cNvSpPr>
          <p:nvPr>
            <p:ph type="ftr" sz="quarter" idx="12"/>
          </p:nvPr>
        </p:nvSpPr>
        <p:spPr>
          <a:xfrm>
            <a:off x="1304925" y="6553200"/>
            <a:ext cx="4708525" cy="304800"/>
          </a:xfrm>
        </p:spPr>
        <p:txBody>
          <a:bodyPr/>
          <a:lstStyle>
            <a:lvl1pPr>
              <a:defRPr sz="1200">
                <a:solidFill>
                  <a:srgbClr val="FFFFFF"/>
                </a:solidFill>
                <a:latin typeface="+mn-lt"/>
              </a:defRPr>
            </a:lvl1pPr>
          </a:lstStyle>
          <a:p>
            <a:pPr>
              <a:defRPr/>
            </a:pPr>
            <a:r>
              <a:rPr lang="en-GB"/>
              <a:t>FOS INtroduction 2018</a:t>
            </a:r>
          </a:p>
        </p:txBody>
      </p:sp>
    </p:spTree>
    <p:extLst>
      <p:ext uri="{BB962C8B-B14F-4D97-AF65-F5344CB8AC3E}">
        <p14:creationId xmlns:p14="http://schemas.microsoft.com/office/powerpoint/2010/main" val="377598099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8" name="Rechthoek 13">
            <a:extLst>
              <a:ext uri="{FF2B5EF4-FFF2-40B4-BE49-F238E27FC236}">
                <a16:creationId xmlns:a16="http://schemas.microsoft.com/office/drawing/2014/main" id="{5F8E4748-3EBB-450C-A687-4A94DE09E684}"/>
              </a:ext>
            </a:extLst>
          </p:cNvPr>
          <p:cNvSpPr>
            <a:spLocks noChangeArrowheads="1"/>
          </p:cNvSpPr>
          <p:nvPr userDrawn="1"/>
        </p:nvSpPr>
        <p:spPr bwMode="auto">
          <a:xfrm>
            <a:off x="0" y="0"/>
            <a:ext cx="9144000" cy="1431925"/>
          </a:xfrm>
          <a:prstGeom prst="rect">
            <a:avLst/>
          </a:prstGeom>
          <a:solidFill>
            <a:schemeClr val="tx1"/>
          </a:solidFill>
          <a:ln w="9525" algn="ctr">
            <a:solidFill>
              <a:schemeClr val="tx1"/>
            </a:solidFill>
            <a:round/>
            <a:headEnd/>
            <a:tailEnd/>
          </a:ln>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endParaRPr lang="nl-NL" altLang="nl-NL">
              <a:solidFill>
                <a:srgbClr val="FFFFFF"/>
              </a:solidFill>
            </a:endParaRPr>
          </a:p>
        </p:txBody>
      </p:sp>
      <p:pic>
        <p:nvPicPr>
          <p:cNvPr id="9" name="Afbeelding 14" descr="logo UL_RGB.pdf">
            <a:extLst>
              <a:ext uri="{FF2B5EF4-FFF2-40B4-BE49-F238E27FC236}">
                <a16:creationId xmlns:a16="http://schemas.microsoft.com/office/drawing/2014/main" id="{AD89EDA0-0AE5-4E2E-919F-8B560D7A86A1}"/>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611188" y="5743575"/>
            <a:ext cx="495300"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hthoek 13">
            <a:extLst>
              <a:ext uri="{FF2B5EF4-FFF2-40B4-BE49-F238E27FC236}">
                <a16:creationId xmlns:a16="http://schemas.microsoft.com/office/drawing/2014/main" id="{D330DA3C-9620-4E25-8BD6-199BBE291584}"/>
              </a:ext>
            </a:extLst>
          </p:cNvPr>
          <p:cNvSpPr>
            <a:spLocks noChangeArrowheads="1"/>
          </p:cNvSpPr>
          <p:nvPr userDrawn="1"/>
        </p:nvSpPr>
        <p:spPr bwMode="auto">
          <a:xfrm>
            <a:off x="1146175" y="1431925"/>
            <a:ext cx="7997825" cy="1150938"/>
          </a:xfrm>
          <a:prstGeom prst="rect">
            <a:avLst/>
          </a:prstGeom>
          <a:solidFill>
            <a:schemeClr val="accent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endParaRPr lang="nl-NL" altLang="nl-NL">
              <a:solidFill>
                <a:srgbClr val="FFFFFF"/>
              </a:solidFill>
            </a:endParaRPr>
          </a:p>
        </p:txBody>
      </p:sp>
      <p:sp>
        <p:nvSpPr>
          <p:cNvPr id="11" name="Rechthoek 16">
            <a:extLst>
              <a:ext uri="{FF2B5EF4-FFF2-40B4-BE49-F238E27FC236}">
                <a16:creationId xmlns:a16="http://schemas.microsoft.com/office/drawing/2014/main" id="{BE7EF78C-A257-4D59-AB7B-C602718D1970}"/>
              </a:ext>
            </a:extLst>
          </p:cNvPr>
          <p:cNvSpPr>
            <a:spLocks noChangeArrowheads="1"/>
          </p:cNvSpPr>
          <p:nvPr userDrawn="1"/>
        </p:nvSpPr>
        <p:spPr bwMode="auto">
          <a:xfrm>
            <a:off x="0" y="2587625"/>
            <a:ext cx="1146175" cy="1150938"/>
          </a:xfrm>
          <a:prstGeom prst="rect">
            <a:avLst/>
          </a:prstGeom>
          <a:solidFill>
            <a:schemeClr val="accent1">
              <a:alpha val="50195"/>
            </a:schemeClr>
          </a:solidFill>
          <a:ln>
            <a:noFill/>
          </a:ln>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endParaRPr lang="nl-NL" altLang="nl-NL">
              <a:solidFill>
                <a:srgbClr val="FFFFFF"/>
              </a:solidFill>
            </a:endParaRPr>
          </a:p>
        </p:txBody>
      </p:sp>
      <p:pic>
        <p:nvPicPr>
          <p:cNvPr id="12" name="Afbeelding 17" descr="logo lumc_Fedra_PPT_20 mm E.pdf">
            <a:extLst>
              <a:ext uri="{FF2B5EF4-FFF2-40B4-BE49-F238E27FC236}">
                <a16:creationId xmlns:a16="http://schemas.microsoft.com/office/drawing/2014/main" id="{64C8C663-3BF0-4E87-B91E-E228C076CD15}"/>
              </a:ext>
            </a:extLst>
          </p:cNvPr>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566738" y="277813"/>
            <a:ext cx="2293937"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9" name="Rectangle 3"/>
          <p:cNvSpPr>
            <a:spLocks noGrp="1" noChangeArrowheads="1"/>
          </p:cNvSpPr>
          <p:nvPr>
            <p:ph type="subTitle" idx="1"/>
          </p:nvPr>
        </p:nvSpPr>
        <p:spPr>
          <a:xfrm>
            <a:off x="1304925" y="2780928"/>
            <a:ext cx="4527551" cy="347890"/>
          </a:xfrm>
        </p:spPr>
        <p:txBody>
          <a:bodyPr/>
          <a:lstStyle>
            <a:lvl1pPr marL="0" indent="0" algn="l">
              <a:lnSpc>
                <a:spcPct val="100000"/>
              </a:lnSpc>
              <a:buFontTx/>
              <a:buNone/>
              <a:defRPr b="1">
                <a:solidFill>
                  <a:schemeClr val="bg2"/>
                </a:solidFill>
              </a:defRPr>
            </a:lvl1pPr>
          </a:lstStyle>
          <a:p>
            <a:pPr lvl="0"/>
            <a:r>
              <a:rPr lang="nl-NL" noProof="0"/>
              <a:t>Klik om de ondertitelstijl van het model te bewerken</a:t>
            </a:r>
            <a:endParaRPr lang="en-GB" noProof="0" dirty="0"/>
          </a:p>
        </p:txBody>
      </p:sp>
      <p:sp>
        <p:nvSpPr>
          <p:cNvPr id="21" name="Rectangle 2"/>
          <p:cNvSpPr>
            <a:spLocks noGrp="1" noChangeArrowheads="1"/>
          </p:cNvSpPr>
          <p:nvPr>
            <p:ph type="title"/>
          </p:nvPr>
        </p:nvSpPr>
        <p:spPr bwMode="auto">
          <a:xfrm>
            <a:off x="1322388" y="1431450"/>
            <a:ext cx="7821570" cy="1144588"/>
          </a:xfrm>
          <a:prstGeom prst="rect">
            <a:avLst/>
          </a:prstGeom>
          <a:noFill/>
          <a:ln>
            <a:noFill/>
          </a:ln>
          <a:effectLst/>
        </p:spPr>
        <p:txBody>
          <a:bodyPr tIns="108000" bIns="0" anchor="t"/>
          <a:lstStyle/>
          <a:p>
            <a:pPr lvl="0"/>
            <a:r>
              <a:rPr lang="en-US"/>
              <a:t>Click to edit Master title style</a:t>
            </a:r>
            <a:endParaRPr lang="en-GB" dirty="0"/>
          </a:p>
        </p:txBody>
      </p:sp>
      <p:sp>
        <p:nvSpPr>
          <p:cNvPr id="24" name="Rectangle 3"/>
          <p:cNvSpPr>
            <a:spLocks noGrp="1" noChangeArrowheads="1"/>
          </p:cNvSpPr>
          <p:nvPr>
            <p:ph idx="10"/>
          </p:nvPr>
        </p:nvSpPr>
        <p:spPr bwMode="auto">
          <a:xfrm>
            <a:off x="1304925" y="4433456"/>
            <a:ext cx="4530829" cy="415636"/>
          </a:xfrm>
          <a:prstGeom prst="rect">
            <a:avLst/>
          </a:prstGeom>
          <a:noFill/>
          <a:ln>
            <a:noFill/>
          </a:ln>
          <a:effectLst/>
        </p:spPr>
        <p:txBody>
          <a:bodyPr/>
          <a:lstStyle>
            <a:lvl1pPr marL="0" indent="0">
              <a:buFontTx/>
              <a:buNone/>
              <a:defRPr sz="2000" baseline="0">
                <a:solidFill>
                  <a:schemeClr val="bg2"/>
                </a:solidFill>
              </a:defRPr>
            </a:lvl1pPr>
          </a:lstStyle>
          <a:p>
            <a:pPr lvl="0"/>
            <a:r>
              <a:rPr lang="nl-NL"/>
              <a:t>Tekststijl van het model bewerken</a:t>
            </a:r>
          </a:p>
        </p:txBody>
      </p:sp>
      <p:sp>
        <p:nvSpPr>
          <p:cNvPr id="23" name="Rectangle 3"/>
          <p:cNvSpPr>
            <a:spLocks noGrp="1" noChangeArrowheads="1"/>
          </p:cNvSpPr>
          <p:nvPr>
            <p:ph idx="11"/>
          </p:nvPr>
        </p:nvSpPr>
        <p:spPr bwMode="auto">
          <a:xfrm>
            <a:off x="1304925" y="4849092"/>
            <a:ext cx="4545117" cy="415635"/>
          </a:xfrm>
          <a:prstGeom prst="rect">
            <a:avLst/>
          </a:prstGeom>
          <a:noFill/>
          <a:ln>
            <a:noFill/>
          </a:ln>
          <a:effectLst/>
        </p:spPr>
        <p:txBody>
          <a:bodyPr/>
          <a:lstStyle>
            <a:lvl1pPr marL="0" indent="0">
              <a:buFontTx/>
              <a:buNone/>
              <a:defRPr sz="2000">
                <a:solidFill>
                  <a:schemeClr val="bg2"/>
                </a:solidFill>
              </a:defRPr>
            </a:lvl1pPr>
            <a:lvl2pPr marL="0" indent="0">
              <a:buFontTx/>
              <a:buNone/>
              <a:defRPr sz="1600"/>
            </a:lvl2pPr>
            <a:lvl3pPr marL="860425" indent="0">
              <a:buFontTx/>
              <a:buNone/>
              <a:defRPr/>
            </a:lvl3pPr>
            <a:lvl4pPr marL="1236662" indent="0">
              <a:buFontTx/>
              <a:buNone/>
              <a:defRPr/>
            </a:lvl4pPr>
            <a:lvl5pPr marL="1717675" indent="0">
              <a:buFontTx/>
              <a:buNone/>
              <a:defRPr/>
            </a:lvl5pPr>
          </a:lstStyle>
          <a:p>
            <a:pPr lvl="0"/>
            <a:r>
              <a:rPr lang="nl-NL"/>
              <a:t>Tekststijl van het model bewerken</a:t>
            </a:r>
          </a:p>
        </p:txBody>
      </p:sp>
      <p:sp>
        <p:nvSpPr>
          <p:cNvPr id="19" name="Rectangle 3"/>
          <p:cNvSpPr>
            <a:spLocks noGrp="1" noChangeArrowheads="1"/>
          </p:cNvSpPr>
          <p:nvPr>
            <p:ph idx="12"/>
          </p:nvPr>
        </p:nvSpPr>
        <p:spPr bwMode="auto">
          <a:xfrm>
            <a:off x="1304924" y="5264727"/>
            <a:ext cx="4527551" cy="415635"/>
          </a:xfrm>
          <a:prstGeom prst="rect">
            <a:avLst/>
          </a:prstGeom>
          <a:noFill/>
          <a:ln>
            <a:noFill/>
          </a:ln>
          <a:effectLst/>
        </p:spPr>
        <p:txBody>
          <a:bodyPr/>
          <a:lstStyle>
            <a:lvl1pPr marL="0" indent="0">
              <a:buFontTx/>
              <a:buNone/>
              <a:defRPr sz="1800" b="0" i="0" cap="all" baseline="0">
                <a:solidFill>
                  <a:schemeClr val="accent1"/>
                </a:solidFill>
              </a:defRPr>
            </a:lvl1pPr>
          </a:lstStyle>
          <a:p>
            <a:pPr lvl="0"/>
            <a:r>
              <a:rPr lang="nl-NL"/>
              <a:t>Tekststijl van het model bewerken</a:t>
            </a:r>
          </a:p>
        </p:txBody>
      </p:sp>
      <p:sp>
        <p:nvSpPr>
          <p:cNvPr id="26" name="Tijdelijke aanduiding voor afbeelding 2"/>
          <p:cNvSpPr>
            <a:spLocks noGrp="1"/>
          </p:cNvSpPr>
          <p:nvPr>
            <p:ph type="pic" idx="14"/>
          </p:nvPr>
        </p:nvSpPr>
        <p:spPr>
          <a:xfrm>
            <a:off x="5969102" y="2583652"/>
            <a:ext cx="2880000" cy="2880000"/>
          </a:xfrm>
        </p:spPr>
        <p:txBody>
          <a:bodyPr/>
          <a:lstStyle>
            <a:lvl1pPr marL="0" indent="0">
              <a:buNone/>
              <a:defRPr sz="800">
                <a:solidFill>
                  <a:schemeClr val="accent4"/>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nl-NL" noProof="0" dirty="0"/>
          </a:p>
        </p:txBody>
      </p:sp>
      <p:sp>
        <p:nvSpPr>
          <p:cNvPr id="13" name="Rectangle 4">
            <a:extLst>
              <a:ext uri="{FF2B5EF4-FFF2-40B4-BE49-F238E27FC236}">
                <a16:creationId xmlns:a16="http://schemas.microsoft.com/office/drawing/2014/main" id="{002BCC7D-184D-4B73-9CC3-A10FA516E778}"/>
              </a:ext>
            </a:extLst>
          </p:cNvPr>
          <p:cNvSpPr>
            <a:spLocks noGrp="1" noChangeArrowheads="1"/>
          </p:cNvSpPr>
          <p:nvPr>
            <p:ph type="dt" sz="half" idx="15"/>
          </p:nvPr>
        </p:nvSpPr>
        <p:spPr>
          <a:xfrm>
            <a:off x="6350000" y="6553200"/>
            <a:ext cx="2508250" cy="304800"/>
          </a:xfrm>
        </p:spPr>
        <p:txBody>
          <a:bodyPr/>
          <a:lstStyle>
            <a:lvl1pPr algn="r">
              <a:defRPr sz="1200">
                <a:solidFill>
                  <a:srgbClr val="FFFFFF"/>
                </a:solidFill>
                <a:latin typeface="+mn-lt"/>
              </a:defRPr>
            </a:lvl1pPr>
          </a:lstStyle>
          <a:p>
            <a:pPr>
              <a:defRPr/>
            </a:pPr>
            <a:fld id="{186114C4-B02C-4928-B767-0E0537350A7E}" type="datetime5">
              <a:rPr lang="en-US"/>
              <a:pPr>
                <a:defRPr/>
              </a:pPr>
              <a:t>1-Dec-21</a:t>
            </a:fld>
            <a:endParaRPr lang="en-GB" dirty="0"/>
          </a:p>
        </p:txBody>
      </p:sp>
      <p:sp>
        <p:nvSpPr>
          <p:cNvPr id="14" name="Rectangle 5">
            <a:extLst>
              <a:ext uri="{FF2B5EF4-FFF2-40B4-BE49-F238E27FC236}">
                <a16:creationId xmlns:a16="http://schemas.microsoft.com/office/drawing/2014/main" id="{C42A6D98-1887-482A-8FF4-0A5BD623DB4C}"/>
              </a:ext>
            </a:extLst>
          </p:cNvPr>
          <p:cNvSpPr>
            <a:spLocks noGrp="1" noChangeArrowheads="1"/>
          </p:cNvSpPr>
          <p:nvPr>
            <p:ph type="ftr" sz="quarter" idx="16"/>
          </p:nvPr>
        </p:nvSpPr>
        <p:spPr>
          <a:xfrm>
            <a:off x="1304925" y="6553200"/>
            <a:ext cx="4708525" cy="304800"/>
          </a:xfrm>
        </p:spPr>
        <p:txBody>
          <a:bodyPr/>
          <a:lstStyle>
            <a:lvl1pPr>
              <a:defRPr sz="1200">
                <a:solidFill>
                  <a:srgbClr val="FFFFFF"/>
                </a:solidFill>
                <a:latin typeface="+mn-lt"/>
              </a:defRPr>
            </a:lvl1pPr>
          </a:lstStyle>
          <a:p>
            <a:pPr>
              <a:defRPr/>
            </a:pPr>
            <a:r>
              <a:rPr lang="en-GB"/>
              <a:t>FOS course 2017</a:t>
            </a:r>
          </a:p>
        </p:txBody>
      </p:sp>
      <p:sp>
        <p:nvSpPr>
          <p:cNvPr id="15" name="Rectangle 6">
            <a:extLst>
              <a:ext uri="{FF2B5EF4-FFF2-40B4-BE49-F238E27FC236}">
                <a16:creationId xmlns:a16="http://schemas.microsoft.com/office/drawing/2014/main" id="{1441F4A4-0D6A-406D-8F94-2824BA7362A5}"/>
              </a:ext>
            </a:extLst>
          </p:cNvPr>
          <p:cNvSpPr>
            <a:spLocks noGrp="1" noChangeArrowheads="1"/>
          </p:cNvSpPr>
          <p:nvPr>
            <p:ph type="sldNum" sz="quarter" idx="17"/>
          </p:nvPr>
        </p:nvSpPr>
        <p:spPr/>
        <p:txBody>
          <a:bodyPr/>
          <a:lstStyle>
            <a:lvl1pPr>
              <a:defRPr/>
            </a:lvl1pPr>
          </a:lstStyle>
          <a:p>
            <a:pPr>
              <a:defRPr/>
            </a:pPr>
            <a:fld id="{22EC8CFC-786D-4682-B82A-BDDC42DA778A}" type="slidenum">
              <a:rPr lang="en-GB" altLang="nl-NL"/>
              <a:pPr>
                <a:defRPr/>
              </a:pPr>
              <a:t>‹#›</a:t>
            </a:fld>
            <a:endParaRPr lang="en-GB" altLang="nl-NL"/>
          </a:p>
        </p:txBody>
      </p:sp>
    </p:spTree>
    <p:extLst>
      <p:ext uri="{BB962C8B-B14F-4D97-AF65-F5344CB8AC3E}">
        <p14:creationId xmlns:p14="http://schemas.microsoft.com/office/powerpoint/2010/main" val="161188456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4" descr="logo-bbmri-nl">
            <a:extLst>
              <a:ext uri="{FF2B5EF4-FFF2-40B4-BE49-F238E27FC236}">
                <a16:creationId xmlns:a16="http://schemas.microsoft.com/office/drawing/2014/main" id="{D4649978-2B6E-41DF-9F27-6DA96CC45BF6}"/>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468313" y="333375"/>
            <a:ext cx="1600200" cy="80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Box 5">
            <a:extLst>
              <a:ext uri="{FF2B5EF4-FFF2-40B4-BE49-F238E27FC236}">
                <a16:creationId xmlns:a16="http://schemas.microsoft.com/office/drawing/2014/main" id="{35ED4626-D4B5-4C96-9A61-A614425AE862}"/>
              </a:ext>
            </a:extLst>
          </p:cNvPr>
          <p:cNvSpPr txBox="1">
            <a:spLocks noChangeArrowheads="1"/>
          </p:cNvSpPr>
          <p:nvPr/>
        </p:nvSpPr>
        <p:spPr bwMode="auto">
          <a:xfrm>
            <a:off x="3779838" y="0"/>
            <a:ext cx="5113337" cy="336550"/>
          </a:xfrm>
          <a:prstGeom prst="rect">
            <a:avLst/>
          </a:prstGeom>
          <a:noFill/>
          <a:ln>
            <a:noFill/>
          </a:ln>
          <a:effectLst/>
        </p:spPr>
        <p:txBody>
          <a:bodyPr>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spcBef>
                <a:spcPct val="50000"/>
              </a:spcBef>
              <a:defRPr/>
            </a:pPr>
            <a:r>
              <a:rPr lang="en-US" sz="1600">
                <a:solidFill>
                  <a:srgbClr val="000000"/>
                </a:solidFill>
                <a:latin typeface="Trebuchet MS" pitchFamily="34" charset="0"/>
              </a:rPr>
              <a:t>Biobanking and Biomolecular Research Infrastructure</a:t>
            </a:r>
          </a:p>
        </p:txBody>
      </p:sp>
      <p:sp>
        <p:nvSpPr>
          <p:cNvPr id="5122" name="Rectangle 2"/>
          <p:cNvSpPr>
            <a:spLocks noGrp="1" noChangeArrowheads="1"/>
          </p:cNvSpPr>
          <p:nvPr>
            <p:ph type="ctrTitle"/>
          </p:nvPr>
        </p:nvSpPr>
        <p:spPr>
          <a:xfrm>
            <a:off x="685800" y="2130425"/>
            <a:ext cx="7772400" cy="1470025"/>
          </a:xfrm>
        </p:spPr>
        <p:txBody>
          <a:bodyPr/>
          <a:lstStyle>
            <a:lvl1pPr>
              <a:defRPr/>
            </a:lvl1pPr>
          </a:lstStyle>
          <a:p>
            <a:pPr lvl="0"/>
            <a:r>
              <a:rPr lang="en-US" noProof="0"/>
              <a:t>Click to edit Master title style</a:t>
            </a:r>
          </a:p>
        </p:txBody>
      </p:sp>
      <p:sp>
        <p:nvSpPr>
          <p:cNvPr id="5123" name="Rectangle 3"/>
          <p:cNvSpPr>
            <a:spLocks noGrp="1" noChangeArrowheads="1"/>
          </p:cNvSpPr>
          <p:nvPr>
            <p:ph type="subTitle" idx="1"/>
          </p:nvPr>
        </p:nvSpPr>
        <p:spPr>
          <a:xfrm>
            <a:off x="1371600" y="3886200"/>
            <a:ext cx="6400800" cy="1752600"/>
          </a:xfrm>
        </p:spPr>
        <p:txBody>
          <a:bodyPr/>
          <a:lstStyle>
            <a:lvl1pPr marL="0" indent="0" algn="ctr">
              <a:buFontTx/>
              <a:buNone/>
              <a:defRPr/>
            </a:lvl1pPr>
          </a:lstStyle>
          <a:p>
            <a:pPr lvl="0"/>
            <a:r>
              <a:rPr lang="en-US" noProof="0"/>
              <a:t>Click to edit Master subtitle style</a:t>
            </a:r>
          </a:p>
        </p:txBody>
      </p:sp>
    </p:spTree>
    <p:extLst>
      <p:ext uri="{BB962C8B-B14F-4D97-AF65-F5344CB8AC3E}">
        <p14:creationId xmlns:p14="http://schemas.microsoft.com/office/powerpoint/2010/main" val="3480337016"/>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5" name="Rechthoek 13">
            <a:extLst>
              <a:ext uri="{FF2B5EF4-FFF2-40B4-BE49-F238E27FC236}">
                <a16:creationId xmlns:a16="http://schemas.microsoft.com/office/drawing/2014/main" id="{3833A1D1-E469-41A3-93CB-DB0088200899}"/>
              </a:ext>
            </a:extLst>
          </p:cNvPr>
          <p:cNvSpPr>
            <a:spLocks noChangeArrowheads="1"/>
          </p:cNvSpPr>
          <p:nvPr userDrawn="1"/>
        </p:nvSpPr>
        <p:spPr bwMode="auto">
          <a:xfrm>
            <a:off x="0" y="0"/>
            <a:ext cx="9144000" cy="6553200"/>
          </a:xfrm>
          <a:prstGeom prst="rect">
            <a:avLst/>
          </a:prstGeom>
          <a:solidFill>
            <a:schemeClr val="accent1">
              <a:alpha val="25098"/>
            </a:schemeClr>
          </a:solidFill>
          <a:ln>
            <a:noFill/>
          </a:ln>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endParaRPr lang="nl-NL" altLang="nl-NL">
              <a:solidFill>
                <a:srgbClr val="FFFFFF"/>
              </a:solidFill>
            </a:endParaRPr>
          </a:p>
        </p:txBody>
      </p:sp>
      <p:sp>
        <p:nvSpPr>
          <p:cNvPr id="2" name="Titel 1"/>
          <p:cNvSpPr>
            <a:spLocks noGrp="1"/>
          </p:cNvSpPr>
          <p:nvPr>
            <p:ph type="title"/>
          </p:nvPr>
        </p:nvSpPr>
        <p:spPr>
          <a:xfrm>
            <a:off x="566738" y="0"/>
            <a:ext cx="6524625" cy="854075"/>
          </a:xfrm>
        </p:spPr>
        <p:txBody>
          <a:bodyPr/>
          <a:lstStyle>
            <a:lvl1pPr>
              <a:defRPr cap="all"/>
            </a:lvl1pPr>
          </a:lstStyle>
          <a:p>
            <a:r>
              <a:rPr lang="nl-NL"/>
              <a:t>Klik om de stijl te bewerken</a:t>
            </a:r>
            <a:endParaRPr lang="nl-NL" dirty="0"/>
          </a:p>
        </p:txBody>
      </p:sp>
      <p:sp>
        <p:nvSpPr>
          <p:cNvPr id="10" name="Tijdelijke aanduiding voor afbeelding 2"/>
          <p:cNvSpPr>
            <a:spLocks noGrp="1"/>
          </p:cNvSpPr>
          <p:nvPr>
            <p:ph type="pic" idx="14"/>
          </p:nvPr>
        </p:nvSpPr>
        <p:spPr>
          <a:xfrm>
            <a:off x="5969102" y="2583652"/>
            <a:ext cx="2880000" cy="2880000"/>
          </a:xfrm>
        </p:spPr>
        <p:txBody>
          <a:bodyPr/>
          <a:lstStyle>
            <a:lvl1pPr marL="0" indent="0">
              <a:buNone/>
              <a:defRPr sz="800">
                <a:solidFill>
                  <a:schemeClr val="accent4"/>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nl-NL" noProof="0" dirty="0"/>
          </a:p>
        </p:txBody>
      </p:sp>
      <p:sp>
        <p:nvSpPr>
          <p:cNvPr id="11" name="Tijdelijke aanduiding voor inhoud 10"/>
          <p:cNvSpPr>
            <a:spLocks noGrp="1"/>
          </p:cNvSpPr>
          <p:nvPr>
            <p:ph sz="quarter" idx="15"/>
          </p:nvPr>
        </p:nvSpPr>
        <p:spPr>
          <a:xfrm>
            <a:off x="566738" y="2583652"/>
            <a:ext cx="5283200" cy="3674274"/>
          </a:xfrm>
        </p:spPr>
        <p:txBody>
          <a:bodyPr/>
          <a:lstStyle>
            <a:lvl1pPr>
              <a:lnSpc>
                <a:spcPct val="100000"/>
              </a:lnSpc>
              <a:defRPr sz="5400" b="1" i="0">
                <a:solidFill>
                  <a:schemeClr val="bg2"/>
                </a:solidFill>
              </a:defRPr>
            </a:lvl1pPr>
          </a:lstStyle>
          <a:p>
            <a:pPr lvl="0"/>
            <a:r>
              <a:rPr lang="en-US"/>
              <a:t>Click to edit Master text styles</a:t>
            </a:r>
          </a:p>
        </p:txBody>
      </p:sp>
      <p:sp>
        <p:nvSpPr>
          <p:cNvPr id="6" name="Tijdelijke aanduiding voor datum 2">
            <a:extLst>
              <a:ext uri="{FF2B5EF4-FFF2-40B4-BE49-F238E27FC236}">
                <a16:creationId xmlns:a16="http://schemas.microsoft.com/office/drawing/2014/main" id="{D18E4625-CBA3-4C43-B4F4-2D5FA46E08C3}"/>
              </a:ext>
            </a:extLst>
          </p:cNvPr>
          <p:cNvSpPr>
            <a:spLocks noGrp="1"/>
          </p:cNvSpPr>
          <p:nvPr>
            <p:ph type="dt" sz="half" idx="16"/>
          </p:nvPr>
        </p:nvSpPr>
        <p:spPr/>
        <p:txBody>
          <a:bodyPr/>
          <a:lstStyle>
            <a:lvl1pPr>
              <a:defRPr/>
            </a:lvl1pPr>
          </a:lstStyle>
          <a:p>
            <a:pPr>
              <a:defRPr/>
            </a:pPr>
            <a:fld id="{65540497-D90D-4697-9F6B-121F675FA783}" type="datetime5">
              <a:rPr lang="en-US"/>
              <a:pPr>
                <a:defRPr/>
              </a:pPr>
              <a:t>1-Dec-21</a:t>
            </a:fld>
            <a:endParaRPr lang="en-GB" dirty="0"/>
          </a:p>
        </p:txBody>
      </p:sp>
      <p:sp>
        <p:nvSpPr>
          <p:cNvPr id="7" name="Tijdelijke aanduiding voor voettekst 3">
            <a:extLst>
              <a:ext uri="{FF2B5EF4-FFF2-40B4-BE49-F238E27FC236}">
                <a16:creationId xmlns:a16="http://schemas.microsoft.com/office/drawing/2014/main" id="{30D7CA94-DC8D-4952-91BE-9DC2B69B8350}"/>
              </a:ext>
            </a:extLst>
          </p:cNvPr>
          <p:cNvSpPr>
            <a:spLocks noGrp="1"/>
          </p:cNvSpPr>
          <p:nvPr>
            <p:ph type="ftr" sz="quarter" idx="17"/>
          </p:nvPr>
        </p:nvSpPr>
        <p:spPr/>
        <p:txBody>
          <a:bodyPr/>
          <a:lstStyle>
            <a:lvl1pPr>
              <a:defRPr/>
            </a:lvl1pPr>
          </a:lstStyle>
          <a:p>
            <a:pPr>
              <a:defRPr/>
            </a:pPr>
            <a:r>
              <a:rPr lang="en-GB"/>
              <a:t>FOS course 2017</a:t>
            </a:r>
          </a:p>
        </p:txBody>
      </p:sp>
      <p:sp>
        <p:nvSpPr>
          <p:cNvPr id="8" name="Tijdelijke aanduiding voor dianummer 4">
            <a:extLst>
              <a:ext uri="{FF2B5EF4-FFF2-40B4-BE49-F238E27FC236}">
                <a16:creationId xmlns:a16="http://schemas.microsoft.com/office/drawing/2014/main" id="{77E67FF5-9046-4330-BCF9-E00CB5507A5A}"/>
              </a:ext>
            </a:extLst>
          </p:cNvPr>
          <p:cNvSpPr>
            <a:spLocks noGrp="1"/>
          </p:cNvSpPr>
          <p:nvPr>
            <p:ph type="sldNum" sz="quarter" idx="18"/>
          </p:nvPr>
        </p:nvSpPr>
        <p:spPr/>
        <p:txBody>
          <a:bodyPr/>
          <a:lstStyle>
            <a:lvl1pPr>
              <a:defRPr/>
            </a:lvl1pPr>
          </a:lstStyle>
          <a:p>
            <a:pPr>
              <a:defRPr/>
            </a:pPr>
            <a:fld id="{0EF93311-012D-41AE-B6B6-14605F9F86E8}" type="slidenum">
              <a:rPr lang="en-GB" altLang="nl-NL"/>
              <a:pPr>
                <a:defRPr/>
              </a:pPr>
              <a:t>‹#›</a:t>
            </a:fld>
            <a:endParaRPr lang="en-GB" altLang="nl-NL"/>
          </a:p>
        </p:txBody>
      </p:sp>
    </p:spTree>
    <p:extLst>
      <p:ext uri="{BB962C8B-B14F-4D97-AF65-F5344CB8AC3E}">
        <p14:creationId xmlns:p14="http://schemas.microsoft.com/office/powerpoint/2010/main" val="111544795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el 1"/>
          <p:cNvSpPr>
            <a:spLocks noGrp="1"/>
          </p:cNvSpPr>
          <p:nvPr>
            <p:ph type="title"/>
          </p:nvPr>
        </p:nvSpPr>
        <p:spPr>
          <a:xfrm>
            <a:off x="566738" y="0"/>
            <a:ext cx="6524625" cy="854075"/>
          </a:xfrm>
        </p:spPr>
        <p:txBody>
          <a:bodyPr/>
          <a:lstStyle/>
          <a:p>
            <a:r>
              <a:rPr lang="en-US"/>
              <a:t>Click to edit Master title style</a:t>
            </a:r>
            <a:endParaRPr lang="nl-NL"/>
          </a:p>
        </p:txBody>
      </p:sp>
      <p:sp>
        <p:nvSpPr>
          <p:cNvPr id="3" name="Tijdelijke aanduiding voor inhoud 2"/>
          <p:cNvSpPr>
            <a:spLocks noGrp="1"/>
          </p:cNvSpPr>
          <p:nvPr>
            <p:ph idx="1"/>
          </p:nvPr>
        </p:nvSpPr>
        <p:spPr>
          <a:xfrm>
            <a:off x="566738" y="1144588"/>
            <a:ext cx="8291512" cy="5113338"/>
          </a:xfrm>
        </p:spPr>
        <p:txBody>
          <a:bodyPr/>
          <a:lstStyle>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dirty="0"/>
          </a:p>
        </p:txBody>
      </p:sp>
      <p:sp>
        <p:nvSpPr>
          <p:cNvPr id="4" name="Rectangle 4">
            <a:extLst>
              <a:ext uri="{FF2B5EF4-FFF2-40B4-BE49-F238E27FC236}">
                <a16:creationId xmlns:a16="http://schemas.microsoft.com/office/drawing/2014/main" id="{50918407-E084-4761-81E4-AA204D814271}"/>
              </a:ext>
            </a:extLst>
          </p:cNvPr>
          <p:cNvSpPr>
            <a:spLocks noGrp="1" noChangeArrowheads="1"/>
          </p:cNvSpPr>
          <p:nvPr>
            <p:ph type="dt" sz="half" idx="10"/>
          </p:nvPr>
        </p:nvSpPr>
        <p:spPr>
          <a:xfrm>
            <a:off x="6350000" y="6553200"/>
            <a:ext cx="2508250" cy="304800"/>
          </a:xfrm>
        </p:spPr>
        <p:txBody>
          <a:bodyPr/>
          <a:lstStyle>
            <a:lvl1pPr algn="r">
              <a:defRPr sz="1200">
                <a:solidFill>
                  <a:srgbClr val="FFFFFF"/>
                </a:solidFill>
                <a:latin typeface="+mn-lt"/>
              </a:defRPr>
            </a:lvl1pPr>
          </a:lstStyle>
          <a:p>
            <a:pPr>
              <a:defRPr/>
            </a:pPr>
            <a:fld id="{40DA469D-1AFE-4E3F-A9F0-144387D76E9C}" type="datetime5">
              <a:rPr lang="en-US"/>
              <a:pPr>
                <a:defRPr/>
              </a:pPr>
              <a:t>1-Dec-21</a:t>
            </a:fld>
            <a:endParaRPr lang="en-GB" dirty="0"/>
          </a:p>
        </p:txBody>
      </p:sp>
      <p:sp>
        <p:nvSpPr>
          <p:cNvPr id="5" name="Rectangle 6">
            <a:extLst>
              <a:ext uri="{FF2B5EF4-FFF2-40B4-BE49-F238E27FC236}">
                <a16:creationId xmlns:a16="http://schemas.microsoft.com/office/drawing/2014/main" id="{DECDE01A-6549-4455-A4D4-92B677F693C1}"/>
              </a:ext>
            </a:extLst>
          </p:cNvPr>
          <p:cNvSpPr>
            <a:spLocks noGrp="1" noChangeArrowheads="1"/>
          </p:cNvSpPr>
          <p:nvPr>
            <p:ph type="sldNum" sz="quarter" idx="11"/>
          </p:nvPr>
        </p:nvSpPr>
        <p:spPr/>
        <p:txBody>
          <a:bodyPr/>
          <a:lstStyle>
            <a:lvl1pPr>
              <a:defRPr/>
            </a:lvl1pPr>
          </a:lstStyle>
          <a:p>
            <a:pPr>
              <a:defRPr/>
            </a:pPr>
            <a:fld id="{65498075-C6A8-4A36-BD87-A81B01F9D892}" type="slidenum">
              <a:rPr lang="en-GB" altLang="nl-NL"/>
              <a:pPr>
                <a:defRPr/>
              </a:pPr>
              <a:t>‹#›</a:t>
            </a:fld>
            <a:endParaRPr lang="en-GB" altLang="nl-NL"/>
          </a:p>
        </p:txBody>
      </p:sp>
      <p:sp>
        <p:nvSpPr>
          <p:cNvPr id="6" name="Footer Placeholder 5">
            <a:extLst>
              <a:ext uri="{FF2B5EF4-FFF2-40B4-BE49-F238E27FC236}">
                <a16:creationId xmlns:a16="http://schemas.microsoft.com/office/drawing/2014/main" id="{8E6F2303-3F87-44DA-8F6B-C586727A23DF}"/>
              </a:ext>
            </a:extLst>
          </p:cNvPr>
          <p:cNvSpPr>
            <a:spLocks noGrp="1" noChangeArrowheads="1"/>
          </p:cNvSpPr>
          <p:nvPr>
            <p:ph type="ftr" sz="quarter" idx="12"/>
          </p:nvPr>
        </p:nvSpPr>
        <p:spPr>
          <a:xfrm>
            <a:off x="1304925" y="6553200"/>
            <a:ext cx="4708525" cy="304800"/>
          </a:xfrm>
        </p:spPr>
        <p:txBody>
          <a:bodyPr/>
          <a:lstStyle>
            <a:lvl1pPr>
              <a:defRPr sz="1200">
                <a:solidFill>
                  <a:srgbClr val="FFFFFF"/>
                </a:solidFill>
                <a:latin typeface="+mn-lt"/>
              </a:defRPr>
            </a:lvl1pPr>
          </a:lstStyle>
          <a:p>
            <a:pPr>
              <a:defRPr/>
            </a:pPr>
            <a:r>
              <a:rPr lang="en-GB"/>
              <a:t>FOS course 2017</a:t>
            </a:r>
          </a:p>
        </p:txBody>
      </p:sp>
    </p:spTree>
    <p:extLst>
      <p:ext uri="{BB962C8B-B14F-4D97-AF65-F5344CB8AC3E}">
        <p14:creationId xmlns:p14="http://schemas.microsoft.com/office/powerpoint/2010/main" val="2571408837"/>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Slide without footer">
    <p:spTree>
      <p:nvGrpSpPr>
        <p:cNvPr id="1" name=""/>
        <p:cNvGrpSpPr/>
        <p:nvPr/>
      </p:nvGrpSpPr>
      <p:grpSpPr>
        <a:xfrm>
          <a:off x="0" y="0"/>
          <a:ext cx="0" cy="0"/>
          <a:chOff x="0" y="0"/>
          <a:chExt cx="0" cy="0"/>
        </a:xfrm>
      </p:grpSpPr>
      <p:sp>
        <p:nvSpPr>
          <p:cNvPr id="5" name="Rechthoek 13">
            <a:extLst>
              <a:ext uri="{FF2B5EF4-FFF2-40B4-BE49-F238E27FC236}">
                <a16:creationId xmlns:a16="http://schemas.microsoft.com/office/drawing/2014/main" id="{8EF411EE-0E3B-4114-B18D-81548A276A28}"/>
              </a:ext>
            </a:extLst>
          </p:cNvPr>
          <p:cNvSpPr>
            <a:spLocks noChangeArrowheads="1"/>
          </p:cNvSpPr>
          <p:nvPr userDrawn="1"/>
        </p:nvSpPr>
        <p:spPr bwMode="auto">
          <a:xfrm>
            <a:off x="0" y="6527800"/>
            <a:ext cx="9144000" cy="330200"/>
          </a:xfrm>
          <a:prstGeom prst="rect">
            <a:avLst/>
          </a:prstGeom>
          <a:solidFill>
            <a:schemeClr val="bg1"/>
          </a:solidFill>
          <a:ln w="9525" algn="ctr">
            <a:solidFill>
              <a:schemeClr val="tx1"/>
            </a:solidFill>
            <a:round/>
            <a:headEnd/>
            <a:tailEnd/>
          </a:ln>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endParaRPr lang="nl-NL" altLang="nl-NL">
              <a:solidFill>
                <a:srgbClr val="FFFFFF"/>
              </a:solidFill>
            </a:endParaRPr>
          </a:p>
        </p:txBody>
      </p:sp>
      <p:sp>
        <p:nvSpPr>
          <p:cNvPr id="2" name="Titel 1"/>
          <p:cNvSpPr>
            <a:spLocks noGrp="1"/>
          </p:cNvSpPr>
          <p:nvPr>
            <p:ph type="title"/>
          </p:nvPr>
        </p:nvSpPr>
        <p:spPr>
          <a:xfrm>
            <a:off x="566738" y="0"/>
            <a:ext cx="6524625" cy="854075"/>
          </a:xfrm>
        </p:spPr>
        <p:txBody>
          <a:bodyPr/>
          <a:lstStyle/>
          <a:p>
            <a:r>
              <a:rPr lang="en-US"/>
              <a:t>Click to edit Master title style</a:t>
            </a:r>
            <a:endParaRPr lang="nl-NL" dirty="0"/>
          </a:p>
        </p:txBody>
      </p:sp>
      <p:sp>
        <p:nvSpPr>
          <p:cNvPr id="4" name="Tijdelijke aanduiding voor inhoud 2"/>
          <p:cNvSpPr>
            <a:spLocks noGrp="1"/>
          </p:cNvSpPr>
          <p:nvPr>
            <p:ph idx="1"/>
          </p:nvPr>
        </p:nvSpPr>
        <p:spPr>
          <a:xfrm>
            <a:off x="566738" y="1144588"/>
            <a:ext cx="8291512" cy="5383212"/>
          </a:xfrm>
        </p:spPr>
        <p:txBody>
          <a:bodyPr/>
          <a:lstStyle>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dirty="0"/>
          </a:p>
        </p:txBody>
      </p:sp>
    </p:spTree>
    <p:extLst>
      <p:ext uri="{BB962C8B-B14F-4D97-AF65-F5344CB8AC3E}">
        <p14:creationId xmlns:p14="http://schemas.microsoft.com/office/powerpoint/2010/main" val="1486315283"/>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Single title line">
    <p:spTree>
      <p:nvGrpSpPr>
        <p:cNvPr id="1" name=""/>
        <p:cNvGrpSpPr/>
        <p:nvPr/>
      </p:nvGrpSpPr>
      <p:grpSpPr>
        <a:xfrm>
          <a:off x="0" y="0"/>
          <a:ext cx="0" cy="0"/>
          <a:chOff x="0" y="0"/>
          <a:chExt cx="0" cy="0"/>
        </a:xfrm>
      </p:grpSpPr>
      <p:sp>
        <p:nvSpPr>
          <p:cNvPr id="4" name="Rechthoek 13">
            <a:extLst>
              <a:ext uri="{FF2B5EF4-FFF2-40B4-BE49-F238E27FC236}">
                <a16:creationId xmlns:a16="http://schemas.microsoft.com/office/drawing/2014/main" id="{2A54DFDB-55F5-4DA0-9FBA-2E1939BFE144}"/>
              </a:ext>
            </a:extLst>
          </p:cNvPr>
          <p:cNvSpPr>
            <a:spLocks noChangeArrowheads="1"/>
          </p:cNvSpPr>
          <p:nvPr userDrawn="1"/>
        </p:nvSpPr>
        <p:spPr bwMode="auto">
          <a:xfrm>
            <a:off x="0" y="6527800"/>
            <a:ext cx="9144000" cy="330200"/>
          </a:xfrm>
          <a:prstGeom prst="rect">
            <a:avLst/>
          </a:prstGeom>
          <a:solidFill>
            <a:schemeClr val="bg1"/>
          </a:solidFill>
          <a:ln w="9525" algn="ctr">
            <a:solidFill>
              <a:schemeClr val="tx1"/>
            </a:solidFill>
            <a:round/>
            <a:headEnd/>
            <a:tailEnd/>
          </a:ln>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endParaRPr lang="nl-NL" altLang="nl-NL">
              <a:solidFill>
                <a:srgbClr val="FFFFFF"/>
              </a:solidFill>
            </a:endParaRPr>
          </a:p>
        </p:txBody>
      </p:sp>
      <p:sp>
        <p:nvSpPr>
          <p:cNvPr id="6" name="Rechthoek 14">
            <a:extLst>
              <a:ext uri="{FF2B5EF4-FFF2-40B4-BE49-F238E27FC236}">
                <a16:creationId xmlns:a16="http://schemas.microsoft.com/office/drawing/2014/main" id="{5F8ADC49-C1E6-496C-9F3B-878E7DB6761E}"/>
              </a:ext>
            </a:extLst>
          </p:cNvPr>
          <p:cNvSpPr>
            <a:spLocks noChangeArrowheads="1"/>
          </p:cNvSpPr>
          <p:nvPr userDrawn="1"/>
        </p:nvSpPr>
        <p:spPr bwMode="auto">
          <a:xfrm>
            <a:off x="0" y="514350"/>
            <a:ext cx="9144000" cy="895350"/>
          </a:xfrm>
          <a:prstGeom prst="rect">
            <a:avLst/>
          </a:prstGeom>
          <a:solidFill>
            <a:schemeClr val="bg1"/>
          </a:solidFill>
          <a:ln w="9525" algn="ctr">
            <a:solidFill>
              <a:schemeClr val="tx1"/>
            </a:solidFill>
            <a:round/>
            <a:headEnd/>
            <a:tailEnd/>
          </a:ln>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endParaRPr lang="nl-NL" altLang="nl-NL">
              <a:solidFill>
                <a:srgbClr val="FFFFFF"/>
              </a:solidFill>
            </a:endParaRPr>
          </a:p>
        </p:txBody>
      </p:sp>
      <p:sp>
        <p:nvSpPr>
          <p:cNvPr id="8" name="Titel 1"/>
          <p:cNvSpPr>
            <a:spLocks noGrp="1"/>
          </p:cNvSpPr>
          <p:nvPr>
            <p:ph type="title"/>
          </p:nvPr>
        </p:nvSpPr>
        <p:spPr>
          <a:xfrm>
            <a:off x="566738" y="0"/>
            <a:ext cx="6524625" cy="501649"/>
          </a:xfrm>
        </p:spPr>
        <p:txBody>
          <a:bodyPr/>
          <a:lstStyle/>
          <a:p>
            <a:r>
              <a:rPr lang="en-US"/>
              <a:t>Click to edit Master title style</a:t>
            </a:r>
            <a:endParaRPr lang="nl-NL" dirty="0"/>
          </a:p>
        </p:txBody>
      </p:sp>
      <p:sp>
        <p:nvSpPr>
          <p:cNvPr id="5" name="Tijdelijke aanduiding voor inhoud 2"/>
          <p:cNvSpPr>
            <a:spLocks noGrp="1"/>
          </p:cNvSpPr>
          <p:nvPr>
            <p:ph idx="1"/>
          </p:nvPr>
        </p:nvSpPr>
        <p:spPr>
          <a:xfrm>
            <a:off x="566738" y="830263"/>
            <a:ext cx="8291512" cy="5697537"/>
          </a:xfrm>
        </p:spPr>
        <p:txBody>
          <a:bodyPr/>
          <a:lstStyle>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dirty="0"/>
          </a:p>
        </p:txBody>
      </p:sp>
    </p:spTree>
    <p:extLst>
      <p:ext uri="{BB962C8B-B14F-4D97-AF65-F5344CB8AC3E}">
        <p14:creationId xmlns:p14="http://schemas.microsoft.com/office/powerpoint/2010/main" val="2322943382"/>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el 1"/>
          <p:cNvSpPr>
            <a:spLocks noGrp="1"/>
          </p:cNvSpPr>
          <p:nvPr>
            <p:ph type="title"/>
          </p:nvPr>
        </p:nvSpPr>
        <p:spPr>
          <a:xfrm>
            <a:off x="566738" y="0"/>
            <a:ext cx="6524625" cy="854075"/>
          </a:xfrm>
        </p:spPr>
        <p:txBody>
          <a:bodyPr/>
          <a:lstStyle/>
          <a:p>
            <a:r>
              <a:rPr lang="en-US"/>
              <a:t>Click to edit Master title style</a:t>
            </a:r>
            <a:endParaRPr lang="nl-NL" dirty="0"/>
          </a:p>
        </p:txBody>
      </p:sp>
      <p:sp>
        <p:nvSpPr>
          <p:cNvPr id="8" name="Rectangle 3"/>
          <p:cNvSpPr>
            <a:spLocks noGrp="1" noChangeArrowheads="1"/>
          </p:cNvSpPr>
          <p:nvPr>
            <p:ph idx="1"/>
          </p:nvPr>
        </p:nvSpPr>
        <p:spPr bwMode="auto">
          <a:xfrm>
            <a:off x="566738" y="1144588"/>
            <a:ext cx="4003675" cy="5113337"/>
          </a:xfrm>
          <a:prstGeom prst="rect">
            <a:avLst/>
          </a:prstGeom>
          <a:noFill/>
          <a:ln>
            <a:noFill/>
          </a:ln>
          <a:effectLst/>
        </p:spPr>
        <p:txBody>
          <a:bodyPr/>
          <a:lstStyle>
            <a:lvl1pPr marL="0" indent="0">
              <a:buFontTx/>
              <a:buNone/>
              <a:defRPr/>
            </a:lvl1pPr>
            <a:lvl2pPr marL="0">
              <a:defRPr/>
            </a:lvl2pPr>
            <a:lvl3pPr marL="360000">
              <a:defRPr/>
            </a:lvl3pPr>
            <a:lvl4pPr marL="720000">
              <a:defRPr/>
            </a:lvl4pPr>
            <a:lvl5pPr marL="108000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1" name="Rectangle 3"/>
          <p:cNvSpPr>
            <a:spLocks noGrp="1" noChangeArrowheads="1"/>
          </p:cNvSpPr>
          <p:nvPr>
            <p:ph idx="13"/>
          </p:nvPr>
        </p:nvSpPr>
        <p:spPr bwMode="auto">
          <a:xfrm>
            <a:off x="4860032" y="1144588"/>
            <a:ext cx="4003675" cy="5113337"/>
          </a:xfrm>
          <a:prstGeom prst="rect">
            <a:avLst/>
          </a:prstGeom>
          <a:noFill/>
          <a:ln>
            <a:noFill/>
          </a:ln>
          <a:effectLst/>
        </p:spPr>
        <p:txBody>
          <a:bodyPr/>
          <a:lstStyle>
            <a:lvl1pPr marL="0" indent="0">
              <a:buFontTx/>
              <a:buNone/>
              <a:defRPr/>
            </a:lvl1pPr>
            <a:lvl2pPr marL="0">
              <a:defRPr/>
            </a:lvl2pPr>
            <a:lvl3pPr marL="360000">
              <a:defRPr/>
            </a:lvl3pPr>
            <a:lvl4pPr marL="720000">
              <a:defRPr/>
            </a:lvl4pPr>
            <a:lvl5pPr marL="108000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Tijdelijke aanduiding voor datum 4">
            <a:extLst>
              <a:ext uri="{FF2B5EF4-FFF2-40B4-BE49-F238E27FC236}">
                <a16:creationId xmlns:a16="http://schemas.microsoft.com/office/drawing/2014/main" id="{70AFE7FA-020C-4091-80E3-1EFC1C5B2DB7}"/>
              </a:ext>
            </a:extLst>
          </p:cNvPr>
          <p:cNvSpPr>
            <a:spLocks noGrp="1"/>
          </p:cNvSpPr>
          <p:nvPr>
            <p:ph type="dt" sz="half" idx="14"/>
          </p:nvPr>
        </p:nvSpPr>
        <p:spPr/>
        <p:txBody>
          <a:bodyPr/>
          <a:lstStyle>
            <a:lvl1pPr>
              <a:defRPr/>
            </a:lvl1pPr>
          </a:lstStyle>
          <a:p>
            <a:pPr>
              <a:defRPr/>
            </a:pPr>
            <a:fld id="{374614DF-60A5-4C4C-AAD6-F03E804411E7}" type="datetime5">
              <a:rPr lang="en-US"/>
              <a:pPr>
                <a:defRPr/>
              </a:pPr>
              <a:t>1-Dec-21</a:t>
            </a:fld>
            <a:endParaRPr lang="en-GB" dirty="0"/>
          </a:p>
        </p:txBody>
      </p:sp>
      <p:sp>
        <p:nvSpPr>
          <p:cNvPr id="6" name="Tijdelijke aanduiding voor dianummer 6">
            <a:extLst>
              <a:ext uri="{FF2B5EF4-FFF2-40B4-BE49-F238E27FC236}">
                <a16:creationId xmlns:a16="http://schemas.microsoft.com/office/drawing/2014/main" id="{95BB3842-0848-4D44-A490-D701FBBAD96C}"/>
              </a:ext>
            </a:extLst>
          </p:cNvPr>
          <p:cNvSpPr>
            <a:spLocks noGrp="1"/>
          </p:cNvSpPr>
          <p:nvPr>
            <p:ph type="sldNum" sz="quarter" idx="15"/>
          </p:nvPr>
        </p:nvSpPr>
        <p:spPr/>
        <p:txBody>
          <a:bodyPr/>
          <a:lstStyle>
            <a:lvl1pPr>
              <a:defRPr/>
            </a:lvl1pPr>
          </a:lstStyle>
          <a:p>
            <a:pPr>
              <a:defRPr/>
            </a:pPr>
            <a:fld id="{976D7E32-77F5-47E7-BE96-B66438A04AB7}" type="slidenum">
              <a:rPr lang="en-GB" altLang="nl-NL"/>
              <a:pPr>
                <a:defRPr/>
              </a:pPr>
              <a:t>‹#›</a:t>
            </a:fld>
            <a:endParaRPr lang="en-GB" altLang="nl-NL"/>
          </a:p>
        </p:txBody>
      </p:sp>
      <p:sp>
        <p:nvSpPr>
          <p:cNvPr id="7" name="Rectangle 5">
            <a:extLst>
              <a:ext uri="{FF2B5EF4-FFF2-40B4-BE49-F238E27FC236}">
                <a16:creationId xmlns:a16="http://schemas.microsoft.com/office/drawing/2014/main" id="{C74F6415-FF8C-4603-B538-D2F72087CD93}"/>
              </a:ext>
            </a:extLst>
          </p:cNvPr>
          <p:cNvSpPr>
            <a:spLocks noGrp="1" noChangeArrowheads="1"/>
          </p:cNvSpPr>
          <p:nvPr>
            <p:ph type="ftr" sz="quarter" idx="16"/>
          </p:nvPr>
        </p:nvSpPr>
        <p:spPr>
          <a:xfrm>
            <a:off x="1304925" y="6553200"/>
            <a:ext cx="4708525" cy="304800"/>
          </a:xfrm>
        </p:spPr>
        <p:txBody>
          <a:bodyPr/>
          <a:lstStyle>
            <a:lvl1pPr>
              <a:defRPr sz="1200">
                <a:solidFill>
                  <a:srgbClr val="FFFFFF"/>
                </a:solidFill>
                <a:latin typeface="+mn-lt"/>
              </a:defRPr>
            </a:lvl1pPr>
          </a:lstStyle>
          <a:p>
            <a:pPr>
              <a:defRPr/>
            </a:pPr>
            <a:r>
              <a:rPr lang="en-GB"/>
              <a:t>FOS course 2017</a:t>
            </a:r>
          </a:p>
        </p:txBody>
      </p:sp>
    </p:spTree>
    <p:extLst>
      <p:ext uri="{BB962C8B-B14F-4D97-AF65-F5344CB8AC3E}">
        <p14:creationId xmlns:p14="http://schemas.microsoft.com/office/powerpoint/2010/main" val="2631655609"/>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ijdelijke aanduiding voor tekst 2"/>
          <p:cNvSpPr>
            <a:spLocks noGrp="1"/>
          </p:cNvSpPr>
          <p:nvPr>
            <p:ph type="body" idx="1"/>
          </p:nvPr>
        </p:nvSpPr>
        <p:spPr>
          <a:xfrm>
            <a:off x="566738" y="1135063"/>
            <a:ext cx="4003675" cy="846453"/>
          </a:xfrm>
        </p:spPr>
        <p:txBody>
          <a:bodyPr anchor="b"/>
          <a:lstStyle>
            <a:lvl1pPr marL="0" indent="0">
              <a:buNone/>
              <a:defRPr sz="20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Tijdelijke aanduiding voor inhoud 3"/>
          <p:cNvSpPr>
            <a:spLocks noGrp="1"/>
          </p:cNvSpPr>
          <p:nvPr>
            <p:ph sz="half" idx="2"/>
          </p:nvPr>
        </p:nvSpPr>
        <p:spPr>
          <a:xfrm>
            <a:off x="566737" y="2174875"/>
            <a:ext cx="4003676" cy="4083050"/>
          </a:xfrm>
        </p:spPr>
        <p:txBody>
          <a:bodyPr/>
          <a:lstStyle>
            <a:lvl1pPr>
              <a:defRPr sz="2000"/>
            </a:lvl1pPr>
            <a:lvl2pPr>
              <a:defRPr sz="20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dirty="0"/>
          </a:p>
        </p:txBody>
      </p:sp>
      <p:sp>
        <p:nvSpPr>
          <p:cNvPr id="5" name="Tijdelijke aanduiding voor tekst 4"/>
          <p:cNvSpPr>
            <a:spLocks noGrp="1"/>
          </p:cNvSpPr>
          <p:nvPr>
            <p:ph type="body" sz="quarter" idx="3"/>
          </p:nvPr>
        </p:nvSpPr>
        <p:spPr>
          <a:xfrm>
            <a:off x="4852988" y="1135063"/>
            <a:ext cx="4004630" cy="846453"/>
          </a:xfrm>
        </p:spPr>
        <p:txBody>
          <a:bodyPr anchor="b"/>
          <a:lstStyle>
            <a:lvl1pPr marL="0" indent="0">
              <a:buNone/>
              <a:defRPr sz="20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Tijdelijke aanduiding voor inhoud 5"/>
          <p:cNvSpPr>
            <a:spLocks noGrp="1"/>
          </p:cNvSpPr>
          <p:nvPr>
            <p:ph sz="quarter" idx="4"/>
          </p:nvPr>
        </p:nvSpPr>
        <p:spPr>
          <a:xfrm>
            <a:off x="4852988" y="2174875"/>
            <a:ext cx="4004630" cy="4083050"/>
          </a:xfrm>
        </p:spPr>
        <p:txBody>
          <a:bodyPr/>
          <a:lstStyle>
            <a:lvl1pPr>
              <a:defRPr sz="2000"/>
            </a:lvl1pPr>
            <a:lvl2pPr>
              <a:defRPr sz="20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dirty="0"/>
          </a:p>
        </p:txBody>
      </p:sp>
      <p:sp>
        <p:nvSpPr>
          <p:cNvPr id="2" name="Titel 1"/>
          <p:cNvSpPr>
            <a:spLocks noGrp="1"/>
          </p:cNvSpPr>
          <p:nvPr>
            <p:ph type="title"/>
          </p:nvPr>
        </p:nvSpPr>
        <p:spPr>
          <a:xfrm>
            <a:off x="566737" y="0"/>
            <a:ext cx="6558531" cy="854075"/>
          </a:xfrm>
        </p:spPr>
        <p:txBody>
          <a:bodyPr/>
          <a:lstStyle>
            <a:lvl1pPr>
              <a:defRPr/>
            </a:lvl1pPr>
          </a:lstStyle>
          <a:p>
            <a:r>
              <a:rPr lang="en-US"/>
              <a:t>Click to edit Master title style</a:t>
            </a:r>
            <a:endParaRPr lang="nl-NL" dirty="0"/>
          </a:p>
        </p:txBody>
      </p:sp>
      <p:sp>
        <p:nvSpPr>
          <p:cNvPr id="7" name="Tijdelijke aanduiding voor datum 6">
            <a:extLst>
              <a:ext uri="{FF2B5EF4-FFF2-40B4-BE49-F238E27FC236}">
                <a16:creationId xmlns:a16="http://schemas.microsoft.com/office/drawing/2014/main" id="{BC11CC96-3240-414D-A461-DAB795BCCC93}"/>
              </a:ext>
            </a:extLst>
          </p:cNvPr>
          <p:cNvSpPr>
            <a:spLocks noGrp="1"/>
          </p:cNvSpPr>
          <p:nvPr>
            <p:ph type="dt" sz="half" idx="10"/>
          </p:nvPr>
        </p:nvSpPr>
        <p:spPr/>
        <p:txBody>
          <a:bodyPr/>
          <a:lstStyle>
            <a:lvl1pPr>
              <a:defRPr/>
            </a:lvl1pPr>
          </a:lstStyle>
          <a:p>
            <a:pPr>
              <a:defRPr/>
            </a:pPr>
            <a:fld id="{7948C7B4-2188-44CB-84B7-4BC8DD31E7B5}" type="datetime5">
              <a:rPr lang="en-US"/>
              <a:pPr>
                <a:defRPr/>
              </a:pPr>
              <a:t>1-Dec-21</a:t>
            </a:fld>
            <a:endParaRPr lang="en-GB" dirty="0"/>
          </a:p>
        </p:txBody>
      </p:sp>
      <p:sp>
        <p:nvSpPr>
          <p:cNvPr id="8" name="Tijdelijke aanduiding voor dianummer 8">
            <a:extLst>
              <a:ext uri="{FF2B5EF4-FFF2-40B4-BE49-F238E27FC236}">
                <a16:creationId xmlns:a16="http://schemas.microsoft.com/office/drawing/2014/main" id="{C8D45273-C0BE-405A-9180-3DE880A69660}"/>
              </a:ext>
            </a:extLst>
          </p:cNvPr>
          <p:cNvSpPr>
            <a:spLocks noGrp="1"/>
          </p:cNvSpPr>
          <p:nvPr>
            <p:ph type="sldNum" sz="quarter" idx="11"/>
          </p:nvPr>
        </p:nvSpPr>
        <p:spPr/>
        <p:txBody>
          <a:bodyPr/>
          <a:lstStyle>
            <a:lvl1pPr>
              <a:defRPr/>
            </a:lvl1pPr>
          </a:lstStyle>
          <a:p>
            <a:pPr>
              <a:defRPr/>
            </a:pPr>
            <a:fld id="{777B31B2-49BB-4E83-B90B-3ADA512E8902}" type="slidenum">
              <a:rPr lang="en-GB" altLang="nl-NL"/>
              <a:pPr>
                <a:defRPr/>
              </a:pPr>
              <a:t>‹#›</a:t>
            </a:fld>
            <a:endParaRPr lang="en-GB" altLang="nl-NL"/>
          </a:p>
        </p:txBody>
      </p:sp>
      <p:sp>
        <p:nvSpPr>
          <p:cNvPr id="9" name="Rectangle 5">
            <a:extLst>
              <a:ext uri="{FF2B5EF4-FFF2-40B4-BE49-F238E27FC236}">
                <a16:creationId xmlns:a16="http://schemas.microsoft.com/office/drawing/2014/main" id="{06233F89-2383-45B5-AE9F-A2FF6B16170F}"/>
              </a:ext>
            </a:extLst>
          </p:cNvPr>
          <p:cNvSpPr>
            <a:spLocks noGrp="1" noChangeArrowheads="1"/>
          </p:cNvSpPr>
          <p:nvPr>
            <p:ph type="ftr" sz="quarter" idx="12"/>
          </p:nvPr>
        </p:nvSpPr>
        <p:spPr>
          <a:xfrm>
            <a:off x="1304925" y="6553200"/>
            <a:ext cx="4708525" cy="304800"/>
          </a:xfrm>
        </p:spPr>
        <p:txBody>
          <a:bodyPr/>
          <a:lstStyle>
            <a:lvl1pPr>
              <a:defRPr sz="1200">
                <a:solidFill>
                  <a:srgbClr val="FFFFFF"/>
                </a:solidFill>
                <a:latin typeface="+mn-lt"/>
              </a:defRPr>
            </a:lvl1pPr>
          </a:lstStyle>
          <a:p>
            <a:pPr>
              <a:defRPr/>
            </a:pPr>
            <a:r>
              <a:rPr lang="en-GB"/>
              <a:t>FOS course 2017</a:t>
            </a:r>
          </a:p>
        </p:txBody>
      </p:sp>
    </p:spTree>
    <p:extLst>
      <p:ext uri="{BB962C8B-B14F-4D97-AF65-F5344CB8AC3E}">
        <p14:creationId xmlns:p14="http://schemas.microsoft.com/office/powerpoint/2010/main" val="2937636647"/>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Click to edit Master title style</a:t>
            </a:r>
            <a:endParaRPr lang="nl-NL"/>
          </a:p>
        </p:txBody>
      </p:sp>
      <p:sp>
        <p:nvSpPr>
          <p:cNvPr id="3" name="Rectangle 4">
            <a:extLst>
              <a:ext uri="{FF2B5EF4-FFF2-40B4-BE49-F238E27FC236}">
                <a16:creationId xmlns:a16="http://schemas.microsoft.com/office/drawing/2014/main" id="{3A5D001D-853E-478C-A95D-571BB5A74FEF}"/>
              </a:ext>
            </a:extLst>
          </p:cNvPr>
          <p:cNvSpPr>
            <a:spLocks noGrp="1" noChangeArrowheads="1"/>
          </p:cNvSpPr>
          <p:nvPr>
            <p:ph type="dt" sz="half" idx="10"/>
          </p:nvPr>
        </p:nvSpPr>
        <p:spPr>
          <a:ln/>
        </p:spPr>
        <p:txBody>
          <a:bodyPr/>
          <a:lstStyle>
            <a:lvl1pPr>
              <a:defRPr/>
            </a:lvl1pPr>
          </a:lstStyle>
          <a:p>
            <a:pPr>
              <a:defRPr/>
            </a:pPr>
            <a:fld id="{9EFC4DC9-5C71-4B61-8A0D-4E3ADFC8FC11}" type="datetime5">
              <a:rPr lang="en-US"/>
              <a:pPr>
                <a:defRPr/>
              </a:pPr>
              <a:t>1-Dec-21</a:t>
            </a:fld>
            <a:endParaRPr lang="en-GB" dirty="0"/>
          </a:p>
        </p:txBody>
      </p:sp>
      <p:sp>
        <p:nvSpPr>
          <p:cNvPr id="4" name="Rectangle 5">
            <a:extLst>
              <a:ext uri="{FF2B5EF4-FFF2-40B4-BE49-F238E27FC236}">
                <a16:creationId xmlns:a16="http://schemas.microsoft.com/office/drawing/2014/main" id="{761FE7AA-864C-4199-8502-E73F01548D6A}"/>
              </a:ext>
            </a:extLst>
          </p:cNvPr>
          <p:cNvSpPr>
            <a:spLocks noGrp="1" noChangeArrowheads="1"/>
          </p:cNvSpPr>
          <p:nvPr>
            <p:ph type="ftr" sz="quarter" idx="11"/>
          </p:nvPr>
        </p:nvSpPr>
        <p:spPr>
          <a:ln/>
        </p:spPr>
        <p:txBody>
          <a:bodyPr/>
          <a:lstStyle>
            <a:lvl1pPr>
              <a:defRPr/>
            </a:lvl1pPr>
          </a:lstStyle>
          <a:p>
            <a:pPr>
              <a:defRPr/>
            </a:pPr>
            <a:r>
              <a:rPr lang="en-GB"/>
              <a:t>FOS course 2017</a:t>
            </a:r>
          </a:p>
        </p:txBody>
      </p:sp>
      <p:sp>
        <p:nvSpPr>
          <p:cNvPr id="5" name="Rectangle 6">
            <a:extLst>
              <a:ext uri="{FF2B5EF4-FFF2-40B4-BE49-F238E27FC236}">
                <a16:creationId xmlns:a16="http://schemas.microsoft.com/office/drawing/2014/main" id="{68D5B2FA-6360-4600-B44F-C276128C7835}"/>
              </a:ext>
            </a:extLst>
          </p:cNvPr>
          <p:cNvSpPr>
            <a:spLocks noGrp="1" noChangeArrowheads="1"/>
          </p:cNvSpPr>
          <p:nvPr>
            <p:ph type="sldNum" sz="quarter" idx="12"/>
          </p:nvPr>
        </p:nvSpPr>
        <p:spPr>
          <a:ln/>
        </p:spPr>
        <p:txBody>
          <a:bodyPr/>
          <a:lstStyle>
            <a:lvl1pPr>
              <a:defRPr/>
            </a:lvl1pPr>
          </a:lstStyle>
          <a:p>
            <a:pPr>
              <a:defRPr/>
            </a:pPr>
            <a:fld id="{6F6E0176-F6B1-492C-B3E5-1930CC52484E}" type="slidenum">
              <a:rPr lang="en-GB" altLang="nl-NL"/>
              <a:pPr>
                <a:defRPr/>
              </a:pPr>
              <a:t>‹#›</a:t>
            </a:fld>
            <a:endParaRPr lang="en-GB" altLang="nl-NL"/>
          </a:p>
        </p:txBody>
      </p:sp>
    </p:spTree>
    <p:extLst>
      <p:ext uri="{BB962C8B-B14F-4D97-AF65-F5344CB8AC3E}">
        <p14:creationId xmlns:p14="http://schemas.microsoft.com/office/powerpoint/2010/main" val="3185884460"/>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ijdelijke aanduiding voor datum 1">
            <a:extLst>
              <a:ext uri="{FF2B5EF4-FFF2-40B4-BE49-F238E27FC236}">
                <a16:creationId xmlns:a16="http://schemas.microsoft.com/office/drawing/2014/main" id="{D6DBB061-1CF9-4CE9-91AA-0B340ADD0A62}"/>
              </a:ext>
            </a:extLst>
          </p:cNvPr>
          <p:cNvSpPr>
            <a:spLocks noGrp="1"/>
          </p:cNvSpPr>
          <p:nvPr>
            <p:ph type="dt" sz="half" idx="10"/>
          </p:nvPr>
        </p:nvSpPr>
        <p:spPr/>
        <p:txBody>
          <a:bodyPr/>
          <a:lstStyle>
            <a:lvl1pPr>
              <a:defRPr/>
            </a:lvl1pPr>
          </a:lstStyle>
          <a:p>
            <a:pPr>
              <a:defRPr/>
            </a:pPr>
            <a:fld id="{6B407021-8687-43B7-9B3E-26F9D70CC8BB}" type="datetime5">
              <a:rPr lang="en-US"/>
              <a:pPr>
                <a:defRPr/>
              </a:pPr>
              <a:t>1-Dec-21</a:t>
            </a:fld>
            <a:endParaRPr lang="en-GB" dirty="0"/>
          </a:p>
        </p:txBody>
      </p:sp>
      <p:sp>
        <p:nvSpPr>
          <p:cNvPr id="3" name="Tijdelijke aanduiding voor dianummer 3">
            <a:extLst>
              <a:ext uri="{FF2B5EF4-FFF2-40B4-BE49-F238E27FC236}">
                <a16:creationId xmlns:a16="http://schemas.microsoft.com/office/drawing/2014/main" id="{FD4A9623-FB2C-47DA-B229-2451EBDA194C}"/>
              </a:ext>
            </a:extLst>
          </p:cNvPr>
          <p:cNvSpPr>
            <a:spLocks noGrp="1"/>
          </p:cNvSpPr>
          <p:nvPr>
            <p:ph type="sldNum" sz="quarter" idx="11"/>
          </p:nvPr>
        </p:nvSpPr>
        <p:spPr/>
        <p:txBody>
          <a:bodyPr/>
          <a:lstStyle>
            <a:lvl1pPr>
              <a:defRPr/>
            </a:lvl1pPr>
          </a:lstStyle>
          <a:p>
            <a:pPr>
              <a:defRPr/>
            </a:pPr>
            <a:fld id="{BA10938B-031A-4A46-96C8-A0461208AAD6}" type="slidenum">
              <a:rPr lang="en-GB" altLang="nl-NL"/>
              <a:pPr>
                <a:defRPr/>
              </a:pPr>
              <a:t>‹#›</a:t>
            </a:fld>
            <a:endParaRPr lang="en-GB" altLang="nl-NL"/>
          </a:p>
        </p:txBody>
      </p:sp>
      <p:sp>
        <p:nvSpPr>
          <p:cNvPr id="4" name="Rectangle 5">
            <a:extLst>
              <a:ext uri="{FF2B5EF4-FFF2-40B4-BE49-F238E27FC236}">
                <a16:creationId xmlns:a16="http://schemas.microsoft.com/office/drawing/2014/main" id="{5AFF360B-C460-4BDA-8992-4255FCEFECCA}"/>
              </a:ext>
            </a:extLst>
          </p:cNvPr>
          <p:cNvSpPr>
            <a:spLocks noGrp="1" noChangeArrowheads="1"/>
          </p:cNvSpPr>
          <p:nvPr>
            <p:ph type="ftr" sz="quarter" idx="12"/>
          </p:nvPr>
        </p:nvSpPr>
        <p:spPr>
          <a:xfrm>
            <a:off x="1304925" y="6553200"/>
            <a:ext cx="4708525" cy="304800"/>
          </a:xfrm>
        </p:spPr>
        <p:txBody>
          <a:bodyPr/>
          <a:lstStyle>
            <a:lvl1pPr>
              <a:defRPr sz="1200">
                <a:solidFill>
                  <a:srgbClr val="FFFFFF"/>
                </a:solidFill>
                <a:latin typeface="+mn-lt"/>
              </a:defRPr>
            </a:lvl1pPr>
          </a:lstStyle>
          <a:p>
            <a:pPr>
              <a:defRPr/>
            </a:pPr>
            <a:r>
              <a:rPr lang="en-GB"/>
              <a:t>FOS course 2017</a:t>
            </a:r>
          </a:p>
        </p:txBody>
      </p:sp>
    </p:spTree>
    <p:extLst>
      <p:ext uri="{BB962C8B-B14F-4D97-AF65-F5344CB8AC3E}">
        <p14:creationId xmlns:p14="http://schemas.microsoft.com/office/powerpoint/2010/main" val="81235871"/>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el 1"/>
          <p:cNvSpPr>
            <a:spLocks noGrp="1"/>
          </p:cNvSpPr>
          <p:nvPr>
            <p:ph type="title"/>
          </p:nvPr>
        </p:nvSpPr>
        <p:spPr>
          <a:xfrm>
            <a:off x="566737" y="0"/>
            <a:ext cx="6524815" cy="854075"/>
          </a:xfrm>
        </p:spPr>
        <p:txBody>
          <a:bodyPr/>
          <a:lstStyle>
            <a:lvl1pPr algn="l">
              <a:defRPr sz="2400" b="1"/>
            </a:lvl1pPr>
          </a:lstStyle>
          <a:p>
            <a:r>
              <a:rPr lang="en-US"/>
              <a:t>Click to edit Master title style</a:t>
            </a:r>
            <a:endParaRPr lang="nl-NL" dirty="0"/>
          </a:p>
        </p:txBody>
      </p:sp>
      <p:sp>
        <p:nvSpPr>
          <p:cNvPr id="4" name="Tijdelijke aanduiding voor tekst 3"/>
          <p:cNvSpPr>
            <a:spLocks noGrp="1"/>
          </p:cNvSpPr>
          <p:nvPr>
            <p:ph type="body" sz="half" idx="2"/>
          </p:nvPr>
        </p:nvSpPr>
        <p:spPr>
          <a:xfrm>
            <a:off x="566737" y="1135064"/>
            <a:ext cx="3008313" cy="5118678"/>
          </a:xfrm>
        </p:spPr>
        <p:txBody>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Rectangle 3"/>
          <p:cNvSpPr>
            <a:spLocks noGrp="1" noChangeArrowheads="1"/>
          </p:cNvSpPr>
          <p:nvPr>
            <p:ph idx="13"/>
          </p:nvPr>
        </p:nvSpPr>
        <p:spPr bwMode="auto">
          <a:xfrm>
            <a:off x="3740150" y="1144588"/>
            <a:ext cx="5123557" cy="5113337"/>
          </a:xfrm>
          <a:prstGeom prst="rect">
            <a:avLst/>
          </a:prstGeom>
          <a:noFill/>
          <a:ln>
            <a:noFill/>
          </a:ln>
          <a:effectLst/>
        </p:spPr>
        <p:txBody>
          <a:bodyPr/>
          <a:lstStyle>
            <a:lvl1pPr marL="0" indent="0">
              <a:buFontTx/>
              <a:buNone/>
              <a:defRPr/>
            </a:lvl1pPr>
            <a:lvl2pPr marL="0">
              <a:defRPr/>
            </a:lvl2pPr>
            <a:lvl3pPr marL="360000">
              <a:defRPr/>
            </a:lvl3pPr>
            <a:lvl4pPr marL="720000">
              <a:defRPr/>
            </a:lvl4pPr>
            <a:lvl5pPr marL="108000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Tijdelijke aanduiding voor datum 4">
            <a:extLst>
              <a:ext uri="{FF2B5EF4-FFF2-40B4-BE49-F238E27FC236}">
                <a16:creationId xmlns:a16="http://schemas.microsoft.com/office/drawing/2014/main" id="{FC39BE83-FE5E-4034-883D-1BC140E0500A}"/>
              </a:ext>
            </a:extLst>
          </p:cNvPr>
          <p:cNvSpPr>
            <a:spLocks noGrp="1"/>
          </p:cNvSpPr>
          <p:nvPr>
            <p:ph type="dt" sz="half" idx="14"/>
          </p:nvPr>
        </p:nvSpPr>
        <p:spPr/>
        <p:txBody>
          <a:bodyPr/>
          <a:lstStyle>
            <a:lvl1pPr>
              <a:defRPr/>
            </a:lvl1pPr>
          </a:lstStyle>
          <a:p>
            <a:pPr>
              <a:defRPr/>
            </a:pPr>
            <a:fld id="{1F51B880-3227-466B-8FE2-E6E1DF471DF3}" type="datetime5">
              <a:rPr lang="en-US"/>
              <a:pPr>
                <a:defRPr/>
              </a:pPr>
              <a:t>1-Dec-21</a:t>
            </a:fld>
            <a:endParaRPr lang="en-GB" dirty="0"/>
          </a:p>
        </p:txBody>
      </p:sp>
      <p:sp>
        <p:nvSpPr>
          <p:cNvPr id="6" name="Tijdelijke aanduiding voor dianummer 6">
            <a:extLst>
              <a:ext uri="{FF2B5EF4-FFF2-40B4-BE49-F238E27FC236}">
                <a16:creationId xmlns:a16="http://schemas.microsoft.com/office/drawing/2014/main" id="{8E209299-9EAE-4271-BEBF-1B334FA815D9}"/>
              </a:ext>
            </a:extLst>
          </p:cNvPr>
          <p:cNvSpPr>
            <a:spLocks noGrp="1"/>
          </p:cNvSpPr>
          <p:nvPr>
            <p:ph type="sldNum" sz="quarter" idx="15"/>
          </p:nvPr>
        </p:nvSpPr>
        <p:spPr/>
        <p:txBody>
          <a:bodyPr/>
          <a:lstStyle>
            <a:lvl1pPr>
              <a:defRPr/>
            </a:lvl1pPr>
          </a:lstStyle>
          <a:p>
            <a:pPr>
              <a:defRPr/>
            </a:pPr>
            <a:fld id="{B3585B3D-76AE-435A-A4F0-5BD50F9D9AE0}" type="slidenum">
              <a:rPr lang="en-GB" altLang="nl-NL"/>
              <a:pPr>
                <a:defRPr/>
              </a:pPr>
              <a:t>‹#›</a:t>
            </a:fld>
            <a:endParaRPr lang="en-GB" altLang="nl-NL"/>
          </a:p>
        </p:txBody>
      </p:sp>
      <p:sp>
        <p:nvSpPr>
          <p:cNvPr id="7" name="Rectangle 5">
            <a:extLst>
              <a:ext uri="{FF2B5EF4-FFF2-40B4-BE49-F238E27FC236}">
                <a16:creationId xmlns:a16="http://schemas.microsoft.com/office/drawing/2014/main" id="{6840FC74-B8F3-4809-ABFF-4F8C9B54CAB3}"/>
              </a:ext>
            </a:extLst>
          </p:cNvPr>
          <p:cNvSpPr>
            <a:spLocks noGrp="1" noChangeArrowheads="1"/>
          </p:cNvSpPr>
          <p:nvPr>
            <p:ph type="ftr" sz="quarter" idx="16"/>
          </p:nvPr>
        </p:nvSpPr>
        <p:spPr>
          <a:xfrm>
            <a:off x="1304925" y="6553200"/>
            <a:ext cx="4708525" cy="304800"/>
          </a:xfrm>
        </p:spPr>
        <p:txBody>
          <a:bodyPr/>
          <a:lstStyle>
            <a:lvl1pPr>
              <a:defRPr sz="1200">
                <a:solidFill>
                  <a:srgbClr val="FFFFFF"/>
                </a:solidFill>
                <a:latin typeface="+mn-lt"/>
              </a:defRPr>
            </a:lvl1pPr>
          </a:lstStyle>
          <a:p>
            <a:pPr>
              <a:defRPr/>
            </a:pPr>
            <a:r>
              <a:rPr lang="en-GB"/>
              <a:t>FOS course 2017</a:t>
            </a:r>
          </a:p>
        </p:txBody>
      </p:sp>
    </p:spTree>
    <p:extLst>
      <p:ext uri="{BB962C8B-B14F-4D97-AF65-F5344CB8AC3E}">
        <p14:creationId xmlns:p14="http://schemas.microsoft.com/office/powerpoint/2010/main" val="115684571"/>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el 1"/>
          <p:cNvSpPr>
            <a:spLocks noGrp="1"/>
          </p:cNvSpPr>
          <p:nvPr>
            <p:ph type="title"/>
          </p:nvPr>
        </p:nvSpPr>
        <p:spPr>
          <a:xfrm>
            <a:off x="584059" y="0"/>
            <a:ext cx="6507303" cy="854075"/>
          </a:xfrm>
        </p:spPr>
        <p:txBody>
          <a:bodyPr/>
          <a:lstStyle>
            <a:lvl1pPr algn="l">
              <a:defRPr sz="2400" b="1"/>
            </a:lvl1pPr>
          </a:lstStyle>
          <a:p>
            <a:r>
              <a:rPr lang="en-US"/>
              <a:t>Click to edit Master title style</a:t>
            </a:r>
            <a:endParaRPr lang="nl-NL" dirty="0"/>
          </a:p>
        </p:txBody>
      </p:sp>
      <p:sp>
        <p:nvSpPr>
          <p:cNvPr id="3" name="Tijdelijke aanduiding voor afbeelding 2"/>
          <p:cNvSpPr>
            <a:spLocks noGrp="1"/>
          </p:cNvSpPr>
          <p:nvPr>
            <p:ph type="pic" idx="1"/>
          </p:nvPr>
        </p:nvSpPr>
        <p:spPr>
          <a:xfrm>
            <a:off x="566738" y="1144587"/>
            <a:ext cx="5040000" cy="5113338"/>
          </a:xfrm>
        </p:spPr>
        <p:txBody>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nl-NL" noProof="0" dirty="0"/>
          </a:p>
        </p:txBody>
      </p:sp>
      <p:sp>
        <p:nvSpPr>
          <p:cNvPr id="4" name="Tijdelijke aanduiding voor tekst 3"/>
          <p:cNvSpPr>
            <a:spLocks noGrp="1"/>
          </p:cNvSpPr>
          <p:nvPr>
            <p:ph type="body" sz="half" idx="2"/>
          </p:nvPr>
        </p:nvSpPr>
        <p:spPr>
          <a:xfrm>
            <a:off x="5849938" y="1144588"/>
            <a:ext cx="3003550" cy="1289632"/>
          </a:xfrm>
        </p:spPr>
        <p:txBody>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ijdelijke aanduiding voor datum 4">
            <a:extLst>
              <a:ext uri="{FF2B5EF4-FFF2-40B4-BE49-F238E27FC236}">
                <a16:creationId xmlns:a16="http://schemas.microsoft.com/office/drawing/2014/main" id="{9D8C8BBD-D7AF-4007-BDF9-3EF50EB3F07F}"/>
              </a:ext>
            </a:extLst>
          </p:cNvPr>
          <p:cNvSpPr>
            <a:spLocks noGrp="1"/>
          </p:cNvSpPr>
          <p:nvPr>
            <p:ph type="dt" sz="half" idx="10"/>
          </p:nvPr>
        </p:nvSpPr>
        <p:spPr/>
        <p:txBody>
          <a:bodyPr/>
          <a:lstStyle>
            <a:lvl1pPr>
              <a:defRPr/>
            </a:lvl1pPr>
          </a:lstStyle>
          <a:p>
            <a:pPr>
              <a:defRPr/>
            </a:pPr>
            <a:fld id="{33DF2461-FA07-4AED-A633-ED4AB43B0CEB}" type="datetime5">
              <a:rPr lang="en-US"/>
              <a:pPr>
                <a:defRPr/>
              </a:pPr>
              <a:t>1-Dec-21</a:t>
            </a:fld>
            <a:endParaRPr lang="en-GB" dirty="0"/>
          </a:p>
        </p:txBody>
      </p:sp>
      <p:sp>
        <p:nvSpPr>
          <p:cNvPr id="6" name="Tijdelijke aanduiding voor dianummer 6">
            <a:extLst>
              <a:ext uri="{FF2B5EF4-FFF2-40B4-BE49-F238E27FC236}">
                <a16:creationId xmlns:a16="http://schemas.microsoft.com/office/drawing/2014/main" id="{B8F6263C-2BCB-4B81-AF18-A0BF775B8C99}"/>
              </a:ext>
            </a:extLst>
          </p:cNvPr>
          <p:cNvSpPr>
            <a:spLocks noGrp="1"/>
          </p:cNvSpPr>
          <p:nvPr>
            <p:ph type="sldNum" sz="quarter" idx="11"/>
          </p:nvPr>
        </p:nvSpPr>
        <p:spPr/>
        <p:txBody>
          <a:bodyPr/>
          <a:lstStyle>
            <a:lvl1pPr>
              <a:defRPr/>
            </a:lvl1pPr>
          </a:lstStyle>
          <a:p>
            <a:pPr>
              <a:defRPr/>
            </a:pPr>
            <a:fld id="{8F3EB76C-ED99-4BC6-AF99-909A92028CE8}" type="slidenum">
              <a:rPr lang="en-GB" altLang="nl-NL"/>
              <a:pPr>
                <a:defRPr/>
              </a:pPr>
              <a:t>‹#›</a:t>
            </a:fld>
            <a:endParaRPr lang="en-GB" altLang="nl-NL"/>
          </a:p>
        </p:txBody>
      </p:sp>
      <p:sp>
        <p:nvSpPr>
          <p:cNvPr id="7" name="Rectangle 5">
            <a:extLst>
              <a:ext uri="{FF2B5EF4-FFF2-40B4-BE49-F238E27FC236}">
                <a16:creationId xmlns:a16="http://schemas.microsoft.com/office/drawing/2014/main" id="{F047411F-567D-4FE3-86D0-5575A48FAAC6}"/>
              </a:ext>
            </a:extLst>
          </p:cNvPr>
          <p:cNvSpPr>
            <a:spLocks noGrp="1" noChangeArrowheads="1"/>
          </p:cNvSpPr>
          <p:nvPr>
            <p:ph type="ftr" sz="quarter" idx="12"/>
          </p:nvPr>
        </p:nvSpPr>
        <p:spPr>
          <a:xfrm>
            <a:off x="1304925" y="6553200"/>
            <a:ext cx="4708525" cy="304800"/>
          </a:xfrm>
        </p:spPr>
        <p:txBody>
          <a:bodyPr/>
          <a:lstStyle>
            <a:lvl1pPr>
              <a:defRPr sz="1200">
                <a:solidFill>
                  <a:srgbClr val="FFFFFF"/>
                </a:solidFill>
                <a:latin typeface="+mn-lt"/>
              </a:defRPr>
            </a:lvl1pPr>
          </a:lstStyle>
          <a:p>
            <a:pPr>
              <a:defRPr/>
            </a:pPr>
            <a:r>
              <a:rPr lang="en-GB"/>
              <a:t>FOS course 2017</a:t>
            </a:r>
          </a:p>
        </p:txBody>
      </p:sp>
    </p:spTree>
    <p:extLst>
      <p:ext uri="{BB962C8B-B14F-4D97-AF65-F5344CB8AC3E}">
        <p14:creationId xmlns:p14="http://schemas.microsoft.com/office/powerpoint/2010/main" val="326447447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905787276"/>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sp>
        <p:nvSpPr>
          <p:cNvPr id="4" name="Rechthoek 13">
            <a:extLst>
              <a:ext uri="{FF2B5EF4-FFF2-40B4-BE49-F238E27FC236}">
                <a16:creationId xmlns:a16="http://schemas.microsoft.com/office/drawing/2014/main" id="{A75C051C-E4C3-4042-9BF0-BAECE2304116}"/>
              </a:ext>
            </a:extLst>
          </p:cNvPr>
          <p:cNvSpPr>
            <a:spLocks noChangeArrowheads="1"/>
          </p:cNvSpPr>
          <p:nvPr userDrawn="1"/>
        </p:nvSpPr>
        <p:spPr bwMode="auto">
          <a:xfrm>
            <a:off x="0" y="0"/>
            <a:ext cx="8921750" cy="1268413"/>
          </a:xfrm>
          <a:prstGeom prst="rect">
            <a:avLst/>
          </a:prstGeom>
          <a:solidFill>
            <a:schemeClr val="tx1"/>
          </a:solidFill>
          <a:ln w="9525" algn="ctr">
            <a:solidFill>
              <a:schemeClr val="tx1"/>
            </a:solidFill>
            <a:round/>
            <a:headEnd/>
            <a:tailEnd/>
          </a:ln>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endParaRPr lang="nl-NL" altLang="nl-NL">
              <a:solidFill>
                <a:srgbClr val="FFFFFF"/>
              </a:solidFill>
            </a:endParaRPr>
          </a:p>
        </p:txBody>
      </p:sp>
      <p:sp>
        <p:nvSpPr>
          <p:cNvPr id="5" name="Rechthoek 14">
            <a:extLst>
              <a:ext uri="{FF2B5EF4-FFF2-40B4-BE49-F238E27FC236}">
                <a16:creationId xmlns:a16="http://schemas.microsoft.com/office/drawing/2014/main" id="{6C533824-4145-4864-82D1-0D93959F51DA}"/>
              </a:ext>
            </a:extLst>
          </p:cNvPr>
          <p:cNvSpPr>
            <a:spLocks noChangeArrowheads="1"/>
          </p:cNvSpPr>
          <p:nvPr userDrawn="1"/>
        </p:nvSpPr>
        <p:spPr bwMode="auto">
          <a:xfrm>
            <a:off x="0" y="2587625"/>
            <a:ext cx="1146175" cy="1150938"/>
          </a:xfrm>
          <a:prstGeom prst="rect">
            <a:avLst/>
          </a:prstGeom>
          <a:solidFill>
            <a:schemeClr val="accent1">
              <a:alpha val="50195"/>
            </a:schemeClr>
          </a:solidFill>
          <a:ln>
            <a:noFill/>
          </a:ln>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endParaRPr lang="nl-NL" altLang="nl-NL">
              <a:solidFill>
                <a:srgbClr val="FFFFFF"/>
              </a:solidFill>
            </a:endParaRPr>
          </a:p>
        </p:txBody>
      </p:sp>
      <p:sp>
        <p:nvSpPr>
          <p:cNvPr id="6" name="Rechthoek 15">
            <a:extLst>
              <a:ext uri="{FF2B5EF4-FFF2-40B4-BE49-F238E27FC236}">
                <a16:creationId xmlns:a16="http://schemas.microsoft.com/office/drawing/2014/main" id="{2DD6B828-61B6-47BA-991F-701006C0A444}"/>
              </a:ext>
            </a:extLst>
          </p:cNvPr>
          <p:cNvSpPr>
            <a:spLocks noChangeArrowheads="1"/>
          </p:cNvSpPr>
          <p:nvPr userDrawn="1"/>
        </p:nvSpPr>
        <p:spPr bwMode="auto">
          <a:xfrm>
            <a:off x="1146175" y="1431925"/>
            <a:ext cx="7997825" cy="1155700"/>
          </a:xfrm>
          <a:prstGeom prst="rect">
            <a:avLst/>
          </a:prstGeom>
          <a:solidFill>
            <a:schemeClr val="accent1">
              <a:alpha val="25098"/>
            </a:schemeClr>
          </a:solidFill>
          <a:ln>
            <a:noFill/>
          </a:ln>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endParaRPr lang="nl-NL" altLang="nl-NL">
              <a:solidFill>
                <a:srgbClr val="FFFFFF"/>
              </a:solidFill>
            </a:endParaRPr>
          </a:p>
        </p:txBody>
      </p:sp>
      <p:pic>
        <p:nvPicPr>
          <p:cNvPr id="7" name="Afbeelding 16" descr="logo UL_RGB.pdf">
            <a:extLst>
              <a:ext uri="{FF2B5EF4-FFF2-40B4-BE49-F238E27FC236}">
                <a16:creationId xmlns:a16="http://schemas.microsoft.com/office/drawing/2014/main" id="{394E038E-0975-41A4-8CFF-AC8325963A47}"/>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611188" y="5743575"/>
            <a:ext cx="495300"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Afbeelding 17" descr="logo lumc_Fedra_PPT_20 mm E.pdf">
            <a:extLst>
              <a:ext uri="{FF2B5EF4-FFF2-40B4-BE49-F238E27FC236}">
                <a16:creationId xmlns:a16="http://schemas.microsoft.com/office/drawing/2014/main" id="{63D5C866-FED3-49F3-9736-FEBCCA7C59B9}"/>
              </a:ext>
            </a:extLst>
          </p:cNvPr>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566738" y="277813"/>
            <a:ext cx="2293937"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Rectangle 3"/>
          <p:cNvSpPr>
            <a:spLocks noGrp="1" noChangeArrowheads="1"/>
          </p:cNvSpPr>
          <p:nvPr>
            <p:ph idx="1"/>
          </p:nvPr>
        </p:nvSpPr>
        <p:spPr bwMode="auto">
          <a:xfrm>
            <a:off x="1323975" y="1431652"/>
            <a:ext cx="7524750" cy="1152000"/>
          </a:xfrm>
          <a:prstGeom prst="rect">
            <a:avLst/>
          </a:prstGeom>
          <a:noFill/>
          <a:ln>
            <a:noFill/>
          </a:ln>
          <a:effectLst/>
        </p:spPr>
        <p:txBody>
          <a:bodyPr spcCol="360000"/>
          <a:lstStyle>
            <a:lvl1pPr>
              <a:defRPr sz="2400" b="1" i="0">
                <a:solidFill>
                  <a:schemeClr val="bg2"/>
                </a:solidFill>
              </a:defRPr>
            </a:lvl1pPr>
          </a:lstStyle>
          <a:p>
            <a:pPr lvl="0"/>
            <a:r>
              <a:rPr lang="nl-NL"/>
              <a:t>Tekststijl van het model bewerken</a:t>
            </a:r>
          </a:p>
        </p:txBody>
      </p:sp>
      <p:sp>
        <p:nvSpPr>
          <p:cNvPr id="17" name="Tijdelijke aanduiding voor tekst 3"/>
          <p:cNvSpPr>
            <a:spLocks noGrp="1"/>
          </p:cNvSpPr>
          <p:nvPr>
            <p:ph type="body" sz="half" idx="10"/>
          </p:nvPr>
        </p:nvSpPr>
        <p:spPr>
          <a:xfrm>
            <a:off x="1323974" y="2839003"/>
            <a:ext cx="7524751" cy="3418922"/>
          </a:xfrm>
        </p:spPr>
        <p:txBody>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Rectangle 4">
            <a:extLst>
              <a:ext uri="{FF2B5EF4-FFF2-40B4-BE49-F238E27FC236}">
                <a16:creationId xmlns:a16="http://schemas.microsoft.com/office/drawing/2014/main" id="{3A15165A-C1CA-4980-A70E-23B9D39E16E4}"/>
              </a:ext>
            </a:extLst>
          </p:cNvPr>
          <p:cNvSpPr>
            <a:spLocks noGrp="1" noChangeArrowheads="1"/>
          </p:cNvSpPr>
          <p:nvPr>
            <p:ph type="dt" sz="half" idx="11"/>
          </p:nvPr>
        </p:nvSpPr>
        <p:spPr>
          <a:xfrm>
            <a:off x="6350000" y="6553200"/>
            <a:ext cx="2508250" cy="304800"/>
          </a:xfrm>
        </p:spPr>
        <p:txBody>
          <a:bodyPr/>
          <a:lstStyle>
            <a:lvl1pPr algn="r">
              <a:defRPr sz="1200">
                <a:solidFill>
                  <a:srgbClr val="FFFFFF"/>
                </a:solidFill>
                <a:latin typeface="+mn-lt"/>
              </a:defRPr>
            </a:lvl1pPr>
          </a:lstStyle>
          <a:p>
            <a:pPr>
              <a:defRPr/>
            </a:pPr>
            <a:fld id="{D82C17E6-65D7-4FE7-B5CA-F8EB0AFD11F9}" type="datetime5">
              <a:rPr lang="en-US"/>
              <a:pPr>
                <a:defRPr/>
              </a:pPr>
              <a:t>1-Dec-21</a:t>
            </a:fld>
            <a:endParaRPr lang="en-GB" dirty="0"/>
          </a:p>
        </p:txBody>
      </p:sp>
      <p:sp>
        <p:nvSpPr>
          <p:cNvPr id="10" name="Rectangle 6">
            <a:extLst>
              <a:ext uri="{FF2B5EF4-FFF2-40B4-BE49-F238E27FC236}">
                <a16:creationId xmlns:a16="http://schemas.microsoft.com/office/drawing/2014/main" id="{EF7A9D3C-361B-49EE-A1D7-DB61E4BED9AB}"/>
              </a:ext>
            </a:extLst>
          </p:cNvPr>
          <p:cNvSpPr>
            <a:spLocks noGrp="1" noChangeArrowheads="1"/>
          </p:cNvSpPr>
          <p:nvPr>
            <p:ph type="sldNum" sz="quarter" idx="12"/>
          </p:nvPr>
        </p:nvSpPr>
        <p:spPr/>
        <p:txBody>
          <a:bodyPr/>
          <a:lstStyle>
            <a:lvl1pPr>
              <a:defRPr/>
            </a:lvl1pPr>
          </a:lstStyle>
          <a:p>
            <a:pPr>
              <a:defRPr/>
            </a:pPr>
            <a:fld id="{97577E14-6D80-4EF3-AB3D-ADA016A00264}" type="slidenum">
              <a:rPr lang="en-GB" altLang="nl-NL"/>
              <a:pPr>
                <a:defRPr/>
              </a:pPr>
              <a:t>‹#›</a:t>
            </a:fld>
            <a:endParaRPr lang="en-GB" altLang="nl-NL"/>
          </a:p>
        </p:txBody>
      </p:sp>
      <p:sp>
        <p:nvSpPr>
          <p:cNvPr id="11" name="Rectangle 5">
            <a:extLst>
              <a:ext uri="{FF2B5EF4-FFF2-40B4-BE49-F238E27FC236}">
                <a16:creationId xmlns:a16="http://schemas.microsoft.com/office/drawing/2014/main" id="{4ECAB237-4474-4642-B010-0AB8B0AE7B47}"/>
              </a:ext>
            </a:extLst>
          </p:cNvPr>
          <p:cNvSpPr>
            <a:spLocks noGrp="1" noChangeArrowheads="1"/>
          </p:cNvSpPr>
          <p:nvPr>
            <p:ph type="ftr" sz="quarter" idx="13"/>
          </p:nvPr>
        </p:nvSpPr>
        <p:spPr>
          <a:xfrm>
            <a:off x="1304925" y="6553200"/>
            <a:ext cx="4708525" cy="304800"/>
          </a:xfrm>
        </p:spPr>
        <p:txBody>
          <a:bodyPr/>
          <a:lstStyle>
            <a:lvl1pPr>
              <a:defRPr sz="1200">
                <a:solidFill>
                  <a:srgbClr val="FFFFFF"/>
                </a:solidFill>
                <a:latin typeface="+mn-lt"/>
              </a:defRPr>
            </a:lvl1pPr>
          </a:lstStyle>
          <a:p>
            <a:pPr>
              <a:defRPr/>
            </a:pPr>
            <a:r>
              <a:rPr lang="en-GB"/>
              <a:t>FOS course 2017</a:t>
            </a:r>
          </a:p>
        </p:txBody>
      </p:sp>
    </p:spTree>
    <p:extLst>
      <p:ext uri="{BB962C8B-B14F-4D97-AF65-F5344CB8AC3E}">
        <p14:creationId xmlns:p14="http://schemas.microsoft.com/office/powerpoint/2010/main" val="1284275268"/>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cxnSp>
        <p:nvCxnSpPr>
          <p:cNvPr id="4" name="Straight Connector 7">
            <a:extLst>
              <a:ext uri="{FF2B5EF4-FFF2-40B4-BE49-F238E27FC236}">
                <a16:creationId xmlns:a16="http://schemas.microsoft.com/office/drawing/2014/main" id="{69D66FCA-BD1A-4AAD-ACE9-42FB6C385655}"/>
              </a:ext>
            </a:extLst>
          </p:cNvPr>
          <p:cNvCxnSpPr/>
          <p:nvPr/>
        </p:nvCxnSpPr>
        <p:spPr>
          <a:xfrm>
            <a:off x="685800" y="3398838"/>
            <a:ext cx="7848600" cy="1587"/>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ctrTitle"/>
          </p:nvPr>
        </p:nvSpPr>
        <p:spPr>
          <a:xfrm>
            <a:off x="685800" y="1371600"/>
            <a:ext cx="7848600" cy="1927225"/>
          </a:xfrm>
        </p:spPr>
        <p:txBody>
          <a:bodyPr>
            <a:noAutofit/>
          </a:bodyPr>
          <a:lstStyle>
            <a:lvl1pPr>
              <a:defRPr sz="5400" cap="all" baseline="0"/>
            </a:lvl1pPr>
          </a:lstStyle>
          <a:p>
            <a:r>
              <a:rPr lang="en-US"/>
              <a:t>Click to edit Master title style</a:t>
            </a:r>
            <a:endParaRPr lang="en-US" dirty="0"/>
          </a:p>
        </p:txBody>
      </p:sp>
      <p:sp>
        <p:nvSpPr>
          <p:cNvPr id="3" name="Subtitle 2"/>
          <p:cNvSpPr>
            <a:spLocks noGrp="1"/>
          </p:cNvSpPr>
          <p:nvPr>
            <p:ph type="subTitle" idx="1"/>
          </p:nvPr>
        </p:nvSpPr>
        <p:spPr>
          <a:xfrm>
            <a:off x="685800" y="3505200"/>
            <a:ext cx="6400800" cy="1752600"/>
          </a:xfrm>
        </p:spPr>
        <p:txBody>
          <a:bodyPr/>
          <a:lstStyle>
            <a:lvl1pPr marL="0" indent="0" algn="l">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5" name="Date Placeholder 3">
            <a:extLst>
              <a:ext uri="{FF2B5EF4-FFF2-40B4-BE49-F238E27FC236}">
                <a16:creationId xmlns:a16="http://schemas.microsoft.com/office/drawing/2014/main" id="{60981419-BB4F-439F-83C8-8EBEA49F613D}"/>
              </a:ext>
            </a:extLst>
          </p:cNvPr>
          <p:cNvSpPr>
            <a:spLocks noGrp="1"/>
          </p:cNvSpPr>
          <p:nvPr>
            <p:ph type="dt" sz="half" idx="10"/>
          </p:nvPr>
        </p:nvSpPr>
        <p:spPr/>
        <p:txBody>
          <a:bodyPr/>
          <a:lstStyle>
            <a:lvl1pPr>
              <a:defRPr/>
            </a:lvl1pPr>
          </a:lstStyle>
          <a:p>
            <a:pPr>
              <a:defRPr/>
            </a:pPr>
            <a:fld id="{2AD3654D-5AE4-48E1-8898-155FF8D5CD37}" type="datetime5">
              <a:rPr lang="en-US"/>
              <a:pPr>
                <a:defRPr/>
              </a:pPr>
              <a:t>1-Dec-21</a:t>
            </a:fld>
            <a:endParaRPr lang="en-GB"/>
          </a:p>
        </p:txBody>
      </p:sp>
      <p:sp>
        <p:nvSpPr>
          <p:cNvPr id="6" name="Footer Placeholder 4">
            <a:extLst>
              <a:ext uri="{FF2B5EF4-FFF2-40B4-BE49-F238E27FC236}">
                <a16:creationId xmlns:a16="http://schemas.microsoft.com/office/drawing/2014/main" id="{57E9660B-14C9-4318-9C75-E522EA60EBB9}"/>
              </a:ext>
            </a:extLst>
          </p:cNvPr>
          <p:cNvSpPr>
            <a:spLocks noGrp="1"/>
          </p:cNvSpPr>
          <p:nvPr>
            <p:ph type="ftr" sz="quarter" idx="11"/>
          </p:nvPr>
        </p:nvSpPr>
        <p:spPr/>
        <p:txBody>
          <a:bodyPr/>
          <a:lstStyle>
            <a:lvl1pPr>
              <a:defRPr/>
            </a:lvl1pPr>
          </a:lstStyle>
          <a:p>
            <a:pPr>
              <a:defRPr/>
            </a:pPr>
            <a:r>
              <a:rPr lang="en-GB"/>
              <a:t>FOS course 2017</a:t>
            </a:r>
          </a:p>
        </p:txBody>
      </p:sp>
      <p:sp>
        <p:nvSpPr>
          <p:cNvPr id="7" name="Slide Number Placeholder 5">
            <a:extLst>
              <a:ext uri="{FF2B5EF4-FFF2-40B4-BE49-F238E27FC236}">
                <a16:creationId xmlns:a16="http://schemas.microsoft.com/office/drawing/2014/main" id="{51B8E4BC-8F1B-4062-8233-C42F2B11F251}"/>
              </a:ext>
            </a:extLst>
          </p:cNvPr>
          <p:cNvSpPr>
            <a:spLocks noGrp="1"/>
          </p:cNvSpPr>
          <p:nvPr>
            <p:ph type="sldNum" sz="quarter" idx="12"/>
          </p:nvPr>
        </p:nvSpPr>
        <p:spPr/>
        <p:txBody>
          <a:bodyPr/>
          <a:lstStyle>
            <a:lvl1pPr>
              <a:defRPr/>
            </a:lvl1pPr>
          </a:lstStyle>
          <a:p>
            <a:pPr>
              <a:defRPr/>
            </a:pPr>
            <a:fld id="{80678236-BDB8-45C6-9764-EDFB4A4D7B5E}" type="slidenum">
              <a:rPr lang="en-GB" altLang="nl-NL"/>
              <a:pPr>
                <a:defRPr/>
              </a:pPr>
              <a:t>‹#›</a:t>
            </a:fld>
            <a:endParaRPr lang="en-GB" altLang="nl-NL"/>
          </a:p>
        </p:txBody>
      </p:sp>
    </p:spTree>
    <p:extLst>
      <p:ext uri="{BB962C8B-B14F-4D97-AF65-F5344CB8AC3E}">
        <p14:creationId xmlns:p14="http://schemas.microsoft.com/office/powerpoint/2010/main" val="231883286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8" name="Rechthoek 13">
            <a:extLst>
              <a:ext uri="{FF2B5EF4-FFF2-40B4-BE49-F238E27FC236}">
                <a16:creationId xmlns:a16="http://schemas.microsoft.com/office/drawing/2014/main" id="{34A48EFA-47AF-4524-8310-8BC1E2C45F1F}"/>
              </a:ext>
            </a:extLst>
          </p:cNvPr>
          <p:cNvSpPr>
            <a:spLocks noChangeArrowheads="1"/>
          </p:cNvSpPr>
          <p:nvPr userDrawn="1"/>
        </p:nvSpPr>
        <p:spPr bwMode="auto">
          <a:xfrm>
            <a:off x="0" y="0"/>
            <a:ext cx="9144000" cy="1431925"/>
          </a:xfrm>
          <a:prstGeom prst="rect">
            <a:avLst/>
          </a:prstGeom>
          <a:solidFill>
            <a:schemeClr val="tx1"/>
          </a:solidFill>
          <a:ln w="9525" algn="ctr">
            <a:solidFill>
              <a:schemeClr val="tx1"/>
            </a:solidFill>
            <a:round/>
            <a:headEnd/>
            <a:tailEnd/>
          </a:ln>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endParaRPr lang="nl-NL" altLang="nl-NL">
              <a:solidFill>
                <a:srgbClr val="FFFFFF"/>
              </a:solidFill>
            </a:endParaRPr>
          </a:p>
        </p:txBody>
      </p:sp>
      <p:pic>
        <p:nvPicPr>
          <p:cNvPr id="9" name="Afbeelding 14" descr="logo UL_RGB.pdf">
            <a:extLst>
              <a:ext uri="{FF2B5EF4-FFF2-40B4-BE49-F238E27FC236}">
                <a16:creationId xmlns:a16="http://schemas.microsoft.com/office/drawing/2014/main" id="{2AB4A066-E3C0-40AA-9D5E-4EECAA7BE982}"/>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611188" y="5743575"/>
            <a:ext cx="495300"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hthoek 13">
            <a:extLst>
              <a:ext uri="{FF2B5EF4-FFF2-40B4-BE49-F238E27FC236}">
                <a16:creationId xmlns:a16="http://schemas.microsoft.com/office/drawing/2014/main" id="{876EB4DD-84BF-43C6-9E7B-DEFBBD2BAA23}"/>
              </a:ext>
            </a:extLst>
          </p:cNvPr>
          <p:cNvSpPr>
            <a:spLocks noChangeArrowheads="1"/>
          </p:cNvSpPr>
          <p:nvPr userDrawn="1"/>
        </p:nvSpPr>
        <p:spPr bwMode="auto">
          <a:xfrm>
            <a:off x="1146175" y="1431925"/>
            <a:ext cx="7997825" cy="1150938"/>
          </a:xfrm>
          <a:prstGeom prst="rect">
            <a:avLst/>
          </a:prstGeom>
          <a:solidFill>
            <a:schemeClr val="accent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endParaRPr lang="nl-NL" altLang="nl-NL">
              <a:solidFill>
                <a:srgbClr val="FFFFFF"/>
              </a:solidFill>
            </a:endParaRPr>
          </a:p>
        </p:txBody>
      </p:sp>
      <p:sp>
        <p:nvSpPr>
          <p:cNvPr id="11" name="Rechthoek 16">
            <a:extLst>
              <a:ext uri="{FF2B5EF4-FFF2-40B4-BE49-F238E27FC236}">
                <a16:creationId xmlns:a16="http://schemas.microsoft.com/office/drawing/2014/main" id="{D2E6A08E-C56C-49B7-97D8-739F77CF3677}"/>
              </a:ext>
            </a:extLst>
          </p:cNvPr>
          <p:cNvSpPr>
            <a:spLocks noChangeArrowheads="1"/>
          </p:cNvSpPr>
          <p:nvPr userDrawn="1"/>
        </p:nvSpPr>
        <p:spPr bwMode="auto">
          <a:xfrm>
            <a:off x="0" y="2587625"/>
            <a:ext cx="1146175" cy="1150938"/>
          </a:xfrm>
          <a:prstGeom prst="rect">
            <a:avLst/>
          </a:prstGeom>
          <a:solidFill>
            <a:schemeClr val="accent1">
              <a:alpha val="50195"/>
            </a:schemeClr>
          </a:solidFill>
          <a:ln>
            <a:noFill/>
          </a:ln>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endParaRPr lang="nl-NL" altLang="nl-NL">
              <a:solidFill>
                <a:srgbClr val="FFFFFF"/>
              </a:solidFill>
            </a:endParaRPr>
          </a:p>
        </p:txBody>
      </p:sp>
      <p:pic>
        <p:nvPicPr>
          <p:cNvPr id="12" name="Afbeelding 17" descr="logo lumc_Fedra_PPT_20 mm E.pdf">
            <a:extLst>
              <a:ext uri="{FF2B5EF4-FFF2-40B4-BE49-F238E27FC236}">
                <a16:creationId xmlns:a16="http://schemas.microsoft.com/office/drawing/2014/main" id="{F7C6ADFA-51A7-49AD-89D5-A685FB33DBD7}"/>
              </a:ext>
            </a:extLst>
          </p:cNvPr>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566738" y="277813"/>
            <a:ext cx="2293937"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9" name="Rectangle 3"/>
          <p:cNvSpPr>
            <a:spLocks noGrp="1" noChangeArrowheads="1"/>
          </p:cNvSpPr>
          <p:nvPr>
            <p:ph type="subTitle" idx="1"/>
          </p:nvPr>
        </p:nvSpPr>
        <p:spPr>
          <a:xfrm>
            <a:off x="1304925" y="2780928"/>
            <a:ext cx="4527551" cy="347890"/>
          </a:xfrm>
        </p:spPr>
        <p:txBody>
          <a:bodyPr/>
          <a:lstStyle>
            <a:lvl1pPr marL="0" indent="0" algn="l">
              <a:lnSpc>
                <a:spcPct val="100000"/>
              </a:lnSpc>
              <a:buFontTx/>
              <a:buNone/>
              <a:defRPr b="1">
                <a:solidFill>
                  <a:schemeClr val="bg2"/>
                </a:solidFill>
              </a:defRPr>
            </a:lvl1pPr>
          </a:lstStyle>
          <a:p>
            <a:pPr lvl="0"/>
            <a:r>
              <a:rPr lang="nl-NL" noProof="0"/>
              <a:t>Klik om de ondertitelstijl van het model te bewerken</a:t>
            </a:r>
            <a:endParaRPr lang="en-GB" noProof="0" dirty="0"/>
          </a:p>
        </p:txBody>
      </p:sp>
      <p:sp>
        <p:nvSpPr>
          <p:cNvPr id="21" name="Rectangle 2"/>
          <p:cNvSpPr>
            <a:spLocks noGrp="1" noChangeArrowheads="1"/>
          </p:cNvSpPr>
          <p:nvPr>
            <p:ph type="title"/>
          </p:nvPr>
        </p:nvSpPr>
        <p:spPr bwMode="auto">
          <a:xfrm>
            <a:off x="1322388" y="1431450"/>
            <a:ext cx="7821570" cy="1144588"/>
          </a:xfrm>
          <a:prstGeom prst="rect">
            <a:avLst/>
          </a:prstGeom>
          <a:noFill/>
          <a:ln>
            <a:noFill/>
          </a:ln>
          <a:effectLst/>
        </p:spPr>
        <p:txBody>
          <a:bodyPr tIns="108000" bIns="0" anchor="t"/>
          <a:lstStyle/>
          <a:p>
            <a:pPr lvl="0"/>
            <a:r>
              <a:rPr lang="en-US"/>
              <a:t>Click to edit Master title style</a:t>
            </a:r>
            <a:endParaRPr lang="en-GB" dirty="0"/>
          </a:p>
        </p:txBody>
      </p:sp>
      <p:sp>
        <p:nvSpPr>
          <p:cNvPr id="24" name="Rectangle 3"/>
          <p:cNvSpPr>
            <a:spLocks noGrp="1" noChangeArrowheads="1"/>
          </p:cNvSpPr>
          <p:nvPr>
            <p:ph idx="10"/>
          </p:nvPr>
        </p:nvSpPr>
        <p:spPr bwMode="auto">
          <a:xfrm>
            <a:off x="1304925" y="4433456"/>
            <a:ext cx="4530829" cy="415636"/>
          </a:xfrm>
          <a:prstGeom prst="rect">
            <a:avLst/>
          </a:prstGeom>
          <a:noFill/>
          <a:ln>
            <a:noFill/>
          </a:ln>
          <a:effectLst/>
        </p:spPr>
        <p:txBody>
          <a:bodyPr/>
          <a:lstStyle>
            <a:lvl1pPr marL="0" indent="0">
              <a:buFontTx/>
              <a:buNone/>
              <a:defRPr sz="2000" baseline="0">
                <a:solidFill>
                  <a:schemeClr val="bg2"/>
                </a:solidFill>
              </a:defRPr>
            </a:lvl1pPr>
          </a:lstStyle>
          <a:p>
            <a:pPr lvl="0"/>
            <a:r>
              <a:rPr lang="nl-NL"/>
              <a:t>Tekststijl van het model bewerken</a:t>
            </a:r>
          </a:p>
        </p:txBody>
      </p:sp>
      <p:sp>
        <p:nvSpPr>
          <p:cNvPr id="23" name="Rectangle 3"/>
          <p:cNvSpPr>
            <a:spLocks noGrp="1" noChangeArrowheads="1"/>
          </p:cNvSpPr>
          <p:nvPr>
            <p:ph idx="11"/>
          </p:nvPr>
        </p:nvSpPr>
        <p:spPr bwMode="auto">
          <a:xfrm>
            <a:off x="1304925" y="4849092"/>
            <a:ext cx="4545117" cy="415635"/>
          </a:xfrm>
          <a:prstGeom prst="rect">
            <a:avLst/>
          </a:prstGeom>
          <a:noFill/>
          <a:ln>
            <a:noFill/>
          </a:ln>
          <a:effectLst/>
        </p:spPr>
        <p:txBody>
          <a:bodyPr/>
          <a:lstStyle>
            <a:lvl1pPr marL="0" indent="0">
              <a:buFontTx/>
              <a:buNone/>
              <a:defRPr sz="2000">
                <a:solidFill>
                  <a:schemeClr val="bg2"/>
                </a:solidFill>
              </a:defRPr>
            </a:lvl1pPr>
            <a:lvl2pPr marL="0" indent="0">
              <a:buFontTx/>
              <a:buNone/>
              <a:defRPr sz="1600"/>
            </a:lvl2pPr>
            <a:lvl3pPr marL="860425" indent="0">
              <a:buFontTx/>
              <a:buNone/>
              <a:defRPr/>
            </a:lvl3pPr>
            <a:lvl4pPr marL="1236662" indent="0">
              <a:buFontTx/>
              <a:buNone/>
              <a:defRPr/>
            </a:lvl4pPr>
            <a:lvl5pPr marL="1717675" indent="0">
              <a:buFontTx/>
              <a:buNone/>
              <a:defRPr/>
            </a:lvl5pPr>
          </a:lstStyle>
          <a:p>
            <a:pPr lvl="0"/>
            <a:r>
              <a:rPr lang="nl-NL"/>
              <a:t>Tekststijl van het model bewerken</a:t>
            </a:r>
          </a:p>
        </p:txBody>
      </p:sp>
      <p:sp>
        <p:nvSpPr>
          <p:cNvPr id="19" name="Rectangle 3"/>
          <p:cNvSpPr>
            <a:spLocks noGrp="1" noChangeArrowheads="1"/>
          </p:cNvSpPr>
          <p:nvPr>
            <p:ph idx="12"/>
          </p:nvPr>
        </p:nvSpPr>
        <p:spPr bwMode="auto">
          <a:xfrm>
            <a:off x="1304924" y="5264727"/>
            <a:ext cx="4527551" cy="415635"/>
          </a:xfrm>
          <a:prstGeom prst="rect">
            <a:avLst/>
          </a:prstGeom>
          <a:noFill/>
          <a:ln>
            <a:noFill/>
          </a:ln>
          <a:effectLst/>
        </p:spPr>
        <p:txBody>
          <a:bodyPr/>
          <a:lstStyle>
            <a:lvl1pPr marL="0" indent="0">
              <a:buFontTx/>
              <a:buNone/>
              <a:defRPr sz="1800" b="0" i="0" cap="all" baseline="0">
                <a:solidFill>
                  <a:schemeClr val="accent1"/>
                </a:solidFill>
              </a:defRPr>
            </a:lvl1pPr>
          </a:lstStyle>
          <a:p>
            <a:pPr lvl="0"/>
            <a:r>
              <a:rPr lang="nl-NL"/>
              <a:t>Tekststijl van het model bewerken</a:t>
            </a:r>
          </a:p>
        </p:txBody>
      </p:sp>
      <p:sp>
        <p:nvSpPr>
          <p:cNvPr id="26" name="Tijdelijke aanduiding voor afbeelding 2"/>
          <p:cNvSpPr>
            <a:spLocks noGrp="1"/>
          </p:cNvSpPr>
          <p:nvPr>
            <p:ph type="pic" idx="14"/>
          </p:nvPr>
        </p:nvSpPr>
        <p:spPr>
          <a:xfrm>
            <a:off x="5969102" y="2583652"/>
            <a:ext cx="2880000" cy="2880000"/>
          </a:xfrm>
        </p:spPr>
        <p:txBody>
          <a:bodyPr/>
          <a:lstStyle>
            <a:lvl1pPr marL="0" indent="0">
              <a:buNone/>
              <a:defRPr sz="800">
                <a:solidFill>
                  <a:schemeClr val="accent4"/>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nl-NL" noProof="0" dirty="0"/>
          </a:p>
        </p:txBody>
      </p:sp>
      <p:sp>
        <p:nvSpPr>
          <p:cNvPr id="13" name="Rectangle 4">
            <a:extLst>
              <a:ext uri="{FF2B5EF4-FFF2-40B4-BE49-F238E27FC236}">
                <a16:creationId xmlns:a16="http://schemas.microsoft.com/office/drawing/2014/main" id="{DF5CAA91-6DD8-467D-B275-D6EC9485C601}"/>
              </a:ext>
            </a:extLst>
          </p:cNvPr>
          <p:cNvSpPr>
            <a:spLocks noGrp="1" noChangeArrowheads="1"/>
          </p:cNvSpPr>
          <p:nvPr>
            <p:ph type="dt" sz="half" idx="15"/>
          </p:nvPr>
        </p:nvSpPr>
        <p:spPr>
          <a:xfrm>
            <a:off x="6350000" y="6553200"/>
            <a:ext cx="2508250" cy="304800"/>
          </a:xfrm>
        </p:spPr>
        <p:txBody>
          <a:bodyPr/>
          <a:lstStyle>
            <a:lvl1pPr algn="r">
              <a:defRPr sz="1200">
                <a:solidFill>
                  <a:srgbClr val="FFFFFF"/>
                </a:solidFill>
                <a:latin typeface="+mn-lt"/>
              </a:defRPr>
            </a:lvl1pPr>
          </a:lstStyle>
          <a:p>
            <a:pPr>
              <a:defRPr/>
            </a:pPr>
            <a:fld id="{2B947058-5096-41BC-8AB2-29841C8F63BD}" type="datetime6">
              <a:rPr lang="en-US"/>
              <a:pPr>
                <a:defRPr/>
              </a:pPr>
              <a:t>December 21</a:t>
            </a:fld>
            <a:endParaRPr lang="en-GB" dirty="0"/>
          </a:p>
        </p:txBody>
      </p:sp>
      <p:sp>
        <p:nvSpPr>
          <p:cNvPr id="14" name="Rectangle 5">
            <a:extLst>
              <a:ext uri="{FF2B5EF4-FFF2-40B4-BE49-F238E27FC236}">
                <a16:creationId xmlns:a16="http://schemas.microsoft.com/office/drawing/2014/main" id="{51ADDAA0-F2E5-442A-B8FB-B08F62C9F928}"/>
              </a:ext>
            </a:extLst>
          </p:cNvPr>
          <p:cNvSpPr>
            <a:spLocks noGrp="1" noChangeArrowheads="1"/>
          </p:cNvSpPr>
          <p:nvPr>
            <p:ph type="ftr" sz="quarter" idx="16"/>
          </p:nvPr>
        </p:nvSpPr>
        <p:spPr>
          <a:xfrm>
            <a:off x="1304925" y="6553200"/>
            <a:ext cx="4708525" cy="304800"/>
          </a:xfrm>
        </p:spPr>
        <p:txBody>
          <a:bodyPr/>
          <a:lstStyle>
            <a:lvl1pPr>
              <a:defRPr sz="1200">
                <a:solidFill>
                  <a:srgbClr val="FFFFFF"/>
                </a:solidFill>
                <a:latin typeface="+mn-lt"/>
              </a:defRPr>
            </a:lvl1pPr>
          </a:lstStyle>
          <a:p>
            <a:pPr>
              <a:defRPr/>
            </a:pPr>
            <a:r>
              <a:rPr lang="en-GB"/>
              <a:t>Biogerontolgy Dublin 2018</a:t>
            </a:r>
          </a:p>
        </p:txBody>
      </p:sp>
      <p:sp>
        <p:nvSpPr>
          <p:cNvPr id="15" name="Rectangle 6">
            <a:extLst>
              <a:ext uri="{FF2B5EF4-FFF2-40B4-BE49-F238E27FC236}">
                <a16:creationId xmlns:a16="http://schemas.microsoft.com/office/drawing/2014/main" id="{41A6086E-57AF-4829-97BA-732B67D95441}"/>
              </a:ext>
            </a:extLst>
          </p:cNvPr>
          <p:cNvSpPr>
            <a:spLocks noGrp="1" noChangeArrowheads="1"/>
          </p:cNvSpPr>
          <p:nvPr>
            <p:ph type="sldNum" sz="quarter" idx="17"/>
          </p:nvPr>
        </p:nvSpPr>
        <p:spPr/>
        <p:txBody>
          <a:bodyPr/>
          <a:lstStyle>
            <a:lvl1pPr>
              <a:defRPr/>
            </a:lvl1pPr>
          </a:lstStyle>
          <a:p>
            <a:pPr>
              <a:defRPr/>
            </a:pPr>
            <a:fld id="{99929604-9538-41B9-A5F4-610877782DA0}" type="slidenum">
              <a:rPr lang="en-GB" altLang="nl-NL"/>
              <a:pPr>
                <a:defRPr/>
              </a:pPr>
              <a:t>‹#›</a:t>
            </a:fld>
            <a:endParaRPr lang="en-GB" altLang="nl-NL"/>
          </a:p>
        </p:txBody>
      </p:sp>
    </p:spTree>
    <p:extLst>
      <p:ext uri="{BB962C8B-B14F-4D97-AF65-F5344CB8AC3E}">
        <p14:creationId xmlns:p14="http://schemas.microsoft.com/office/powerpoint/2010/main" val="1264274196"/>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5" name="Rechthoek 13">
            <a:extLst>
              <a:ext uri="{FF2B5EF4-FFF2-40B4-BE49-F238E27FC236}">
                <a16:creationId xmlns:a16="http://schemas.microsoft.com/office/drawing/2014/main" id="{E19D976F-59E1-48DF-8794-F67D1A4FEC0D}"/>
              </a:ext>
            </a:extLst>
          </p:cNvPr>
          <p:cNvSpPr>
            <a:spLocks noChangeArrowheads="1"/>
          </p:cNvSpPr>
          <p:nvPr userDrawn="1"/>
        </p:nvSpPr>
        <p:spPr bwMode="auto">
          <a:xfrm>
            <a:off x="0" y="0"/>
            <a:ext cx="9144000" cy="6553200"/>
          </a:xfrm>
          <a:prstGeom prst="rect">
            <a:avLst/>
          </a:prstGeom>
          <a:solidFill>
            <a:schemeClr val="accent1">
              <a:alpha val="25098"/>
            </a:schemeClr>
          </a:solidFill>
          <a:ln>
            <a:noFill/>
          </a:ln>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endParaRPr lang="nl-NL" altLang="nl-NL">
              <a:solidFill>
                <a:srgbClr val="FFFFFF"/>
              </a:solidFill>
            </a:endParaRPr>
          </a:p>
        </p:txBody>
      </p:sp>
      <p:sp>
        <p:nvSpPr>
          <p:cNvPr id="2" name="Titel 1"/>
          <p:cNvSpPr>
            <a:spLocks noGrp="1"/>
          </p:cNvSpPr>
          <p:nvPr>
            <p:ph type="title"/>
          </p:nvPr>
        </p:nvSpPr>
        <p:spPr>
          <a:xfrm>
            <a:off x="566738" y="0"/>
            <a:ext cx="6524625" cy="854075"/>
          </a:xfrm>
        </p:spPr>
        <p:txBody>
          <a:bodyPr/>
          <a:lstStyle>
            <a:lvl1pPr>
              <a:defRPr cap="all"/>
            </a:lvl1pPr>
          </a:lstStyle>
          <a:p>
            <a:r>
              <a:rPr lang="nl-NL"/>
              <a:t>Klik om de stijl te bewerken</a:t>
            </a:r>
            <a:endParaRPr lang="nl-NL" dirty="0"/>
          </a:p>
        </p:txBody>
      </p:sp>
      <p:sp>
        <p:nvSpPr>
          <p:cNvPr id="10" name="Tijdelijke aanduiding voor afbeelding 2"/>
          <p:cNvSpPr>
            <a:spLocks noGrp="1"/>
          </p:cNvSpPr>
          <p:nvPr>
            <p:ph type="pic" idx="14"/>
          </p:nvPr>
        </p:nvSpPr>
        <p:spPr>
          <a:xfrm>
            <a:off x="5969102" y="2583652"/>
            <a:ext cx="2880000" cy="2880000"/>
          </a:xfrm>
        </p:spPr>
        <p:txBody>
          <a:bodyPr/>
          <a:lstStyle>
            <a:lvl1pPr marL="0" indent="0">
              <a:buNone/>
              <a:defRPr sz="800">
                <a:solidFill>
                  <a:schemeClr val="accent4"/>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nl-NL" noProof="0" dirty="0"/>
          </a:p>
        </p:txBody>
      </p:sp>
      <p:sp>
        <p:nvSpPr>
          <p:cNvPr id="11" name="Tijdelijke aanduiding voor inhoud 10"/>
          <p:cNvSpPr>
            <a:spLocks noGrp="1"/>
          </p:cNvSpPr>
          <p:nvPr>
            <p:ph sz="quarter" idx="15"/>
          </p:nvPr>
        </p:nvSpPr>
        <p:spPr>
          <a:xfrm>
            <a:off x="566738" y="2583652"/>
            <a:ext cx="5283200" cy="3674274"/>
          </a:xfrm>
        </p:spPr>
        <p:txBody>
          <a:bodyPr/>
          <a:lstStyle>
            <a:lvl1pPr>
              <a:lnSpc>
                <a:spcPct val="100000"/>
              </a:lnSpc>
              <a:defRPr sz="5400" b="1" i="0">
                <a:solidFill>
                  <a:schemeClr val="bg2"/>
                </a:solidFill>
              </a:defRPr>
            </a:lvl1pPr>
          </a:lstStyle>
          <a:p>
            <a:pPr lvl="0"/>
            <a:r>
              <a:rPr lang="en-US"/>
              <a:t>Click to edit Master text styles</a:t>
            </a:r>
          </a:p>
        </p:txBody>
      </p:sp>
      <p:sp>
        <p:nvSpPr>
          <p:cNvPr id="6" name="Tijdelijke aanduiding voor datum 2">
            <a:extLst>
              <a:ext uri="{FF2B5EF4-FFF2-40B4-BE49-F238E27FC236}">
                <a16:creationId xmlns:a16="http://schemas.microsoft.com/office/drawing/2014/main" id="{FDDE577E-A8B7-4232-AFA4-06B09BF6633D}"/>
              </a:ext>
            </a:extLst>
          </p:cNvPr>
          <p:cNvSpPr>
            <a:spLocks noGrp="1"/>
          </p:cNvSpPr>
          <p:nvPr>
            <p:ph type="dt" sz="half" idx="16"/>
          </p:nvPr>
        </p:nvSpPr>
        <p:spPr/>
        <p:txBody>
          <a:bodyPr/>
          <a:lstStyle>
            <a:lvl1pPr>
              <a:defRPr/>
            </a:lvl1pPr>
          </a:lstStyle>
          <a:p>
            <a:pPr>
              <a:defRPr/>
            </a:pPr>
            <a:fld id="{E80DCE99-5768-4253-A2FD-AF8517AE6082}" type="datetime6">
              <a:rPr lang="en-US"/>
              <a:pPr>
                <a:defRPr/>
              </a:pPr>
              <a:t>December 21</a:t>
            </a:fld>
            <a:endParaRPr lang="en-GB" dirty="0"/>
          </a:p>
        </p:txBody>
      </p:sp>
      <p:sp>
        <p:nvSpPr>
          <p:cNvPr id="7" name="Tijdelijke aanduiding voor voettekst 3">
            <a:extLst>
              <a:ext uri="{FF2B5EF4-FFF2-40B4-BE49-F238E27FC236}">
                <a16:creationId xmlns:a16="http://schemas.microsoft.com/office/drawing/2014/main" id="{51AF6351-7C58-4D49-A159-ACC8D68FF71B}"/>
              </a:ext>
            </a:extLst>
          </p:cNvPr>
          <p:cNvSpPr>
            <a:spLocks noGrp="1"/>
          </p:cNvSpPr>
          <p:nvPr>
            <p:ph type="ftr" sz="quarter" idx="17"/>
          </p:nvPr>
        </p:nvSpPr>
        <p:spPr/>
        <p:txBody>
          <a:bodyPr/>
          <a:lstStyle>
            <a:lvl1pPr>
              <a:defRPr/>
            </a:lvl1pPr>
          </a:lstStyle>
          <a:p>
            <a:pPr>
              <a:defRPr/>
            </a:pPr>
            <a:r>
              <a:rPr lang="en-GB"/>
              <a:t>Biogerontolgy Dublin 2018</a:t>
            </a:r>
          </a:p>
        </p:txBody>
      </p:sp>
      <p:sp>
        <p:nvSpPr>
          <p:cNvPr id="8" name="Tijdelijke aanduiding voor dianummer 4">
            <a:extLst>
              <a:ext uri="{FF2B5EF4-FFF2-40B4-BE49-F238E27FC236}">
                <a16:creationId xmlns:a16="http://schemas.microsoft.com/office/drawing/2014/main" id="{D2DBC191-6B89-441A-8252-30283410A03A}"/>
              </a:ext>
            </a:extLst>
          </p:cNvPr>
          <p:cNvSpPr>
            <a:spLocks noGrp="1"/>
          </p:cNvSpPr>
          <p:nvPr>
            <p:ph type="sldNum" sz="quarter" idx="18"/>
          </p:nvPr>
        </p:nvSpPr>
        <p:spPr/>
        <p:txBody>
          <a:bodyPr/>
          <a:lstStyle>
            <a:lvl1pPr>
              <a:defRPr/>
            </a:lvl1pPr>
          </a:lstStyle>
          <a:p>
            <a:pPr>
              <a:defRPr/>
            </a:pPr>
            <a:fld id="{35F66078-F3B1-4693-8A18-72D9435B34C4}" type="slidenum">
              <a:rPr lang="en-GB" altLang="nl-NL"/>
              <a:pPr>
                <a:defRPr/>
              </a:pPr>
              <a:t>‹#›</a:t>
            </a:fld>
            <a:endParaRPr lang="en-GB" altLang="nl-NL"/>
          </a:p>
        </p:txBody>
      </p:sp>
    </p:spTree>
    <p:extLst>
      <p:ext uri="{BB962C8B-B14F-4D97-AF65-F5344CB8AC3E}">
        <p14:creationId xmlns:p14="http://schemas.microsoft.com/office/powerpoint/2010/main" val="3766645302"/>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el 1"/>
          <p:cNvSpPr>
            <a:spLocks noGrp="1"/>
          </p:cNvSpPr>
          <p:nvPr>
            <p:ph type="title"/>
          </p:nvPr>
        </p:nvSpPr>
        <p:spPr>
          <a:xfrm>
            <a:off x="566738" y="0"/>
            <a:ext cx="6524625" cy="854075"/>
          </a:xfrm>
        </p:spPr>
        <p:txBody>
          <a:bodyPr/>
          <a:lstStyle/>
          <a:p>
            <a:r>
              <a:rPr lang="en-US"/>
              <a:t>Click to edit Master title style</a:t>
            </a:r>
            <a:endParaRPr lang="nl-NL"/>
          </a:p>
        </p:txBody>
      </p:sp>
      <p:sp>
        <p:nvSpPr>
          <p:cNvPr id="3" name="Tijdelijke aanduiding voor inhoud 2"/>
          <p:cNvSpPr>
            <a:spLocks noGrp="1"/>
          </p:cNvSpPr>
          <p:nvPr>
            <p:ph idx="1"/>
          </p:nvPr>
        </p:nvSpPr>
        <p:spPr>
          <a:xfrm>
            <a:off x="566738" y="1144588"/>
            <a:ext cx="8291512" cy="5113338"/>
          </a:xfrm>
        </p:spPr>
        <p:txBody>
          <a:bodyPr/>
          <a:lstStyle>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dirty="0"/>
          </a:p>
        </p:txBody>
      </p:sp>
      <p:sp>
        <p:nvSpPr>
          <p:cNvPr id="4" name="Rectangle 4">
            <a:extLst>
              <a:ext uri="{FF2B5EF4-FFF2-40B4-BE49-F238E27FC236}">
                <a16:creationId xmlns:a16="http://schemas.microsoft.com/office/drawing/2014/main" id="{8E3DF2C0-4E8D-4D1F-98D5-969679CD55FD}"/>
              </a:ext>
            </a:extLst>
          </p:cNvPr>
          <p:cNvSpPr>
            <a:spLocks noGrp="1" noChangeArrowheads="1"/>
          </p:cNvSpPr>
          <p:nvPr>
            <p:ph type="dt" sz="half" idx="10"/>
          </p:nvPr>
        </p:nvSpPr>
        <p:spPr>
          <a:xfrm>
            <a:off x="6350000" y="6553200"/>
            <a:ext cx="2508250" cy="304800"/>
          </a:xfrm>
        </p:spPr>
        <p:txBody>
          <a:bodyPr/>
          <a:lstStyle>
            <a:lvl1pPr algn="r">
              <a:defRPr sz="1200">
                <a:solidFill>
                  <a:srgbClr val="FFFFFF"/>
                </a:solidFill>
                <a:latin typeface="+mn-lt"/>
              </a:defRPr>
            </a:lvl1pPr>
          </a:lstStyle>
          <a:p>
            <a:pPr>
              <a:defRPr/>
            </a:pPr>
            <a:fld id="{B952A66E-5266-4441-A770-9DEB6F5393D8}" type="datetime6">
              <a:rPr lang="en-US"/>
              <a:pPr>
                <a:defRPr/>
              </a:pPr>
              <a:t>December 21</a:t>
            </a:fld>
            <a:endParaRPr lang="en-GB" dirty="0"/>
          </a:p>
        </p:txBody>
      </p:sp>
      <p:sp>
        <p:nvSpPr>
          <p:cNvPr id="5" name="Rectangle 6">
            <a:extLst>
              <a:ext uri="{FF2B5EF4-FFF2-40B4-BE49-F238E27FC236}">
                <a16:creationId xmlns:a16="http://schemas.microsoft.com/office/drawing/2014/main" id="{CA4B1A65-A83D-4144-BE23-04907B6FE44C}"/>
              </a:ext>
            </a:extLst>
          </p:cNvPr>
          <p:cNvSpPr>
            <a:spLocks noGrp="1" noChangeArrowheads="1"/>
          </p:cNvSpPr>
          <p:nvPr>
            <p:ph type="sldNum" sz="quarter" idx="11"/>
          </p:nvPr>
        </p:nvSpPr>
        <p:spPr/>
        <p:txBody>
          <a:bodyPr/>
          <a:lstStyle>
            <a:lvl1pPr>
              <a:defRPr/>
            </a:lvl1pPr>
          </a:lstStyle>
          <a:p>
            <a:pPr>
              <a:defRPr/>
            </a:pPr>
            <a:fld id="{C46F69E8-1BB7-4FE1-BBD2-E6BCFBD55BC4}" type="slidenum">
              <a:rPr lang="en-GB" altLang="nl-NL"/>
              <a:pPr>
                <a:defRPr/>
              </a:pPr>
              <a:t>‹#›</a:t>
            </a:fld>
            <a:endParaRPr lang="en-GB" altLang="nl-NL"/>
          </a:p>
        </p:txBody>
      </p:sp>
      <p:sp>
        <p:nvSpPr>
          <p:cNvPr id="6" name="Footer Placeholder 5">
            <a:extLst>
              <a:ext uri="{FF2B5EF4-FFF2-40B4-BE49-F238E27FC236}">
                <a16:creationId xmlns:a16="http://schemas.microsoft.com/office/drawing/2014/main" id="{39525ED7-CCEE-47FD-BCDD-6CED16A0624F}"/>
              </a:ext>
            </a:extLst>
          </p:cNvPr>
          <p:cNvSpPr>
            <a:spLocks noGrp="1" noChangeArrowheads="1"/>
          </p:cNvSpPr>
          <p:nvPr>
            <p:ph type="ftr" sz="quarter" idx="12"/>
          </p:nvPr>
        </p:nvSpPr>
        <p:spPr>
          <a:xfrm>
            <a:off x="1304925" y="6553200"/>
            <a:ext cx="4708525" cy="304800"/>
          </a:xfrm>
        </p:spPr>
        <p:txBody>
          <a:bodyPr/>
          <a:lstStyle>
            <a:lvl1pPr>
              <a:defRPr sz="1200">
                <a:solidFill>
                  <a:srgbClr val="FFFFFF"/>
                </a:solidFill>
                <a:latin typeface="+mn-lt"/>
              </a:defRPr>
            </a:lvl1pPr>
          </a:lstStyle>
          <a:p>
            <a:pPr>
              <a:defRPr/>
            </a:pPr>
            <a:r>
              <a:rPr lang="en-GB"/>
              <a:t>Biogerontolgy Dublin 2018</a:t>
            </a:r>
          </a:p>
        </p:txBody>
      </p:sp>
    </p:spTree>
    <p:extLst>
      <p:ext uri="{BB962C8B-B14F-4D97-AF65-F5344CB8AC3E}">
        <p14:creationId xmlns:p14="http://schemas.microsoft.com/office/powerpoint/2010/main" val="407204308"/>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Slide without footer">
    <p:spTree>
      <p:nvGrpSpPr>
        <p:cNvPr id="1" name=""/>
        <p:cNvGrpSpPr/>
        <p:nvPr/>
      </p:nvGrpSpPr>
      <p:grpSpPr>
        <a:xfrm>
          <a:off x="0" y="0"/>
          <a:ext cx="0" cy="0"/>
          <a:chOff x="0" y="0"/>
          <a:chExt cx="0" cy="0"/>
        </a:xfrm>
      </p:grpSpPr>
      <p:sp>
        <p:nvSpPr>
          <p:cNvPr id="5" name="Rechthoek 13">
            <a:extLst>
              <a:ext uri="{FF2B5EF4-FFF2-40B4-BE49-F238E27FC236}">
                <a16:creationId xmlns:a16="http://schemas.microsoft.com/office/drawing/2014/main" id="{E1EEF8B7-F649-45D2-95CD-73EFF91AD2A7}"/>
              </a:ext>
            </a:extLst>
          </p:cNvPr>
          <p:cNvSpPr>
            <a:spLocks noChangeArrowheads="1"/>
          </p:cNvSpPr>
          <p:nvPr userDrawn="1"/>
        </p:nvSpPr>
        <p:spPr bwMode="auto">
          <a:xfrm>
            <a:off x="0" y="6527800"/>
            <a:ext cx="9144000" cy="330200"/>
          </a:xfrm>
          <a:prstGeom prst="rect">
            <a:avLst/>
          </a:prstGeom>
          <a:solidFill>
            <a:schemeClr val="bg1"/>
          </a:solidFill>
          <a:ln w="9525" algn="ctr">
            <a:solidFill>
              <a:schemeClr val="tx1"/>
            </a:solidFill>
            <a:round/>
            <a:headEnd/>
            <a:tailEnd/>
          </a:ln>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endParaRPr lang="nl-NL" altLang="nl-NL">
              <a:solidFill>
                <a:srgbClr val="FFFFFF"/>
              </a:solidFill>
            </a:endParaRPr>
          </a:p>
        </p:txBody>
      </p:sp>
      <p:sp>
        <p:nvSpPr>
          <p:cNvPr id="2" name="Titel 1"/>
          <p:cNvSpPr>
            <a:spLocks noGrp="1"/>
          </p:cNvSpPr>
          <p:nvPr>
            <p:ph type="title"/>
          </p:nvPr>
        </p:nvSpPr>
        <p:spPr>
          <a:xfrm>
            <a:off x="566738" y="0"/>
            <a:ext cx="6524625" cy="854075"/>
          </a:xfrm>
        </p:spPr>
        <p:txBody>
          <a:bodyPr/>
          <a:lstStyle/>
          <a:p>
            <a:r>
              <a:rPr lang="en-US"/>
              <a:t>Click to edit Master title style</a:t>
            </a:r>
            <a:endParaRPr lang="nl-NL" dirty="0"/>
          </a:p>
        </p:txBody>
      </p:sp>
      <p:sp>
        <p:nvSpPr>
          <p:cNvPr id="4" name="Tijdelijke aanduiding voor inhoud 2"/>
          <p:cNvSpPr>
            <a:spLocks noGrp="1"/>
          </p:cNvSpPr>
          <p:nvPr>
            <p:ph idx="1"/>
          </p:nvPr>
        </p:nvSpPr>
        <p:spPr>
          <a:xfrm>
            <a:off x="566738" y="1144588"/>
            <a:ext cx="8291512" cy="5383212"/>
          </a:xfrm>
        </p:spPr>
        <p:txBody>
          <a:bodyPr/>
          <a:lstStyle>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dirty="0"/>
          </a:p>
        </p:txBody>
      </p:sp>
    </p:spTree>
    <p:extLst>
      <p:ext uri="{BB962C8B-B14F-4D97-AF65-F5344CB8AC3E}">
        <p14:creationId xmlns:p14="http://schemas.microsoft.com/office/powerpoint/2010/main" val="302974676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Single title line">
    <p:spTree>
      <p:nvGrpSpPr>
        <p:cNvPr id="1" name=""/>
        <p:cNvGrpSpPr/>
        <p:nvPr/>
      </p:nvGrpSpPr>
      <p:grpSpPr>
        <a:xfrm>
          <a:off x="0" y="0"/>
          <a:ext cx="0" cy="0"/>
          <a:chOff x="0" y="0"/>
          <a:chExt cx="0" cy="0"/>
        </a:xfrm>
      </p:grpSpPr>
      <p:sp>
        <p:nvSpPr>
          <p:cNvPr id="4" name="Rechthoek 13">
            <a:extLst>
              <a:ext uri="{FF2B5EF4-FFF2-40B4-BE49-F238E27FC236}">
                <a16:creationId xmlns:a16="http://schemas.microsoft.com/office/drawing/2014/main" id="{BD1ADC80-81A4-4DEE-88D3-294DA5FC4927}"/>
              </a:ext>
            </a:extLst>
          </p:cNvPr>
          <p:cNvSpPr>
            <a:spLocks noChangeArrowheads="1"/>
          </p:cNvSpPr>
          <p:nvPr userDrawn="1"/>
        </p:nvSpPr>
        <p:spPr bwMode="auto">
          <a:xfrm>
            <a:off x="0" y="6527800"/>
            <a:ext cx="9144000" cy="330200"/>
          </a:xfrm>
          <a:prstGeom prst="rect">
            <a:avLst/>
          </a:prstGeom>
          <a:solidFill>
            <a:schemeClr val="bg1"/>
          </a:solidFill>
          <a:ln w="9525" algn="ctr">
            <a:solidFill>
              <a:schemeClr val="tx1"/>
            </a:solidFill>
            <a:round/>
            <a:headEnd/>
            <a:tailEnd/>
          </a:ln>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endParaRPr lang="nl-NL" altLang="nl-NL">
              <a:solidFill>
                <a:srgbClr val="FFFFFF"/>
              </a:solidFill>
            </a:endParaRPr>
          </a:p>
        </p:txBody>
      </p:sp>
      <p:sp>
        <p:nvSpPr>
          <p:cNvPr id="6" name="Rechthoek 14">
            <a:extLst>
              <a:ext uri="{FF2B5EF4-FFF2-40B4-BE49-F238E27FC236}">
                <a16:creationId xmlns:a16="http://schemas.microsoft.com/office/drawing/2014/main" id="{549C8E00-C74D-461B-BBD8-8FA7DFEC51AB}"/>
              </a:ext>
            </a:extLst>
          </p:cNvPr>
          <p:cNvSpPr>
            <a:spLocks noChangeArrowheads="1"/>
          </p:cNvSpPr>
          <p:nvPr userDrawn="1"/>
        </p:nvSpPr>
        <p:spPr bwMode="auto">
          <a:xfrm>
            <a:off x="0" y="514350"/>
            <a:ext cx="9144000" cy="895350"/>
          </a:xfrm>
          <a:prstGeom prst="rect">
            <a:avLst/>
          </a:prstGeom>
          <a:solidFill>
            <a:schemeClr val="bg1"/>
          </a:solidFill>
          <a:ln w="9525" algn="ctr">
            <a:solidFill>
              <a:schemeClr val="tx1"/>
            </a:solidFill>
            <a:round/>
            <a:headEnd/>
            <a:tailEnd/>
          </a:ln>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endParaRPr lang="nl-NL" altLang="nl-NL">
              <a:solidFill>
                <a:srgbClr val="FFFFFF"/>
              </a:solidFill>
            </a:endParaRPr>
          </a:p>
        </p:txBody>
      </p:sp>
      <p:sp>
        <p:nvSpPr>
          <p:cNvPr id="8" name="Titel 1"/>
          <p:cNvSpPr>
            <a:spLocks noGrp="1"/>
          </p:cNvSpPr>
          <p:nvPr>
            <p:ph type="title"/>
          </p:nvPr>
        </p:nvSpPr>
        <p:spPr>
          <a:xfrm>
            <a:off x="566738" y="0"/>
            <a:ext cx="6524625" cy="501649"/>
          </a:xfrm>
        </p:spPr>
        <p:txBody>
          <a:bodyPr/>
          <a:lstStyle/>
          <a:p>
            <a:r>
              <a:rPr lang="en-US"/>
              <a:t>Click to edit Master title style</a:t>
            </a:r>
            <a:endParaRPr lang="nl-NL" dirty="0"/>
          </a:p>
        </p:txBody>
      </p:sp>
      <p:sp>
        <p:nvSpPr>
          <p:cNvPr id="5" name="Tijdelijke aanduiding voor inhoud 2"/>
          <p:cNvSpPr>
            <a:spLocks noGrp="1"/>
          </p:cNvSpPr>
          <p:nvPr>
            <p:ph idx="1"/>
          </p:nvPr>
        </p:nvSpPr>
        <p:spPr>
          <a:xfrm>
            <a:off x="566738" y="830263"/>
            <a:ext cx="8291512" cy="5697537"/>
          </a:xfrm>
        </p:spPr>
        <p:txBody>
          <a:bodyPr/>
          <a:lstStyle>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dirty="0"/>
          </a:p>
        </p:txBody>
      </p:sp>
    </p:spTree>
    <p:extLst>
      <p:ext uri="{BB962C8B-B14F-4D97-AF65-F5344CB8AC3E}">
        <p14:creationId xmlns:p14="http://schemas.microsoft.com/office/powerpoint/2010/main" val="288610344"/>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el 1"/>
          <p:cNvSpPr>
            <a:spLocks noGrp="1"/>
          </p:cNvSpPr>
          <p:nvPr>
            <p:ph type="title"/>
          </p:nvPr>
        </p:nvSpPr>
        <p:spPr>
          <a:xfrm>
            <a:off x="566738" y="0"/>
            <a:ext cx="6524625" cy="854075"/>
          </a:xfrm>
        </p:spPr>
        <p:txBody>
          <a:bodyPr/>
          <a:lstStyle/>
          <a:p>
            <a:r>
              <a:rPr lang="en-US"/>
              <a:t>Click to edit Master title style</a:t>
            </a:r>
            <a:endParaRPr lang="nl-NL" dirty="0"/>
          </a:p>
        </p:txBody>
      </p:sp>
      <p:sp>
        <p:nvSpPr>
          <p:cNvPr id="8" name="Rectangle 3"/>
          <p:cNvSpPr>
            <a:spLocks noGrp="1" noChangeArrowheads="1"/>
          </p:cNvSpPr>
          <p:nvPr>
            <p:ph idx="1"/>
          </p:nvPr>
        </p:nvSpPr>
        <p:spPr bwMode="auto">
          <a:xfrm>
            <a:off x="566738" y="1144588"/>
            <a:ext cx="4003675" cy="5113337"/>
          </a:xfrm>
          <a:prstGeom prst="rect">
            <a:avLst/>
          </a:prstGeom>
          <a:noFill/>
          <a:ln>
            <a:noFill/>
          </a:ln>
          <a:effectLst/>
        </p:spPr>
        <p:txBody>
          <a:bodyPr/>
          <a:lstStyle>
            <a:lvl1pPr marL="0" indent="0">
              <a:buFontTx/>
              <a:buNone/>
              <a:defRPr/>
            </a:lvl1pPr>
            <a:lvl2pPr marL="0">
              <a:defRPr/>
            </a:lvl2pPr>
            <a:lvl3pPr marL="360000">
              <a:defRPr/>
            </a:lvl3pPr>
            <a:lvl4pPr marL="720000">
              <a:defRPr/>
            </a:lvl4pPr>
            <a:lvl5pPr marL="108000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1" name="Rectangle 3"/>
          <p:cNvSpPr>
            <a:spLocks noGrp="1" noChangeArrowheads="1"/>
          </p:cNvSpPr>
          <p:nvPr>
            <p:ph idx="13"/>
          </p:nvPr>
        </p:nvSpPr>
        <p:spPr bwMode="auto">
          <a:xfrm>
            <a:off x="4860032" y="1144588"/>
            <a:ext cx="4003675" cy="5113337"/>
          </a:xfrm>
          <a:prstGeom prst="rect">
            <a:avLst/>
          </a:prstGeom>
          <a:noFill/>
          <a:ln>
            <a:noFill/>
          </a:ln>
          <a:effectLst/>
        </p:spPr>
        <p:txBody>
          <a:bodyPr/>
          <a:lstStyle>
            <a:lvl1pPr marL="0" indent="0">
              <a:buFontTx/>
              <a:buNone/>
              <a:defRPr/>
            </a:lvl1pPr>
            <a:lvl2pPr marL="0">
              <a:defRPr/>
            </a:lvl2pPr>
            <a:lvl3pPr marL="360000">
              <a:defRPr/>
            </a:lvl3pPr>
            <a:lvl4pPr marL="720000">
              <a:defRPr/>
            </a:lvl4pPr>
            <a:lvl5pPr marL="108000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Tijdelijke aanduiding voor datum 4">
            <a:extLst>
              <a:ext uri="{FF2B5EF4-FFF2-40B4-BE49-F238E27FC236}">
                <a16:creationId xmlns:a16="http://schemas.microsoft.com/office/drawing/2014/main" id="{B8DC23AB-8D7A-4ADC-A655-1B05D69DBC99}"/>
              </a:ext>
            </a:extLst>
          </p:cNvPr>
          <p:cNvSpPr>
            <a:spLocks noGrp="1"/>
          </p:cNvSpPr>
          <p:nvPr>
            <p:ph type="dt" sz="half" idx="14"/>
          </p:nvPr>
        </p:nvSpPr>
        <p:spPr/>
        <p:txBody>
          <a:bodyPr/>
          <a:lstStyle>
            <a:lvl1pPr>
              <a:defRPr/>
            </a:lvl1pPr>
          </a:lstStyle>
          <a:p>
            <a:pPr>
              <a:defRPr/>
            </a:pPr>
            <a:fld id="{8FFFBA2E-A2EF-46C5-92A2-C71FD6058F09}" type="datetime6">
              <a:rPr lang="en-US"/>
              <a:pPr>
                <a:defRPr/>
              </a:pPr>
              <a:t>December 21</a:t>
            </a:fld>
            <a:endParaRPr lang="en-GB" dirty="0"/>
          </a:p>
        </p:txBody>
      </p:sp>
      <p:sp>
        <p:nvSpPr>
          <p:cNvPr id="6" name="Tijdelijke aanduiding voor dianummer 6">
            <a:extLst>
              <a:ext uri="{FF2B5EF4-FFF2-40B4-BE49-F238E27FC236}">
                <a16:creationId xmlns:a16="http://schemas.microsoft.com/office/drawing/2014/main" id="{7155DE47-2818-435D-8C48-06BAF521CEBE}"/>
              </a:ext>
            </a:extLst>
          </p:cNvPr>
          <p:cNvSpPr>
            <a:spLocks noGrp="1"/>
          </p:cNvSpPr>
          <p:nvPr>
            <p:ph type="sldNum" sz="quarter" idx="15"/>
          </p:nvPr>
        </p:nvSpPr>
        <p:spPr/>
        <p:txBody>
          <a:bodyPr/>
          <a:lstStyle>
            <a:lvl1pPr>
              <a:defRPr/>
            </a:lvl1pPr>
          </a:lstStyle>
          <a:p>
            <a:pPr>
              <a:defRPr/>
            </a:pPr>
            <a:fld id="{082BD5D1-F979-4DEE-9091-1884D2056569}" type="slidenum">
              <a:rPr lang="en-GB" altLang="nl-NL"/>
              <a:pPr>
                <a:defRPr/>
              </a:pPr>
              <a:t>‹#›</a:t>
            </a:fld>
            <a:endParaRPr lang="en-GB" altLang="nl-NL"/>
          </a:p>
        </p:txBody>
      </p:sp>
      <p:sp>
        <p:nvSpPr>
          <p:cNvPr id="7" name="Rectangle 5">
            <a:extLst>
              <a:ext uri="{FF2B5EF4-FFF2-40B4-BE49-F238E27FC236}">
                <a16:creationId xmlns:a16="http://schemas.microsoft.com/office/drawing/2014/main" id="{4C96D8C1-0301-43E8-A12C-74D72B3A1FEE}"/>
              </a:ext>
            </a:extLst>
          </p:cNvPr>
          <p:cNvSpPr>
            <a:spLocks noGrp="1" noChangeArrowheads="1"/>
          </p:cNvSpPr>
          <p:nvPr>
            <p:ph type="ftr" sz="quarter" idx="16"/>
          </p:nvPr>
        </p:nvSpPr>
        <p:spPr>
          <a:xfrm>
            <a:off x="1304925" y="6553200"/>
            <a:ext cx="4708525" cy="304800"/>
          </a:xfrm>
        </p:spPr>
        <p:txBody>
          <a:bodyPr/>
          <a:lstStyle>
            <a:lvl1pPr>
              <a:defRPr sz="1200">
                <a:solidFill>
                  <a:srgbClr val="FFFFFF"/>
                </a:solidFill>
                <a:latin typeface="+mn-lt"/>
              </a:defRPr>
            </a:lvl1pPr>
          </a:lstStyle>
          <a:p>
            <a:pPr>
              <a:defRPr/>
            </a:pPr>
            <a:r>
              <a:rPr lang="en-GB"/>
              <a:t>Biogerontolgy Dublin 2018</a:t>
            </a:r>
          </a:p>
        </p:txBody>
      </p:sp>
    </p:spTree>
    <p:extLst>
      <p:ext uri="{BB962C8B-B14F-4D97-AF65-F5344CB8AC3E}">
        <p14:creationId xmlns:p14="http://schemas.microsoft.com/office/powerpoint/2010/main" val="3281675354"/>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ijdelijke aanduiding voor tekst 2"/>
          <p:cNvSpPr>
            <a:spLocks noGrp="1"/>
          </p:cNvSpPr>
          <p:nvPr>
            <p:ph type="body" idx="1"/>
          </p:nvPr>
        </p:nvSpPr>
        <p:spPr>
          <a:xfrm>
            <a:off x="566738" y="1135063"/>
            <a:ext cx="4003675" cy="846453"/>
          </a:xfrm>
        </p:spPr>
        <p:txBody>
          <a:bodyPr anchor="b"/>
          <a:lstStyle>
            <a:lvl1pPr marL="0" indent="0">
              <a:buNone/>
              <a:defRPr sz="20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Tijdelijke aanduiding voor inhoud 3"/>
          <p:cNvSpPr>
            <a:spLocks noGrp="1"/>
          </p:cNvSpPr>
          <p:nvPr>
            <p:ph sz="half" idx="2"/>
          </p:nvPr>
        </p:nvSpPr>
        <p:spPr>
          <a:xfrm>
            <a:off x="566737" y="2174875"/>
            <a:ext cx="4003676" cy="4083050"/>
          </a:xfrm>
        </p:spPr>
        <p:txBody>
          <a:bodyPr/>
          <a:lstStyle>
            <a:lvl1pPr>
              <a:defRPr sz="2000"/>
            </a:lvl1pPr>
            <a:lvl2pPr>
              <a:defRPr sz="20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dirty="0"/>
          </a:p>
        </p:txBody>
      </p:sp>
      <p:sp>
        <p:nvSpPr>
          <p:cNvPr id="5" name="Tijdelijke aanduiding voor tekst 4"/>
          <p:cNvSpPr>
            <a:spLocks noGrp="1"/>
          </p:cNvSpPr>
          <p:nvPr>
            <p:ph type="body" sz="quarter" idx="3"/>
          </p:nvPr>
        </p:nvSpPr>
        <p:spPr>
          <a:xfrm>
            <a:off x="4852988" y="1135063"/>
            <a:ext cx="4004630" cy="846453"/>
          </a:xfrm>
        </p:spPr>
        <p:txBody>
          <a:bodyPr anchor="b"/>
          <a:lstStyle>
            <a:lvl1pPr marL="0" indent="0">
              <a:buNone/>
              <a:defRPr sz="20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Tijdelijke aanduiding voor inhoud 5"/>
          <p:cNvSpPr>
            <a:spLocks noGrp="1"/>
          </p:cNvSpPr>
          <p:nvPr>
            <p:ph sz="quarter" idx="4"/>
          </p:nvPr>
        </p:nvSpPr>
        <p:spPr>
          <a:xfrm>
            <a:off x="4852988" y="2174875"/>
            <a:ext cx="4004630" cy="4083050"/>
          </a:xfrm>
        </p:spPr>
        <p:txBody>
          <a:bodyPr/>
          <a:lstStyle>
            <a:lvl1pPr>
              <a:defRPr sz="2000"/>
            </a:lvl1pPr>
            <a:lvl2pPr>
              <a:defRPr sz="20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dirty="0"/>
          </a:p>
        </p:txBody>
      </p:sp>
      <p:sp>
        <p:nvSpPr>
          <p:cNvPr id="2" name="Titel 1"/>
          <p:cNvSpPr>
            <a:spLocks noGrp="1"/>
          </p:cNvSpPr>
          <p:nvPr>
            <p:ph type="title"/>
          </p:nvPr>
        </p:nvSpPr>
        <p:spPr>
          <a:xfrm>
            <a:off x="566737" y="0"/>
            <a:ext cx="6558531" cy="854075"/>
          </a:xfrm>
        </p:spPr>
        <p:txBody>
          <a:bodyPr/>
          <a:lstStyle>
            <a:lvl1pPr>
              <a:defRPr/>
            </a:lvl1pPr>
          </a:lstStyle>
          <a:p>
            <a:r>
              <a:rPr lang="en-US"/>
              <a:t>Click to edit Master title style</a:t>
            </a:r>
            <a:endParaRPr lang="nl-NL" dirty="0"/>
          </a:p>
        </p:txBody>
      </p:sp>
      <p:sp>
        <p:nvSpPr>
          <p:cNvPr id="7" name="Tijdelijke aanduiding voor datum 6">
            <a:extLst>
              <a:ext uri="{FF2B5EF4-FFF2-40B4-BE49-F238E27FC236}">
                <a16:creationId xmlns:a16="http://schemas.microsoft.com/office/drawing/2014/main" id="{4235FA50-5350-4059-9AE4-4418264C88A7}"/>
              </a:ext>
            </a:extLst>
          </p:cNvPr>
          <p:cNvSpPr>
            <a:spLocks noGrp="1"/>
          </p:cNvSpPr>
          <p:nvPr>
            <p:ph type="dt" sz="half" idx="10"/>
          </p:nvPr>
        </p:nvSpPr>
        <p:spPr/>
        <p:txBody>
          <a:bodyPr/>
          <a:lstStyle>
            <a:lvl1pPr>
              <a:defRPr/>
            </a:lvl1pPr>
          </a:lstStyle>
          <a:p>
            <a:pPr>
              <a:defRPr/>
            </a:pPr>
            <a:fld id="{9CEB341E-B3EC-4C18-A16E-981F26F37EF7}" type="datetime6">
              <a:rPr lang="en-US"/>
              <a:pPr>
                <a:defRPr/>
              </a:pPr>
              <a:t>December 21</a:t>
            </a:fld>
            <a:endParaRPr lang="en-GB" dirty="0"/>
          </a:p>
        </p:txBody>
      </p:sp>
      <p:sp>
        <p:nvSpPr>
          <p:cNvPr id="8" name="Tijdelijke aanduiding voor dianummer 8">
            <a:extLst>
              <a:ext uri="{FF2B5EF4-FFF2-40B4-BE49-F238E27FC236}">
                <a16:creationId xmlns:a16="http://schemas.microsoft.com/office/drawing/2014/main" id="{8E5ECA53-0969-4BA1-946E-F485ADCE918B}"/>
              </a:ext>
            </a:extLst>
          </p:cNvPr>
          <p:cNvSpPr>
            <a:spLocks noGrp="1"/>
          </p:cNvSpPr>
          <p:nvPr>
            <p:ph type="sldNum" sz="quarter" idx="11"/>
          </p:nvPr>
        </p:nvSpPr>
        <p:spPr/>
        <p:txBody>
          <a:bodyPr/>
          <a:lstStyle>
            <a:lvl1pPr>
              <a:defRPr/>
            </a:lvl1pPr>
          </a:lstStyle>
          <a:p>
            <a:pPr>
              <a:defRPr/>
            </a:pPr>
            <a:fld id="{CCA6D586-D4AB-436C-8682-E69CA28DDF6B}" type="slidenum">
              <a:rPr lang="en-GB" altLang="nl-NL"/>
              <a:pPr>
                <a:defRPr/>
              </a:pPr>
              <a:t>‹#›</a:t>
            </a:fld>
            <a:endParaRPr lang="en-GB" altLang="nl-NL"/>
          </a:p>
        </p:txBody>
      </p:sp>
      <p:sp>
        <p:nvSpPr>
          <p:cNvPr id="9" name="Rectangle 5">
            <a:extLst>
              <a:ext uri="{FF2B5EF4-FFF2-40B4-BE49-F238E27FC236}">
                <a16:creationId xmlns:a16="http://schemas.microsoft.com/office/drawing/2014/main" id="{DED9B6D6-C3C8-4765-A760-55BA16203434}"/>
              </a:ext>
            </a:extLst>
          </p:cNvPr>
          <p:cNvSpPr>
            <a:spLocks noGrp="1" noChangeArrowheads="1"/>
          </p:cNvSpPr>
          <p:nvPr>
            <p:ph type="ftr" sz="quarter" idx="12"/>
          </p:nvPr>
        </p:nvSpPr>
        <p:spPr>
          <a:xfrm>
            <a:off x="1304925" y="6553200"/>
            <a:ext cx="4708525" cy="304800"/>
          </a:xfrm>
        </p:spPr>
        <p:txBody>
          <a:bodyPr/>
          <a:lstStyle>
            <a:lvl1pPr>
              <a:defRPr sz="1200">
                <a:solidFill>
                  <a:srgbClr val="FFFFFF"/>
                </a:solidFill>
                <a:latin typeface="+mn-lt"/>
              </a:defRPr>
            </a:lvl1pPr>
          </a:lstStyle>
          <a:p>
            <a:pPr>
              <a:defRPr/>
            </a:pPr>
            <a:r>
              <a:rPr lang="en-GB"/>
              <a:t>Biogerontolgy Dublin 2018</a:t>
            </a:r>
          </a:p>
        </p:txBody>
      </p:sp>
    </p:spTree>
    <p:extLst>
      <p:ext uri="{BB962C8B-B14F-4D97-AF65-F5344CB8AC3E}">
        <p14:creationId xmlns:p14="http://schemas.microsoft.com/office/powerpoint/2010/main" val="907603335"/>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Click to edit Master title style</a:t>
            </a:r>
            <a:endParaRPr lang="nl-NL"/>
          </a:p>
        </p:txBody>
      </p:sp>
      <p:sp>
        <p:nvSpPr>
          <p:cNvPr id="3" name="Rectangle 4">
            <a:extLst>
              <a:ext uri="{FF2B5EF4-FFF2-40B4-BE49-F238E27FC236}">
                <a16:creationId xmlns:a16="http://schemas.microsoft.com/office/drawing/2014/main" id="{99561A5F-F27B-4891-ADFF-4759B8D7D5AF}"/>
              </a:ext>
            </a:extLst>
          </p:cNvPr>
          <p:cNvSpPr>
            <a:spLocks noGrp="1" noChangeArrowheads="1"/>
          </p:cNvSpPr>
          <p:nvPr>
            <p:ph type="dt" sz="half" idx="10"/>
          </p:nvPr>
        </p:nvSpPr>
        <p:spPr>
          <a:ln/>
        </p:spPr>
        <p:txBody>
          <a:bodyPr/>
          <a:lstStyle>
            <a:lvl1pPr>
              <a:defRPr/>
            </a:lvl1pPr>
          </a:lstStyle>
          <a:p>
            <a:pPr>
              <a:defRPr/>
            </a:pPr>
            <a:fld id="{8074B6B0-8673-4D92-8A57-FD87945266DF}" type="datetime6">
              <a:rPr lang="en-US"/>
              <a:pPr>
                <a:defRPr/>
              </a:pPr>
              <a:t>December 21</a:t>
            </a:fld>
            <a:endParaRPr lang="en-GB" dirty="0"/>
          </a:p>
        </p:txBody>
      </p:sp>
      <p:sp>
        <p:nvSpPr>
          <p:cNvPr id="4" name="Rectangle 5">
            <a:extLst>
              <a:ext uri="{FF2B5EF4-FFF2-40B4-BE49-F238E27FC236}">
                <a16:creationId xmlns:a16="http://schemas.microsoft.com/office/drawing/2014/main" id="{E10D5A93-B377-48D5-BA66-2CCD7E9304FF}"/>
              </a:ext>
            </a:extLst>
          </p:cNvPr>
          <p:cNvSpPr>
            <a:spLocks noGrp="1" noChangeArrowheads="1"/>
          </p:cNvSpPr>
          <p:nvPr>
            <p:ph type="ftr" sz="quarter" idx="11"/>
          </p:nvPr>
        </p:nvSpPr>
        <p:spPr>
          <a:ln/>
        </p:spPr>
        <p:txBody>
          <a:bodyPr/>
          <a:lstStyle>
            <a:lvl1pPr>
              <a:defRPr/>
            </a:lvl1pPr>
          </a:lstStyle>
          <a:p>
            <a:pPr>
              <a:defRPr/>
            </a:pPr>
            <a:r>
              <a:rPr lang="en-GB"/>
              <a:t>Biogerontolgy Dublin 2018</a:t>
            </a:r>
          </a:p>
        </p:txBody>
      </p:sp>
      <p:sp>
        <p:nvSpPr>
          <p:cNvPr id="5" name="Rectangle 6">
            <a:extLst>
              <a:ext uri="{FF2B5EF4-FFF2-40B4-BE49-F238E27FC236}">
                <a16:creationId xmlns:a16="http://schemas.microsoft.com/office/drawing/2014/main" id="{85567551-21AA-415E-9B4A-6CB180134762}"/>
              </a:ext>
            </a:extLst>
          </p:cNvPr>
          <p:cNvSpPr>
            <a:spLocks noGrp="1" noChangeArrowheads="1"/>
          </p:cNvSpPr>
          <p:nvPr>
            <p:ph type="sldNum" sz="quarter" idx="12"/>
          </p:nvPr>
        </p:nvSpPr>
        <p:spPr>
          <a:ln/>
        </p:spPr>
        <p:txBody>
          <a:bodyPr/>
          <a:lstStyle>
            <a:lvl1pPr>
              <a:defRPr/>
            </a:lvl1pPr>
          </a:lstStyle>
          <a:p>
            <a:pPr>
              <a:defRPr/>
            </a:pPr>
            <a:fld id="{999CEC94-8D14-4B49-B232-E4AED5525E8A}" type="slidenum">
              <a:rPr lang="en-GB" altLang="nl-NL"/>
              <a:pPr>
                <a:defRPr/>
              </a:pPr>
              <a:t>‹#›</a:t>
            </a:fld>
            <a:endParaRPr lang="en-GB" altLang="nl-NL"/>
          </a:p>
        </p:txBody>
      </p:sp>
    </p:spTree>
    <p:extLst>
      <p:ext uri="{BB962C8B-B14F-4D97-AF65-F5344CB8AC3E}">
        <p14:creationId xmlns:p14="http://schemas.microsoft.com/office/powerpoint/2010/main" val="299913876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3968840375"/>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ijdelijke aanduiding voor datum 1">
            <a:extLst>
              <a:ext uri="{FF2B5EF4-FFF2-40B4-BE49-F238E27FC236}">
                <a16:creationId xmlns:a16="http://schemas.microsoft.com/office/drawing/2014/main" id="{57B4CB6E-9F4D-4CAD-8A57-4BA66CFBCC75}"/>
              </a:ext>
            </a:extLst>
          </p:cNvPr>
          <p:cNvSpPr>
            <a:spLocks noGrp="1"/>
          </p:cNvSpPr>
          <p:nvPr>
            <p:ph type="dt" sz="half" idx="10"/>
          </p:nvPr>
        </p:nvSpPr>
        <p:spPr/>
        <p:txBody>
          <a:bodyPr/>
          <a:lstStyle>
            <a:lvl1pPr>
              <a:defRPr/>
            </a:lvl1pPr>
          </a:lstStyle>
          <a:p>
            <a:pPr>
              <a:defRPr/>
            </a:pPr>
            <a:fld id="{AE190847-2CA6-444A-A745-416CB41C9145}" type="datetime6">
              <a:rPr lang="en-US"/>
              <a:pPr>
                <a:defRPr/>
              </a:pPr>
              <a:t>December 21</a:t>
            </a:fld>
            <a:endParaRPr lang="en-GB" dirty="0"/>
          </a:p>
        </p:txBody>
      </p:sp>
      <p:sp>
        <p:nvSpPr>
          <p:cNvPr id="3" name="Tijdelijke aanduiding voor dianummer 3">
            <a:extLst>
              <a:ext uri="{FF2B5EF4-FFF2-40B4-BE49-F238E27FC236}">
                <a16:creationId xmlns:a16="http://schemas.microsoft.com/office/drawing/2014/main" id="{AA5B321B-67EC-4326-BD21-4C2936E0D42A}"/>
              </a:ext>
            </a:extLst>
          </p:cNvPr>
          <p:cNvSpPr>
            <a:spLocks noGrp="1"/>
          </p:cNvSpPr>
          <p:nvPr>
            <p:ph type="sldNum" sz="quarter" idx="11"/>
          </p:nvPr>
        </p:nvSpPr>
        <p:spPr/>
        <p:txBody>
          <a:bodyPr/>
          <a:lstStyle>
            <a:lvl1pPr>
              <a:defRPr/>
            </a:lvl1pPr>
          </a:lstStyle>
          <a:p>
            <a:pPr>
              <a:defRPr/>
            </a:pPr>
            <a:fld id="{79FD4E6D-B4BF-4B94-9A17-E083D711B494}" type="slidenum">
              <a:rPr lang="en-GB" altLang="nl-NL"/>
              <a:pPr>
                <a:defRPr/>
              </a:pPr>
              <a:t>‹#›</a:t>
            </a:fld>
            <a:endParaRPr lang="en-GB" altLang="nl-NL"/>
          </a:p>
        </p:txBody>
      </p:sp>
      <p:sp>
        <p:nvSpPr>
          <p:cNvPr id="4" name="Rectangle 5">
            <a:extLst>
              <a:ext uri="{FF2B5EF4-FFF2-40B4-BE49-F238E27FC236}">
                <a16:creationId xmlns:a16="http://schemas.microsoft.com/office/drawing/2014/main" id="{1FE34179-9BBA-4DFB-9B20-8EEC1C8153AB}"/>
              </a:ext>
            </a:extLst>
          </p:cNvPr>
          <p:cNvSpPr>
            <a:spLocks noGrp="1" noChangeArrowheads="1"/>
          </p:cNvSpPr>
          <p:nvPr>
            <p:ph type="ftr" sz="quarter" idx="12"/>
          </p:nvPr>
        </p:nvSpPr>
        <p:spPr>
          <a:xfrm>
            <a:off x="1304925" y="6553200"/>
            <a:ext cx="4708525" cy="304800"/>
          </a:xfrm>
        </p:spPr>
        <p:txBody>
          <a:bodyPr/>
          <a:lstStyle>
            <a:lvl1pPr>
              <a:defRPr sz="1200">
                <a:solidFill>
                  <a:srgbClr val="FFFFFF"/>
                </a:solidFill>
                <a:latin typeface="+mn-lt"/>
              </a:defRPr>
            </a:lvl1pPr>
          </a:lstStyle>
          <a:p>
            <a:pPr>
              <a:defRPr/>
            </a:pPr>
            <a:r>
              <a:rPr lang="en-GB"/>
              <a:t>Biogerontolgy Dublin 2018</a:t>
            </a:r>
          </a:p>
        </p:txBody>
      </p:sp>
    </p:spTree>
    <p:extLst>
      <p:ext uri="{BB962C8B-B14F-4D97-AF65-F5344CB8AC3E}">
        <p14:creationId xmlns:p14="http://schemas.microsoft.com/office/powerpoint/2010/main" val="2481077301"/>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el 1"/>
          <p:cNvSpPr>
            <a:spLocks noGrp="1"/>
          </p:cNvSpPr>
          <p:nvPr>
            <p:ph type="title"/>
          </p:nvPr>
        </p:nvSpPr>
        <p:spPr>
          <a:xfrm>
            <a:off x="566737" y="0"/>
            <a:ext cx="6524815" cy="854075"/>
          </a:xfrm>
        </p:spPr>
        <p:txBody>
          <a:bodyPr/>
          <a:lstStyle>
            <a:lvl1pPr algn="l">
              <a:defRPr sz="2400" b="1"/>
            </a:lvl1pPr>
          </a:lstStyle>
          <a:p>
            <a:r>
              <a:rPr lang="en-US"/>
              <a:t>Click to edit Master title style</a:t>
            </a:r>
            <a:endParaRPr lang="nl-NL" dirty="0"/>
          </a:p>
        </p:txBody>
      </p:sp>
      <p:sp>
        <p:nvSpPr>
          <p:cNvPr id="4" name="Tijdelijke aanduiding voor tekst 3"/>
          <p:cNvSpPr>
            <a:spLocks noGrp="1"/>
          </p:cNvSpPr>
          <p:nvPr>
            <p:ph type="body" sz="half" idx="2"/>
          </p:nvPr>
        </p:nvSpPr>
        <p:spPr>
          <a:xfrm>
            <a:off x="566737" y="1135064"/>
            <a:ext cx="3008313" cy="5118678"/>
          </a:xfrm>
        </p:spPr>
        <p:txBody>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Rectangle 3"/>
          <p:cNvSpPr>
            <a:spLocks noGrp="1" noChangeArrowheads="1"/>
          </p:cNvSpPr>
          <p:nvPr>
            <p:ph idx="13"/>
          </p:nvPr>
        </p:nvSpPr>
        <p:spPr bwMode="auto">
          <a:xfrm>
            <a:off x="3740150" y="1144588"/>
            <a:ext cx="5123557" cy="5113337"/>
          </a:xfrm>
          <a:prstGeom prst="rect">
            <a:avLst/>
          </a:prstGeom>
          <a:noFill/>
          <a:ln>
            <a:noFill/>
          </a:ln>
          <a:effectLst/>
        </p:spPr>
        <p:txBody>
          <a:bodyPr/>
          <a:lstStyle>
            <a:lvl1pPr marL="0" indent="0">
              <a:buFontTx/>
              <a:buNone/>
              <a:defRPr/>
            </a:lvl1pPr>
            <a:lvl2pPr marL="0">
              <a:defRPr/>
            </a:lvl2pPr>
            <a:lvl3pPr marL="360000">
              <a:defRPr/>
            </a:lvl3pPr>
            <a:lvl4pPr marL="720000">
              <a:defRPr/>
            </a:lvl4pPr>
            <a:lvl5pPr marL="108000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Tijdelijke aanduiding voor datum 4">
            <a:extLst>
              <a:ext uri="{FF2B5EF4-FFF2-40B4-BE49-F238E27FC236}">
                <a16:creationId xmlns:a16="http://schemas.microsoft.com/office/drawing/2014/main" id="{56284CA6-0EAA-452F-9816-8E6763F02C50}"/>
              </a:ext>
            </a:extLst>
          </p:cNvPr>
          <p:cNvSpPr>
            <a:spLocks noGrp="1"/>
          </p:cNvSpPr>
          <p:nvPr>
            <p:ph type="dt" sz="half" idx="14"/>
          </p:nvPr>
        </p:nvSpPr>
        <p:spPr/>
        <p:txBody>
          <a:bodyPr/>
          <a:lstStyle>
            <a:lvl1pPr>
              <a:defRPr/>
            </a:lvl1pPr>
          </a:lstStyle>
          <a:p>
            <a:pPr>
              <a:defRPr/>
            </a:pPr>
            <a:fld id="{55BE103B-3E2B-4E68-947D-65C0F2B64C9C}" type="datetime6">
              <a:rPr lang="en-US"/>
              <a:pPr>
                <a:defRPr/>
              </a:pPr>
              <a:t>December 21</a:t>
            </a:fld>
            <a:endParaRPr lang="en-GB" dirty="0"/>
          </a:p>
        </p:txBody>
      </p:sp>
      <p:sp>
        <p:nvSpPr>
          <p:cNvPr id="6" name="Tijdelijke aanduiding voor dianummer 6">
            <a:extLst>
              <a:ext uri="{FF2B5EF4-FFF2-40B4-BE49-F238E27FC236}">
                <a16:creationId xmlns:a16="http://schemas.microsoft.com/office/drawing/2014/main" id="{77162032-905F-401A-B59F-DAE49F585834}"/>
              </a:ext>
            </a:extLst>
          </p:cNvPr>
          <p:cNvSpPr>
            <a:spLocks noGrp="1"/>
          </p:cNvSpPr>
          <p:nvPr>
            <p:ph type="sldNum" sz="quarter" idx="15"/>
          </p:nvPr>
        </p:nvSpPr>
        <p:spPr/>
        <p:txBody>
          <a:bodyPr/>
          <a:lstStyle>
            <a:lvl1pPr>
              <a:defRPr/>
            </a:lvl1pPr>
          </a:lstStyle>
          <a:p>
            <a:pPr>
              <a:defRPr/>
            </a:pPr>
            <a:fld id="{70176BF9-8E60-471E-9F3E-37E136D69E71}" type="slidenum">
              <a:rPr lang="en-GB" altLang="nl-NL"/>
              <a:pPr>
                <a:defRPr/>
              </a:pPr>
              <a:t>‹#›</a:t>
            </a:fld>
            <a:endParaRPr lang="en-GB" altLang="nl-NL"/>
          </a:p>
        </p:txBody>
      </p:sp>
      <p:sp>
        <p:nvSpPr>
          <p:cNvPr id="7" name="Rectangle 5">
            <a:extLst>
              <a:ext uri="{FF2B5EF4-FFF2-40B4-BE49-F238E27FC236}">
                <a16:creationId xmlns:a16="http://schemas.microsoft.com/office/drawing/2014/main" id="{C3EE5B0F-110A-4CC0-B51B-8D5D251524AF}"/>
              </a:ext>
            </a:extLst>
          </p:cNvPr>
          <p:cNvSpPr>
            <a:spLocks noGrp="1" noChangeArrowheads="1"/>
          </p:cNvSpPr>
          <p:nvPr>
            <p:ph type="ftr" sz="quarter" idx="16"/>
          </p:nvPr>
        </p:nvSpPr>
        <p:spPr>
          <a:xfrm>
            <a:off x="1304925" y="6553200"/>
            <a:ext cx="4708525" cy="304800"/>
          </a:xfrm>
        </p:spPr>
        <p:txBody>
          <a:bodyPr/>
          <a:lstStyle>
            <a:lvl1pPr>
              <a:defRPr sz="1200">
                <a:solidFill>
                  <a:srgbClr val="FFFFFF"/>
                </a:solidFill>
                <a:latin typeface="+mn-lt"/>
              </a:defRPr>
            </a:lvl1pPr>
          </a:lstStyle>
          <a:p>
            <a:pPr>
              <a:defRPr/>
            </a:pPr>
            <a:r>
              <a:rPr lang="en-GB"/>
              <a:t>Biogerontolgy Dublin 2018</a:t>
            </a:r>
          </a:p>
        </p:txBody>
      </p:sp>
    </p:spTree>
    <p:extLst>
      <p:ext uri="{BB962C8B-B14F-4D97-AF65-F5344CB8AC3E}">
        <p14:creationId xmlns:p14="http://schemas.microsoft.com/office/powerpoint/2010/main" val="3436960477"/>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el 1"/>
          <p:cNvSpPr>
            <a:spLocks noGrp="1"/>
          </p:cNvSpPr>
          <p:nvPr>
            <p:ph type="title"/>
          </p:nvPr>
        </p:nvSpPr>
        <p:spPr>
          <a:xfrm>
            <a:off x="584059" y="0"/>
            <a:ext cx="6507303" cy="854075"/>
          </a:xfrm>
        </p:spPr>
        <p:txBody>
          <a:bodyPr/>
          <a:lstStyle>
            <a:lvl1pPr algn="l">
              <a:defRPr sz="2400" b="1"/>
            </a:lvl1pPr>
          </a:lstStyle>
          <a:p>
            <a:r>
              <a:rPr lang="en-US"/>
              <a:t>Click to edit Master title style</a:t>
            </a:r>
            <a:endParaRPr lang="nl-NL" dirty="0"/>
          </a:p>
        </p:txBody>
      </p:sp>
      <p:sp>
        <p:nvSpPr>
          <p:cNvPr id="3" name="Tijdelijke aanduiding voor afbeelding 2"/>
          <p:cNvSpPr>
            <a:spLocks noGrp="1"/>
          </p:cNvSpPr>
          <p:nvPr>
            <p:ph type="pic" idx="1"/>
          </p:nvPr>
        </p:nvSpPr>
        <p:spPr>
          <a:xfrm>
            <a:off x="566738" y="1144587"/>
            <a:ext cx="5040000" cy="5113338"/>
          </a:xfrm>
        </p:spPr>
        <p:txBody>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nl-NL" noProof="0" dirty="0"/>
          </a:p>
        </p:txBody>
      </p:sp>
      <p:sp>
        <p:nvSpPr>
          <p:cNvPr id="4" name="Tijdelijke aanduiding voor tekst 3"/>
          <p:cNvSpPr>
            <a:spLocks noGrp="1"/>
          </p:cNvSpPr>
          <p:nvPr>
            <p:ph type="body" sz="half" idx="2"/>
          </p:nvPr>
        </p:nvSpPr>
        <p:spPr>
          <a:xfrm>
            <a:off x="5849938" y="1144588"/>
            <a:ext cx="3003550" cy="1289632"/>
          </a:xfrm>
        </p:spPr>
        <p:txBody>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ijdelijke aanduiding voor datum 4">
            <a:extLst>
              <a:ext uri="{FF2B5EF4-FFF2-40B4-BE49-F238E27FC236}">
                <a16:creationId xmlns:a16="http://schemas.microsoft.com/office/drawing/2014/main" id="{3CB448AD-3927-4ADF-9815-7DC9A6B5380C}"/>
              </a:ext>
            </a:extLst>
          </p:cNvPr>
          <p:cNvSpPr>
            <a:spLocks noGrp="1"/>
          </p:cNvSpPr>
          <p:nvPr>
            <p:ph type="dt" sz="half" idx="10"/>
          </p:nvPr>
        </p:nvSpPr>
        <p:spPr/>
        <p:txBody>
          <a:bodyPr/>
          <a:lstStyle>
            <a:lvl1pPr>
              <a:defRPr/>
            </a:lvl1pPr>
          </a:lstStyle>
          <a:p>
            <a:pPr>
              <a:defRPr/>
            </a:pPr>
            <a:fld id="{6586F1EC-7118-4E7E-8E6E-C1371D89015D}" type="datetime6">
              <a:rPr lang="en-US"/>
              <a:pPr>
                <a:defRPr/>
              </a:pPr>
              <a:t>December 21</a:t>
            </a:fld>
            <a:endParaRPr lang="en-GB" dirty="0"/>
          </a:p>
        </p:txBody>
      </p:sp>
      <p:sp>
        <p:nvSpPr>
          <p:cNvPr id="6" name="Tijdelijke aanduiding voor dianummer 6">
            <a:extLst>
              <a:ext uri="{FF2B5EF4-FFF2-40B4-BE49-F238E27FC236}">
                <a16:creationId xmlns:a16="http://schemas.microsoft.com/office/drawing/2014/main" id="{373031CF-0C2D-4A1B-8321-BE4383BC69D5}"/>
              </a:ext>
            </a:extLst>
          </p:cNvPr>
          <p:cNvSpPr>
            <a:spLocks noGrp="1"/>
          </p:cNvSpPr>
          <p:nvPr>
            <p:ph type="sldNum" sz="quarter" idx="11"/>
          </p:nvPr>
        </p:nvSpPr>
        <p:spPr/>
        <p:txBody>
          <a:bodyPr/>
          <a:lstStyle>
            <a:lvl1pPr>
              <a:defRPr/>
            </a:lvl1pPr>
          </a:lstStyle>
          <a:p>
            <a:pPr>
              <a:defRPr/>
            </a:pPr>
            <a:fld id="{B0B13610-BA72-4CCE-A092-663FE22D4FE6}" type="slidenum">
              <a:rPr lang="en-GB" altLang="nl-NL"/>
              <a:pPr>
                <a:defRPr/>
              </a:pPr>
              <a:t>‹#›</a:t>
            </a:fld>
            <a:endParaRPr lang="en-GB" altLang="nl-NL"/>
          </a:p>
        </p:txBody>
      </p:sp>
      <p:sp>
        <p:nvSpPr>
          <p:cNvPr id="7" name="Rectangle 5">
            <a:extLst>
              <a:ext uri="{FF2B5EF4-FFF2-40B4-BE49-F238E27FC236}">
                <a16:creationId xmlns:a16="http://schemas.microsoft.com/office/drawing/2014/main" id="{F90F11CC-B078-4663-B75E-87AA81F2A783}"/>
              </a:ext>
            </a:extLst>
          </p:cNvPr>
          <p:cNvSpPr>
            <a:spLocks noGrp="1" noChangeArrowheads="1"/>
          </p:cNvSpPr>
          <p:nvPr>
            <p:ph type="ftr" sz="quarter" idx="12"/>
          </p:nvPr>
        </p:nvSpPr>
        <p:spPr>
          <a:xfrm>
            <a:off x="1304925" y="6553200"/>
            <a:ext cx="4708525" cy="304800"/>
          </a:xfrm>
        </p:spPr>
        <p:txBody>
          <a:bodyPr/>
          <a:lstStyle>
            <a:lvl1pPr>
              <a:defRPr sz="1200">
                <a:solidFill>
                  <a:srgbClr val="FFFFFF"/>
                </a:solidFill>
                <a:latin typeface="+mn-lt"/>
              </a:defRPr>
            </a:lvl1pPr>
          </a:lstStyle>
          <a:p>
            <a:pPr>
              <a:defRPr/>
            </a:pPr>
            <a:r>
              <a:rPr lang="en-GB"/>
              <a:t>Biogerontolgy Dublin 2018</a:t>
            </a:r>
          </a:p>
        </p:txBody>
      </p:sp>
    </p:spTree>
    <p:extLst>
      <p:ext uri="{BB962C8B-B14F-4D97-AF65-F5344CB8AC3E}">
        <p14:creationId xmlns:p14="http://schemas.microsoft.com/office/powerpoint/2010/main" val="1948984046"/>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sp>
        <p:nvSpPr>
          <p:cNvPr id="4" name="Rechthoek 13">
            <a:extLst>
              <a:ext uri="{FF2B5EF4-FFF2-40B4-BE49-F238E27FC236}">
                <a16:creationId xmlns:a16="http://schemas.microsoft.com/office/drawing/2014/main" id="{6458F5D0-19A5-4E9D-B295-66BEBEBC3CDE}"/>
              </a:ext>
            </a:extLst>
          </p:cNvPr>
          <p:cNvSpPr>
            <a:spLocks noChangeArrowheads="1"/>
          </p:cNvSpPr>
          <p:nvPr userDrawn="1"/>
        </p:nvSpPr>
        <p:spPr bwMode="auto">
          <a:xfrm>
            <a:off x="0" y="0"/>
            <a:ext cx="8921750" cy="1268413"/>
          </a:xfrm>
          <a:prstGeom prst="rect">
            <a:avLst/>
          </a:prstGeom>
          <a:solidFill>
            <a:schemeClr val="tx1"/>
          </a:solidFill>
          <a:ln w="9525" algn="ctr">
            <a:solidFill>
              <a:schemeClr val="tx1"/>
            </a:solidFill>
            <a:round/>
            <a:headEnd/>
            <a:tailEnd/>
          </a:ln>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endParaRPr lang="nl-NL" altLang="nl-NL">
              <a:solidFill>
                <a:srgbClr val="FFFFFF"/>
              </a:solidFill>
            </a:endParaRPr>
          </a:p>
        </p:txBody>
      </p:sp>
      <p:sp>
        <p:nvSpPr>
          <p:cNvPr id="5" name="Rechthoek 14">
            <a:extLst>
              <a:ext uri="{FF2B5EF4-FFF2-40B4-BE49-F238E27FC236}">
                <a16:creationId xmlns:a16="http://schemas.microsoft.com/office/drawing/2014/main" id="{90008E05-57B5-4B3B-9E85-1552BDCDDA0C}"/>
              </a:ext>
            </a:extLst>
          </p:cNvPr>
          <p:cNvSpPr>
            <a:spLocks noChangeArrowheads="1"/>
          </p:cNvSpPr>
          <p:nvPr userDrawn="1"/>
        </p:nvSpPr>
        <p:spPr bwMode="auto">
          <a:xfrm>
            <a:off x="0" y="2587625"/>
            <a:ext cx="1146175" cy="1150938"/>
          </a:xfrm>
          <a:prstGeom prst="rect">
            <a:avLst/>
          </a:prstGeom>
          <a:solidFill>
            <a:schemeClr val="accent1">
              <a:alpha val="50195"/>
            </a:schemeClr>
          </a:solidFill>
          <a:ln>
            <a:noFill/>
          </a:ln>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endParaRPr lang="nl-NL" altLang="nl-NL">
              <a:solidFill>
                <a:srgbClr val="FFFFFF"/>
              </a:solidFill>
            </a:endParaRPr>
          </a:p>
        </p:txBody>
      </p:sp>
      <p:sp>
        <p:nvSpPr>
          <p:cNvPr id="6" name="Rechthoek 15">
            <a:extLst>
              <a:ext uri="{FF2B5EF4-FFF2-40B4-BE49-F238E27FC236}">
                <a16:creationId xmlns:a16="http://schemas.microsoft.com/office/drawing/2014/main" id="{E7B56E82-DDFC-4469-B601-F81648C95186}"/>
              </a:ext>
            </a:extLst>
          </p:cNvPr>
          <p:cNvSpPr>
            <a:spLocks noChangeArrowheads="1"/>
          </p:cNvSpPr>
          <p:nvPr userDrawn="1"/>
        </p:nvSpPr>
        <p:spPr bwMode="auto">
          <a:xfrm>
            <a:off x="1146175" y="1431925"/>
            <a:ext cx="7997825" cy="1155700"/>
          </a:xfrm>
          <a:prstGeom prst="rect">
            <a:avLst/>
          </a:prstGeom>
          <a:solidFill>
            <a:schemeClr val="accent1">
              <a:alpha val="25098"/>
            </a:schemeClr>
          </a:solidFill>
          <a:ln>
            <a:noFill/>
          </a:ln>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endParaRPr lang="nl-NL" altLang="nl-NL">
              <a:solidFill>
                <a:srgbClr val="FFFFFF"/>
              </a:solidFill>
            </a:endParaRPr>
          </a:p>
        </p:txBody>
      </p:sp>
      <p:pic>
        <p:nvPicPr>
          <p:cNvPr id="7" name="Afbeelding 16" descr="logo UL_RGB.pdf">
            <a:extLst>
              <a:ext uri="{FF2B5EF4-FFF2-40B4-BE49-F238E27FC236}">
                <a16:creationId xmlns:a16="http://schemas.microsoft.com/office/drawing/2014/main" id="{0687BE77-74D0-4882-9A40-0DFC41A7A58B}"/>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611188" y="5743575"/>
            <a:ext cx="495300"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Afbeelding 17" descr="logo lumc_Fedra_PPT_20 mm E.pdf">
            <a:extLst>
              <a:ext uri="{FF2B5EF4-FFF2-40B4-BE49-F238E27FC236}">
                <a16:creationId xmlns:a16="http://schemas.microsoft.com/office/drawing/2014/main" id="{7133D7D2-BE6C-41C9-8A85-0540AF6DE0EC}"/>
              </a:ext>
            </a:extLst>
          </p:cNvPr>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566738" y="277813"/>
            <a:ext cx="2293937"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Rectangle 3"/>
          <p:cNvSpPr>
            <a:spLocks noGrp="1" noChangeArrowheads="1"/>
          </p:cNvSpPr>
          <p:nvPr>
            <p:ph idx="1"/>
          </p:nvPr>
        </p:nvSpPr>
        <p:spPr bwMode="auto">
          <a:xfrm>
            <a:off x="1323975" y="1431652"/>
            <a:ext cx="7524750" cy="1152000"/>
          </a:xfrm>
          <a:prstGeom prst="rect">
            <a:avLst/>
          </a:prstGeom>
          <a:noFill/>
          <a:ln>
            <a:noFill/>
          </a:ln>
          <a:effectLst/>
        </p:spPr>
        <p:txBody>
          <a:bodyPr spcCol="360000"/>
          <a:lstStyle>
            <a:lvl1pPr>
              <a:defRPr sz="2400" b="1" i="0">
                <a:solidFill>
                  <a:schemeClr val="bg2"/>
                </a:solidFill>
              </a:defRPr>
            </a:lvl1pPr>
          </a:lstStyle>
          <a:p>
            <a:pPr lvl="0"/>
            <a:r>
              <a:rPr lang="nl-NL"/>
              <a:t>Tekststijl van het model bewerken</a:t>
            </a:r>
          </a:p>
        </p:txBody>
      </p:sp>
      <p:sp>
        <p:nvSpPr>
          <p:cNvPr id="17" name="Tijdelijke aanduiding voor tekst 3"/>
          <p:cNvSpPr>
            <a:spLocks noGrp="1"/>
          </p:cNvSpPr>
          <p:nvPr>
            <p:ph type="body" sz="half" idx="10"/>
          </p:nvPr>
        </p:nvSpPr>
        <p:spPr>
          <a:xfrm>
            <a:off x="1323974" y="2839003"/>
            <a:ext cx="7524751" cy="3418922"/>
          </a:xfrm>
        </p:spPr>
        <p:txBody>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Rectangle 4">
            <a:extLst>
              <a:ext uri="{FF2B5EF4-FFF2-40B4-BE49-F238E27FC236}">
                <a16:creationId xmlns:a16="http://schemas.microsoft.com/office/drawing/2014/main" id="{FD6DFE90-42EB-4831-A129-FFD65B4ADA02}"/>
              </a:ext>
            </a:extLst>
          </p:cNvPr>
          <p:cNvSpPr>
            <a:spLocks noGrp="1" noChangeArrowheads="1"/>
          </p:cNvSpPr>
          <p:nvPr>
            <p:ph type="dt" sz="half" idx="11"/>
          </p:nvPr>
        </p:nvSpPr>
        <p:spPr>
          <a:xfrm>
            <a:off x="6350000" y="6553200"/>
            <a:ext cx="2508250" cy="304800"/>
          </a:xfrm>
        </p:spPr>
        <p:txBody>
          <a:bodyPr/>
          <a:lstStyle>
            <a:lvl1pPr algn="r">
              <a:defRPr sz="1200">
                <a:solidFill>
                  <a:srgbClr val="FFFFFF"/>
                </a:solidFill>
                <a:latin typeface="+mn-lt"/>
              </a:defRPr>
            </a:lvl1pPr>
          </a:lstStyle>
          <a:p>
            <a:pPr>
              <a:defRPr/>
            </a:pPr>
            <a:fld id="{4204DD0B-111C-43D5-9311-48E7C80D253F}" type="datetime6">
              <a:rPr lang="en-US"/>
              <a:pPr>
                <a:defRPr/>
              </a:pPr>
              <a:t>December 21</a:t>
            </a:fld>
            <a:endParaRPr lang="en-GB" dirty="0"/>
          </a:p>
        </p:txBody>
      </p:sp>
      <p:sp>
        <p:nvSpPr>
          <p:cNvPr id="10" name="Rectangle 6">
            <a:extLst>
              <a:ext uri="{FF2B5EF4-FFF2-40B4-BE49-F238E27FC236}">
                <a16:creationId xmlns:a16="http://schemas.microsoft.com/office/drawing/2014/main" id="{ED8FE68A-4E04-4367-A914-438A47BB1921}"/>
              </a:ext>
            </a:extLst>
          </p:cNvPr>
          <p:cNvSpPr>
            <a:spLocks noGrp="1" noChangeArrowheads="1"/>
          </p:cNvSpPr>
          <p:nvPr>
            <p:ph type="sldNum" sz="quarter" idx="12"/>
          </p:nvPr>
        </p:nvSpPr>
        <p:spPr/>
        <p:txBody>
          <a:bodyPr/>
          <a:lstStyle>
            <a:lvl1pPr>
              <a:defRPr/>
            </a:lvl1pPr>
          </a:lstStyle>
          <a:p>
            <a:pPr>
              <a:defRPr/>
            </a:pPr>
            <a:fld id="{6FF4B96F-65DA-4CBB-8390-0E006C45D1B0}" type="slidenum">
              <a:rPr lang="en-GB" altLang="nl-NL"/>
              <a:pPr>
                <a:defRPr/>
              </a:pPr>
              <a:t>‹#›</a:t>
            </a:fld>
            <a:endParaRPr lang="en-GB" altLang="nl-NL"/>
          </a:p>
        </p:txBody>
      </p:sp>
      <p:sp>
        <p:nvSpPr>
          <p:cNvPr id="11" name="Rectangle 5">
            <a:extLst>
              <a:ext uri="{FF2B5EF4-FFF2-40B4-BE49-F238E27FC236}">
                <a16:creationId xmlns:a16="http://schemas.microsoft.com/office/drawing/2014/main" id="{7BFC0B67-06BE-4BB7-BE2D-EFEBF8B996D9}"/>
              </a:ext>
            </a:extLst>
          </p:cNvPr>
          <p:cNvSpPr>
            <a:spLocks noGrp="1" noChangeArrowheads="1"/>
          </p:cNvSpPr>
          <p:nvPr>
            <p:ph type="ftr" sz="quarter" idx="13"/>
          </p:nvPr>
        </p:nvSpPr>
        <p:spPr>
          <a:xfrm>
            <a:off x="1304925" y="6553200"/>
            <a:ext cx="4708525" cy="304800"/>
          </a:xfrm>
        </p:spPr>
        <p:txBody>
          <a:bodyPr/>
          <a:lstStyle>
            <a:lvl1pPr>
              <a:defRPr sz="1200">
                <a:solidFill>
                  <a:srgbClr val="FFFFFF"/>
                </a:solidFill>
                <a:latin typeface="+mn-lt"/>
              </a:defRPr>
            </a:lvl1pPr>
          </a:lstStyle>
          <a:p>
            <a:pPr>
              <a:defRPr/>
            </a:pPr>
            <a:r>
              <a:rPr lang="en-GB"/>
              <a:t>Biogerontolgy Dublin 2018</a:t>
            </a:r>
          </a:p>
        </p:txBody>
      </p:sp>
    </p:spTree>
    <p:extLst>
      <p:ext uri="{BB962C8B-B14F-4D97-AF65-F5344CB8AC3E}">
        <p14:creationId xmlns:p14="http://schemas.microsoft.com/office/powerpoint/2010/main" val="3243524408"/>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cxnSp>
        <p:nvCxnSpPr>
          <p:cNvPr id="4" name="Straight Connector 7">
            <a:extLst>
              <a:ext uri="{FF2B5EF4-FFF2-40B4-BE49-F238E27FC236}">
                <a16:creationId xmlns:a16="http://schemas.microsoft.com/office/drawing/2014/main" id="{6538F6BA-5921-48A2-B7D8-D7ADF4452951}"/>
              </a:ext>
            </a:extLst>
          </p:cNvPr>
          <p:cNvCxnSpPr/>
          <p:nvPr/>
        </p:nvCxnSpPr>
        <p:spPr>
          <a:xfrm>
            <a:off x="685800" y="3398838"/>
            <a:ext cx="7848600" cy="1587"/>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ctrTitle"/>
          </p:nvPr>
        </p:nvSpPr>
        <p:spPr>
          <a:xfrm>
            <a:off x="685800" y="1371600"/>
            <a:ext cx="7848600" cy="1927225"/>
          </a:xfrm>
        </p:spPr>
        <p:txBody>
          <a:bodyPr>
            <a:noAutofit/>
          </a:bodyPr>
          <a:lstStyle>
            <a:lvl1pPr>
              <a:defRPr sz="5400" cap="all" baseline="0"/>
            </a:lvl1pPr>
          </a:lstStyle>
          <a:p>
            <a:r>
              <a:rPr lang="en-US"/>
              <a:t>Click to edit Master title style</a:t>
            </a:r>
            <a:endParaRPr lang="en-US" dirty="0"/>
          </a:p>
        </p:txBody>
      </p:sp>
      <p:sp>
        <p:nvSpPr>
          <p:cNvPr id="3" name="Subtitle 2"/>
          <p:cNvSpPr>
            <a:spLocks noGrp="1"/>
          </p:cNvSpPr>
          <p:nvPr>
            <p:ph type="subTitle" idx="1"/>
          </p:nvPr>
        </p:nvSpPr>
        <p:spPr>
          <a:xfrm>
            <a:off x="685800" y="3505200"/>
            <a:ext cx="6400800" cy="1752600"/>
          </a:xfrm>
        </p:spPr>
        <p:txBody>
          <a:bodyPr/>
          <a:lstStyle>
            <a:lvl1pPr marL="0" indent="0" algn="l">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5" name="Date Placeholder 3">
            <a:extLst>
              <a:ext uri="{FF2B5EF4-FFF2-40B4-BE49-F238E27FC236}">
                <a16:creationId xmlns:a16="http://schemas.microsoft.com/office/drawing/2014/main" id="{ABF89568-6D70-46CD-AEB3-CFAB68EB4372}"/>
              </a:ext>
            </a:extLst>
          </p:cNvPr>
          <p:cNvSpPr>
            <a:spLocks noGrp="1"/>
          </p:cNvSpPr>
          <p:nvPr>
            <p:ph type="dt" sz="half" idx="10"/>
          </p:nvPr>
        </p:nvSpPr>
        <p:spPr/>
        <p:txBody>
          <a:bodyPr/>
          <a:lstStyle>
            <a:lvl1pPr>
              <a:defRPr/>
            </a:lvl1pPr>
          </a:lstStyle>
          <a:p>
            <a:pPr>
              <a:defRPr/>
            </a:pPr>
            <a:fld id="{F84174F4-469F-4CFC-8A86-71F194FC0D55}" type="datetime6">
              <a:rPr lang="en-US"/>
              <a:pPr>
                <a:defRPr/>
              </a:pPr>
              <a:t>December 21</a:t>
            </a:fld>
            <a:endParaRPr lang="en-GB"/>
          </a:p>
        </p:txBody>
      </p:sp>
      <p:sp>
        <p:nvSpPr>
          <p:cNvPr id="6" name="Footer Placeholder 4">
            <a:extLst>
              <a:ext uri="{FF2B5EF4-FFF2-40B4-BE49-F238E27FC236}">
                <a16:creationId xmlns:a16="http://schemas.microsoft.com/office/drawing/2014/main" id="{AFF3C51C-E8D5-45D2-B401-3D2DB1CCC38E}"/>
              </a:ext>
            </a:extLst>
          </p:cNvPr>
          <p:cNvSpPr>
            <a:spLocks noGrp="1"/>
          </p:cNvSpPr>
          <p:nvPr>
            <p:ph type="ftr" sz="quarter" idx="11"/>
          </p:nvPr>
        </p:nvSpPr>
        <p:spPr/>
        <p:txBody>
          <a:bodyPr/>
          <a:lstStyle>
            <a:lvl1pPr>
              <a:defRPr/>
            </a:lvl1pPr>
          </a:lstStyle>
          <a:p>
            <a:pPr>
              <a:defRPr/>
            </a:pPr>
            <a:r>
              <a:rPr lang="en-GB"/>
              <a:t>Biogerontolgy Dublin 2018</a:t>
            </a:r>
          </a:p>
        </p:txBody>
      </p:sp>
      <p:sp>
        <p:nvSpPr>
          <p:cNvPr id="7" name="Slide Number Placeholder 5">
            <a:extLst>
              <a:ext uri="{FF2B5EF4-FFF2-40B4-BE49-F238E27FC236}">
                <a16:creationId xmlns:a16="http://schemas.microsoft.com/office/drawing/2014/main" id="{06C7BE34-5B58-4881-8A78-768DFC0DE1C4}"/>
              </a:ext>
            </a:extLst>
          </p:cNvPr>
          <p:cNvSpPr>
            <a:spLocks noGrp="1"/>
          </p:cNvSpPr>
          <p:nvPr>
            <p:ph type="sldNum" sz="quarter" idx="12"/>
          </p:nvPr>
        </p:nvSpPr>
        <p:spPr/>
        <p:txBody>
          <a:bodyPr/>
          <a:lstStyle>
            <a:lvl1pPr>
              <a:defRPr/>
            </a:lvl1pPr>
          </a:lstStyle>
          <a:p>
            <a:pPr>
              <a:defRPr/>
            </a:pPr>
            <a:fld id="{8BB2B9DB-85F5-448B-9AC2-5B795CDEC8D0}" type="slidenum">
              <a:rPr lang="en-GB" altLang="nl-NL"/>
              <a:pPr>
                <a:defRPr/>
              </a:pPr>
              <a:t>‹#›</a:t>
            </a:fld>
            <a:endParaRPr lang="en-GB" altLang="nl-NL"/>
          </a:p>
        </p:txBody>
      </p:sp>
    </p:spTree>
    <p:extLst>
      <p:ext uri="{BB962C8B-B14F-4D97-AF65-F5344CB8AC3E}">
        <p14:creationId xmlns:p14="http://schemas.microsoft.com/office/powerpoint/2010/main" val="941609292"/>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8" name="Rechthoek 13">
            <a:extLst>
              <a:ext uri="{FF2B5EF4-FFF2-40B4-BE49-F238E27FC236}">
                <a16:creationId xmlns:a16="http://schemas.microsoft.com/office/drawing/2014/main" id="{1645DB05-6FA8-4286-9D72-C8B0BAE40E9A}"/>
              </a:ext>
            </a:extLst>
          </p:cNvPr>
          <p:cNvSpPr>
            <a:spLocks noChangeArrowheads="1"/>
          </p:cNvSpPr>
          <p:nvPr userDrawn="1"/>
        </p:nvSpPr>
        <p:spPr bwMode="auto">
          <a:xfrm>
            <a:off x="0" y="0"/>
            <a:ext cx="9144000" cy="1431925"/>
          </a:xfrm>
          <a:prstGeom prst="rect">
            <a:avLst/>
          </a:prstGeom>
          <a:solidFill>
            <a:schemeClr val="tx1"/>
          </a:solidFill>
          <a:ln w="9525" algn="ctr">
            <a:solidFill>
              <a:schemeClr val="tx1"/>
            </a:solidFill>
            <a:round/>
            <a:headEnd/>
            <a:tailEnd/>
          </a:ln>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endParaRPr lang="nl-NL" altLang="nl-NL">
              <a:solidFill>
                <a:srgbClr val="FFFFFF"/>
              </a:solidFill>
            </a:endParaRPr>
          </a:p>
        </p:txBody>
      </p:sp>
      <p:pic>
        <p:nvPicPr>
          <p:cNvPr id="9" name="Afbeelding 14" descr="logo UL_RGB.pdf">
            <a:extLst>
              <a:ext uri="{FF2B5EF4-FFF2-40B4-BE49-F238E27FC236}">
                <a16:creationId xmlns:a16="http://schemas.microsoft.com/office/drawing/2014/main" id="{9617769E-6CB1-4F43-BB94-38B555DAD425}"/>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611188" y="5743575"/>
            <a:ext cx="495300"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hthoek 13">
            <a:extLst>
              <a:ext uri="{FF2B5EF4-FFF2-40B4-BE49-F238E27FC236}">
                <a16:creationId xmlns:a16="http://schemas.microsoft.com/office/drawing/2014/main" id="{B12F1C63-AF14-4B86-BCCC-D885A717AB9A}"/>
              </a:ext>
            </a:extLst>
          </p:cNvPr>
          <p:cNvSpPr>
            <a:spLocks noChangeArrowheads="1"/>
          </p:cNvSpPr>
          <p:nvPr userDrawn="1"/>
        </p:nvSpPr>
        <p:spPr bwMode="auto">
          <a:xfrm>
            <a:off x="1146175" y="1431925"/>
            <a:ext cx="7997825" cy="1150938"/>
          </a:xfrm>
          <a:prstGeom prst="rect">
            <a:avLst/>
          </a:prstGeom>
          <a:solidFill>
            <a:schemeClr val="accent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endParaRPr lang="nl-NL" altLang="nl-NL">
              <a:solidFill>
                <a:srgbClr val="FFFFFF"/>
              </a:solidFill>
            </a:endParaRPr>
          </a:p>
        </p:txBody>
      </p:sp>
      <p:sp>
        <p:nvSpPr>
          <p:cNvPr id="11" name="Rechthoek 16">
            <a:extLst>
              <a:ext uri="{FF2B5EF4-FFF2-40B4-BE49-F238E27FC236}">
                <a16:creationId xmlns:a16="http://schemas.microsoft.com/office/drawing/2014/main" id="{89E0356B-F8DC-4D2E-BC06-0A735AB8551A}"/>
              </a:ext>
            </a:extLst>
          </p:cNvPr>
          <p:cNvSpPr>
            <a:spLocks noChangeArrowheads="1"/>
          </p:cNvSpPr>
          <p:nvPr userDrawn="1"/>
        </p:nvSpPr>
        <p:spPr bwMode="auto">
          <a:xfrm>
            <a:off x="0" y="2587625"/>
            <a:ext cx="1146175" cy="1150938"/>
          </a:xfrm>
          <a:prstGeom prst="rect">
            <a:avLst/>
          </a:prstGeom>
          <a:solidFill>
            <a:schemeClr val="accent1">
              <a:alpha val="50195"/>
            </a:schemeClr>
          </a:solidFill>
          <a:ln>
            <a:noFill/>
          </a:ln>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endParaRPr lang="nl-NL" altLang="nl-NL">
              <a:solidFill>
                <a:srgbClr val="FFFFFF"/>
              </a:solidFill>
            </a:endParaRPr>
          </a:p>
        </p:txBody>
      </p:sp>
      <p:pic>
        <p:nvPicPr>
          <p:cNvPr id="12" name="Afbeelding 17" descr="logo lumc_Fedra_PPT_20 mm E.pdf">
            <a:extLst>
              <a:ext uri="{FF2B5EF4-FFF2-40B4-BE49-F238E27FC236}">
                <a16:creationId xmlns:a16="http://schemas.microsoft.com/office/drawing/2014/main" id="{873560D3-043A-4258-A139-B0422F36E903}"/>
              </a:ext>
            </a:extLst>
          </p:cNvPr>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566738" y="277813"/>
            <a:ext cx="2293937"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9" name="Rectangle 3"/>
          <p:cNvSpPr>
            <a:spLocks noGrp="1" noChangeArrowheads="1"/>
          </p:cNvSpPr>
          <p:nvPr>
            <p:ph type="subTitle" idx="1"/>
          </p:nvPr>
        </p:nvSpPr>
        <p:spPr>
          <a:xfrm>
            <a:off x="1304925" y="2780928"/>
            <a:ext cx="4527551" cy="347890"/>
          </a:xfrm>
        </p:spPr>
        <p:txBody>
          <a:bodyPr/>
          <a:lstStyle>
            <a:lvl1pPr marL="0" indent="0" algn="l">
              <a:lnSpc>
                <a:spcPct val="100000"/>
              </a:lnSpc>
              <a:buFontTx/>
              <a:buNone/>
              <a:defRPr b="1">
                <a:solidFill>
                  <a:schemeClr val="bg2"/>
                </a:solidFill>
              </a:defRPr>
            </a:lvl1pPr>
          </a:lstStyle>
          <a:p>
            <a:pPr lvl="0"/>
            <a:r>
              <a:rPr lang="nl-NL" noProof="0"/>
              <a:t>Klik om de ondertitelstijl van het model te bewerken</a:t>
            </a:r>
            <a:endParaRPr lang="en-GB" noProof="0" dirty="0"/>
          </a:p>
        </p:txBody>
      </p:sp>
      <p:sp>
        <p:nvSpPr>
          <p:cNvPr id="21" name="Rectangle 2"/>
          <p:cNvSpPr>
            <a:spLocks noGrp="1" noChangeArrowheads="1"/>
          </p:cNvSpPr>
          <p:nvPr>
            <p:ph type="title"/>
          </p:nvPr>
        </p:nvSpPr>
        <p:spPr bwMode="auto">
          <a:xfrm>
            <a:off x="1322388" y="1431450"/>
            <a:ext cx="7821570" cy="1144588"/>
          </a:xfrm>
          <a:prstGeom prst="rect">
            <a:avLst/>
          </a:prstGeom>
          <a:noFill/>
          <a:ln>
            <a:noFill/>
          </a:ln>
          <a:effectLst/>
        </p:spPr>
        <p:txBody>
          <a:bodyPr tIns="108000" bIns="0" anchor="t"/>
          <a:lstStyle/>
          <a:p>
            <a:pPr lvl="0"/>
            <a:r>
              <a:rPr lang="en-US"/>
              <a:t>Click to edit Master title style</a:t>
            </a:r>
            <a:endParaRPr lang="en-GB" dirty="0"/>
          </a:p>
        </p:txBody>
      </p:sp>
      <p:sp>
        <p:nvSpPr>
          <p:cNvPr id="24" name="Rectangle 3"/>
          <p:cNvSpPr>
            <a:spLocks noGrp="1" noChangeArrowheads="1"/>
          </p:cNvSpPr>
          <p:nvPr>
            <p:ph idx="10"/>
          </p:nvPr>
        </p:nvSpPr>
        <p:spPr bwMode="auto">
          <a:xfrm>
            <a:off x="1304925" y="4433456"/>
            <a:ext cx="4530829" cy="415636"/>
          </a:xfrm>
          <a:prstGeom prst="rect">
            <a:avLst/>
          </a:prstGeom>
          <a:noFill/>
          <a:ln>
            <a:noFill/>
          </a:ln>
          <a:effectLst/>
        </p:spPr>
        <p:txBody>
          <a:bodyPr/>
          <a:lstStyle>
            <a:lvl1pPr marL="0" indent="0">
              <a:buFontTx/>
              <a:buNone/>
              <a:defRPr sz="2000" baseline="0">
                <a:solidFill>
                  <a:schemeClr val="bg2"/>
                </a:solidFill>
              </a:defRPr>
            </a:lvl1pPr>
          </a:lstStyle>
          <a:p>
            <a:pPr lvl="0"/>
            <a:r>
              <a:rPr lang="nl-NL"/>
              <a:t>Tekststijl van het model bewerken</a:t>
            </a:r>
          </a:p>
        </p:txBody>
      </p:sp>
      <p:sp>
        <p:nvSpPr>
          <p:cNvPr id="23" name="Rectangle 3"/>
          <p:cNvSpPr>
            <a:spLocks noGrp="1" noChangeArrowheads="1"/>
          </p:cNvSpPr>
          <p:nvPr>
            <p:ph idx="11"/>
          </p:nvPr>
        </p:nvSpPr>
        <p:spPr bwMode="auto">
          <a:xfrm>
            <a:off x="1304925" y="4849092"/>
            <a:ext cx="4545117" cy="415635"/>
          </a:xfrm>
          <a:prstGeom prst="rect">
            <a:avLst/>
          </a:prstGeom>
          <a:noFill/>
          <a:ln>
            <a:noFill/>
          </a:ln>
          <a:effectLst/>
        </p:spPr>
        <p:txBody>
          <a:bodyPr/>
          <a:lstStyle>
            <a:lvl1pPr marL="0" indent="0">
              <a:buFontTx/>
              <a:buNone/>
              <a:defRPr sz="2000">
                <a:solidFill>
                  <a:schemeClr val="bg2"/>
                </a:solidFill>
              </a:defRPr>
            </a:lvl1pPr>
            <a:lvl2pPr marL="0" indent="0">
              <a:buFontTx/>
              <a:buNone/>
              <a:defRPr sz="1600"/>
            </a:lvl2pPr>
            <a:lvl3pPr marL="860425" indent="0">
              <a:buFontTx/>
              <a:buNone/>
              <a:defRPr/>
            </a:lvl3pPr>
            <a:lvl4pPr marL="1236662" indent="0">
              <a:buFontTx/>
              <a:buNone/>
              <a:defRPr/>
            </a:lvl4pPr>
            <a:lvl5pPr marL="1717675" indent="0">
              <a:buFontTx/>
              <a:buNone/>
              <a:defRPr/>
            </a:lvl5pPr>
          </a:lstStyle>
          <a:p>
            <a:pPr lvl="0"/>
            <a:r>
              <a:rPr lang="nl-NL"/>
              <a:t>Tekststijl van het model bewerken</a:t>
            </a:r>
          </a:p>
        </p:txBody>
      </p:sp>
      <p:sp>
        <p:nvSpPr>
          <p:cNvPr id="19" name="Rectangle 3"/>
          <p:cNvSpPr>
            <a:spLocks noGrp="1" noChangeArrowheads="1"/>
          </p:cNvSpPr>
          <p:nvPr>
            <p:ph idx="12"/>
          </p:nvPr>
        </p:nvSpPr>
        <p:spPr bwMode="auto">
          <a:xfrm>
            <a:off x="1304924" y="5264727"/>
            <a:ext cx="4527551" cy="415635"/>
          </a:xfrm>
          <a:prstGeom prst="rect">
            <a:avLst/>
          </a:prstGeom>
          <a:noFill/>
          <a:ln>
            <a:noFill/>
          </a:ln>
          <a:effectLst/>
        </p:spPr>
        <p:txBody>
          <a:bodyPr/>
          <a:lstStyle>
            <a:lvl1pPr marL="0" indent="0">
              <a:buFontTx/>
              <a:buNone/>
              <a:defRPr sz="1800" b="0" i="0" cap="all" baseline="0">
                <a:solidFill>
                  <a:schemeClr val="accent1"/>
                </a:solidFill>
              </a:defRPr>
            </a:lvl1pPr>
          </a:lstStyle>
          <a:p>
            <a:pPr lvl="0"/>
            <a:r>
              <a:rPr lang="nl-NL"/>
              <a:t>Tekststijl van het model bewerken</a:t>
            </a:r>
          </a:p>
        </p:txBody>
      </p:sp>
      <p:sp>
        <p:nvSpPr>
          <p:cNvPr id="26" name="Tijdelijke aanduiding voor afbeelding 2"/>
          <p:cNvSpPr>
            <a:spLocks noGrp="1"/>
          </p:cNvSpPr>
          <p:nvPr>
            <p:ph type="pic" idx="14"/>
          </p:nvPr>
        </p:nvSpPr>
        <p:spPr>
          <a:xfrm>
            <a:off x="5969102" y="2583652"/>
            <a:ext cx="2880000" cy="2880000"/>
          </a:xfrm>
        </p:spPr>
        <p:txBody>
          <a:bodyPr/>
          <a:lstStyle>
            <a:lvl1pPr marL="0" indent="0">
              <a:buNone/>
              <a:defRPr sz="800">
                <a:solidFill>
                  <a:schemeClr val="accent4"/>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nl-NL" noProof="0" dirty="0"/>
          </a:p>
        </p:txBody>
      </p:sp>
      <p:sp>
        <p:nvSpPr>
          <p:cNvPr id="13" name="Rectangle 4">
            <a:extLst>
              <a:ext uri="{FF2B5EF4-FFF2-40B4-BE49-F238E27FC236}">
                <a16:creationId xmlns:a16="http://schemas.microsoft.com/office/drawing/2014/main" id="{B013F0D3-C3C0-408E-A166-E451534268B9}"/>
              </a:ext>
            </a:extLst>
          </p:cNvPr>
          <p:cNvSpPr>
            <a:spLocks noGrp="1" noChangeArrowheads="1"/>
          </p:cNvSpPr>
          <p:nvPr>
            <p:ph type="dt" sz="half" idx="15"/>
          </p:nvPr>
        </p:nvSpPr>
        <p:spPr>
          <a:xfrm>
            <a:off x="6350000" y="6553200"/>
            <a:ext cx="2508250" cy="304800"/>
          </a:xfrm>
        </p:spPr>
        <p:txBody>
          <a:bodyPr/>
          <a:lstStyle>
            <a:lvl1pPr algn="r">
              <a:defRPr sz="1200">
                <a:solidFill>
                  <a:srgbClr val="FFFFFF"/>
                </a:solidFill>
                <a:latin typeface="+mn-lt"/>
              </a:defRPr>
            </a:lvl1pPr>
          </a:lstStyle>
          <a:p>
            <a:pPr>
              <a:defRPr/>
            </a:pPr>
            <a:fld id="{8B934C33-F140-454B-B760-C564FE320096}" type="datetime5">
              <a:rPr lang="en-US"/>
              <a:pPr>
                <a:defRPr/>
              </a:pPr>
              <a:t>1-Dec-21</a:t>
            </a:fld>
            <a:endParaRPr lang="en-GB" dirty="0"/>
          </a:p>
        </p:txBody>
      </p:sp>
      <p:sp>
        <p:nvSpPr>
          <p:cNvPr id="14" name="Rectangle 5">
            <a:extLst>
              <a:ext uri="{FF2B5EF4-FFF2-40B4-BE49-F238E27FC236}">
                <a16:creationId xmlns:a16="http://schemas.microsoft.com/office/drawing/2014/main" id="{ACAF3184-3DF1-4E47-8428-7E85DD5D627F}"/>
              </a:ext>
            </a:extLst>
          </p:cNvPr>
          <p:cNvSpPr>
            <a:spLocks noGrp="1" noChangeArrowheads="1"/>
          </p:cNvSpPr>
          <p:nvPr>
            <p:ph type="ftr" sz="quarter" idx="16"/>
          </p:nvPr>
        </p:nvSpPr>
        <p:spPr>
          <a:xfrm>
            <a:off x="1304925" y="6553200"/>
            <a:ext cx="4708525" cy="304800"/>
          </a:xfrm>
        </p:spPr>
        <p:txBody>
          <a:bodyPr/>
          <a:lstStyle>
            <a:lvl1pPr>
              <a:defRPr sz="1200">
                <a:solidFill>
                  <a:srgbClr val="FFFFFF"/>
                </a:solidFill>
                <a:latin typeface="+mn-lt"/>
              </a:defRPr>
            </a:lvl1pPr>
          </a:lstStyle>
          <a:p>
            <a:pPr>
              <a:defRPr/>
            </a:pPr>
            <a:r>
              <a:rPr lang="en-GB"/>
              <a:t>FOS INtroduction 2018</a:t>
            </a:r>
          </a:p>
        </p:txBody>
      </p:sp>
      <p:sp>
        <p:nvSpPr>
          <p:cNvPr id="15" name="Rectangle 6">
            <a:extLst>
              <a:ext uri="{FF2B5EF4-FFF2-40B4-BE49-F238E27FC236}">
                <a16:creationId xmlns:a16="http://schemas.microsoft.com/office/drawing/2014/main" id="{32C2411E-576E-49EA-A8C5-E52B36BD9B98}"/>
              </a:ext>
            </a:extLst>
          </p:cNvPr>
          <p:cNvSpPr>
            <a:spLocks noGrp="1" noChangeArrowheads="1"/>
          </p:cNvSpPr>
          <p:nvPr>
            <p:ph type="sldNum" sz="quarter" idx="17"/>
          </p:nvPr>
        </p:nvSpPr>
        <p:spPr/>
        <p:txBody>
          <a:bodyPr/>
          <a:lstStyle>
            <a:lvl1pPr>
              <a:defRPr/>
            </a:lvl1pPr>
          </a:lstStyle>
          <a:p>
            <a:pPr>
              <a:defRPr/>
            </a:pPr>
            <a:fld id="{C99570D0-548E-4230-92FA-6B27E9BBBC39}" type="slidenum">
              <a:rPr lang="en-GB" altLang="nl-NL"/>
              <a:pPr>
                <a:defRPr/>
              </a:pPr>
              <a:t>‹#›</a:t>
            </a:fld>
            <a:endParaRPr lang="en-GB" altLang="nl-NL"/>
          </a:p>
        </p:txBody>
      </p:sp>
    </p:spTree>
    <p:extLst>
      <p:ext uri="{BB962C8B-B14F-4D97-AF65-F5344CB8AC3E}">
        <p14:creationId xmlns:p14="http://schemas.microsoft.com/office/powerpoint/2010/main" val="426509027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5" name="Rechthoek 13">
            <a:extLst>
              <a:ext uri="{FF2B5EF4-FFF2-40B4-BE49-F238E27FC236}">
                <a16:creationId xmlns:a16="http://schemas.microsoft.com/office/drawing/2014/main" id="{5599B911-F872-4955-8C13-CE62DF25242A}"/>
              </a:ext>
            </a:extLst>
          </p:cNvPr>
          <p:cNvSpPr>
            <a:spLocks noChangeArrowheads="1"/>
          </p:cNvSpPr>
          <p:nvPr userDrawn="1"/>
        </p:nvSpPr>
        <p:spPr bwMode="auto">
          <a:xfrm>
            <a:off x="0" y="0"/>
            <a:ext cx="9144000" cy="6553200"/>
          </a:xfrm>
          <a:prstGeom prst="rect">
            <a:avLst/>
          </a:prstGeom>
          <a:solidFill>
            <a:schemeClr val="accent1">
              <a:alpha val="25098"/>
            </a:schemeClr>
          </a:solidFill>
          <a:ln>
            <a:noFill/>
          </a:ln>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endParaRPr lang="nl-NL" altLang="nl-NL">
              <a:solidFill>
                <a:srgbClr val="FFFFFF"/>
              </a:solidFill>
            </a:endParaRPr>
          </a:p>
        </p:txBody>
      </p:sp>
      <p:sp>
        <p:nvSpPr>
          <p:cNvPr id="2" name="Titel 1"/>
          <p:cNvSpPr>
            <a:spLocks noGrp="1"/>
          </p:cNvSpPr>
          <p:nvPr>
            <p:ph type="title"/>
          </p:nvPr>
        </p:nvSpPr>
        <p:spPr>
          <a:xfrm>
            <a:off x="566738" y="0"/>
            <a:ext cx="6524625" cy="854075"/>
          </a:xfrm>
        </p:spPr>
        <p:txBody>
          <a:bodyPr/>
          <a:lstStyle>
            <a:lvl1pPr>
              <a:defRPr cap="all"/>
            </a:lvl1pPr>
          </a:lstStyle>
          <a:p>
            <a:r>
              <a:rPr lang="nl-NL"/>
              <a:t>Klik om de stijl te bewerken</a:t>
            </a:r>
            <a:endParaRPr lang="nl-NL" dirty="0"/>
          </a:p>
        </p:txBody>
      </p:sp>
      <p:sp>
        <p:nvSpPr>
          <p:cNvPr id="10" name="Tijdelijke aanduiding voor afbeelding 2"/>
          <p:cNvSpPr>
            <a:spLocks noGrp="1"/>
          </p:cNvSpPr>
          <p:nvPr>
            <p:ph type="pic" idx="14"/>
          </p:nvPr>
        </p:nvSpPr>
        <p:spPr>
          <a:xfrm>
            <a:off x="5969102" y="2583652"/>
            <a:ext cx="2880000" cy="2880000"/>
          </a:xfrm>
        </p:spPr>
        <p:txBody>
          <a:bodyPr/>
          <a:lstStyle>
            <a:lvl1pPr marL="0" indent="0">
              <a:buNone/>
              <a:defRPr sz="800">
                <a:solidFill>
                  <a:schemeClr val="accent4"/>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nl-NL" noProof="0" dirty="0"/>
          </a:p>
        </p:txBody>
      </p:sp>
      <p:sp>
        <p:nvSpPr>
          <p:cNvPr id="11" name="Tijdelijke aanduiding voor inhoud 10"/>
          <p:cNvSpPr>
            <a:spLocks noGrp="1"/>
          </p:cNvSpPr>
          <p:nvPr>
            <p:ph sz="quarter" idx="15"/>
          </p:nvPr>
        </p:nvSpPr>
        <p:spPr>
          <a:xfrm>
            <a:off x="566738" y="2583652"/>
            <a:ext cx="5283200" cy="3674274"/>
          </a:xfrm>
        </p:spPr>
        <p:txBody>
          <a:bodyPr/>
          <a:lstStyle>
            <a:lvl1pPr>
              <a:lnSpc>
                <a:spcPct val="100000"/>
              </a:lnSpc>
              <a:defRPr sz="5400" b="1" i="0">
                <a:solidFill>
                  <a:schemeClr val="bg2"/>
                </a:solidFill>
              </a:defRPr>
            </a:lvl1pPr>
          </a:lstStyle>
          <a:p>
            <a:pPr lvl="0"/>
            <a:r>
              <a:rPr lang="en-US"/>
              <a:t>Click to edit Master text styles</a:t>
            </a:r>
          </a:p>
        </p:txBody>
      </p:sp>
      <p:sp>
        <p:nvSpPr>
          <p:cNvPr id="6" name="Tijdelijke aanduiding voor datum 2">
            <a:extLst>
              <a:ext uri="{FF2B5EF4-FFF2-40B4-BE49-F238E27FC236}">
                <a16:creationId xmlns:a16="http://schemas.microsoft.com/office/drawing/2014/main" id="{7237133D-C781-4C75-8423-594B180D58F1}"/>
              </a:ext>
            </a:extLst>
          </p:cNvPr>
          <p:cNvSpPr>
            <a:spLocks noGrp="1"/>
          </p:cNvSpPr>
          <p:nvPr>
            <p:ph type="dt" sz="half" idx="16"/>
          </p:nvPr>
        </p:nvSpPr>
        <p:spPr/>
        <p:txBody>
          <a:bodyPr/>
          <a:lstStyle>
            <a:lvl1pPr>
              <a:defRPr/>
            </a:lvl1pPr>
          </a:lstStyle>
          <a:p>
            <a:pPr>
              <a:defRPr/>
            </a:pPr>
            <a:fld id="{08D32C46-95CE-4EC7-AE22-3B8C24635A8A}" type="datetime5">
              <a:rPr lang="en-US"/>
              <a:pPr>
                <a:defRPr/>
              </a:pPr>
              <a:t>1-Dec-21</a:t>
            </a:fld>
            <a:endParaRPr lang="en-GB" dirty="0"/>
          </a:p>
        </p:txBody>
      </p:sp>
      <p:sp>
        <p:nvSpPr>
          <p:cNvPr id="7" name="Tijdelijke aanduiding voor voettekst 3">
            <a:extLst>
              <a:ext uri="{FF2B5EF4-FFF2-40B4-BE49-F238E27FC236}">
                <a16:creationId xmlns:a16="http://schemas.microsoft.com/office/drawing/2014/main" id="{C2F934E3-AB94-49C2-964A-92B71DEB992A}"/>
              </a:ext>
            </a:extLst>
          </p:cNvPr>
          <p:cNvSpPr>
            <a:spLocks noGrp="1"/>
          </p:cNvSpPr>
          <p:nvPr>
            <p:ph type="ftr" sz="quarter" idx="17"/>
          </p:nvPr>
        </p:nvSpPr>
        <p:spPr/>
        <p:txBody>
          <a:bodyPr/>
          <a:lstStyle>
            <a:lvl1pPr>
              <a:defRPr/>
            </a:lvl1pPr>
          </a:lstStyle>
          <a:p>
            <a:pPr>
              <a:defRPr/>
            </a:pPr>
            <a:r>
              <a:rPr lang="en-GB"/>
              <a:t>FOS INtroduction 2018</a:t>
            </a:r>
          </a:p>
        </p:txBody>
      </p:sp>
      <p:sp>
        <p:nvSpPr>
          <p:cNvPr id="8" name="Tijdelijke aanduiding voor dianummer 4">
            <a:extLst>
              <a:ext uri="{FF2B5EF4-FFF2-40B4-BE49-F238E27FC236}">
                <a16:creationId xmlns:a16="http://schemas.microsoft.com/office/drawing/2014/main" id="{B53B4D87-511F-45C7-AE2C-DCC8956C2749}"/>
              </a:ext>
            </a:extLst>
          </p:cNvPr>
          <p:cNvSpPr>
            <a:spLocks noGrp="1"/>
          </p:cNvSpPr>
          <p:nvPr>
            <p:ph type="sldNum" sz="quarter" idx="18"/>
          </p:nvPr>
        </p:nvSpPr>
        <p:spPr/>
        <p:txBody>
          <a:bodyPr/>
          <a:lstStyle>
            <a:lvl1pPr>
              <a:defRPr/>
            </a:lvl1pPr>
          </a:lstStyle>
          <a:p>
            <a:pPr>
              <a:defRPr/>
            </a:pPr>
            <a:fld id="{749D31B8-037F-470C-83DA-FA3090ABE6E5}" type="slidenum">
              <a:rPr lang="en-GB" altLang="nl-NL"/>
              <a:pPr>
                <a:defRPr/>
              </a:pPr>
              <a:t>‹#›</a:t>
            </a:fld>
            <a:endParaRPr lang="en-GB" altLang="nl-NL"/>
          </a:p>
        </p:txBody>
      </p:sp>
    </p:spTree>
    <p:extLst>
      <p:ext uri="{BB962C8B-B14F-4D97-AF65-F5344CB8AC3E}">
        <p14:creationId xmlns:p14="http://schemas.microsoft.com/office/powerpoint/2010/main" val="2776596345"/>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el 1"/>
          <p:cNvSpPr>
            <a:spLocks noGrp="1"/>
          </p:cNvSpPr>
          <p:nvPr>
            <p:ph type="title"/>
          </p:nvPr>
        </p:nvSpPr>
        <p:spPr>
          <a:xfrm>
            <a:off x="566738" y="0"/>
            <a:ext cx="6524625" cy="854075"/>
          </a:xfrm>
        </p:spPr>
        <p:txBody>
          <a:bodyPr/>
          <a:lstStyle/>
          <a:p>
            <a:r>
              <a:rPr lang="en-US"/>
              <a:t>Click to edit Master title style</a:t>
            </a:r>
            <a:endParaRPr lang="nl-NL"/>
          </a:p>
        </p:txBody>
      </p:sp>
      <p:sp>
        <p:nvSpPr>
          <p:cNvPr id="3" name="Tijdelijke aanduiding voor inhoud 2"/>
          <p:cNvSpPr>
            <a:spLocks noGrp="1"/>
          </p:cNvSpPr>
          <p:nvPr>
            <p:ph idx="1"/>
          </p:nvPr>
        </p:nvSpPr>
        <p:spPr>
          <a:xfrm>
            <a:off x="566738" y="1144588"/>
            <a:ext cx="8291512" cy="5113338"/>
          </a:xfrm>
        </p:spPr>
        <p:txBody>
          <a:bodyPr/>
          <a:lstStyle>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dirty="0"/>
          </a:p>
        </p:txBody>
      </p:sp>
      <p:sp>
        <p:nvSpPr>
          <p:cNvPr id="4" name="Rectangle 4">
            <a:extLst>
              <a:ext uri="{FF2B5EF4-FFF2-40B4-BE49-F238E27FC236}">
                <a16:creationId xmlns:a16="http://schemas.microsoft.com/office/drawing/2014/main" id="{6CB0B23C-9869-4BE6-A6DD-1BA9D343F295}"/>
              </a:ext>
            </a:extLst>
          </p:cNvPr>
          <p:cNvSpPr>
            <a:spLocks noGrp="1" noChangeArrowheads="1"/>
          </p:cNvSpPr>
          <p:nvPr>
            <p:ph type="dt" sz="half" idx="10"/>
          </p:nvPr>
        </p:nvSpPr>
        <p:spPr>
          <a:xfrm>
            <a:off x="6350000" y="6553200"/>
            <a:ext cx="2508250" cy="304800"/>
          </a:xfrm>
        </p:spPr>
        <p:txBody>
          <a:bodyPr/>
          <a:lstStyle>
            <a:lvl1pPr algn="r">
              <a:defRPr sz="1200">
                <a:solidFill>
                  <a:srgbClr val="FFFFFF"/>
                </a:solidFill>
                <a:latin typeface="+mn-lt"/>
              </a:defRPr>
            </a:lvl1pPr>
          </a:lstStyle>
          <a:p>
            <a:pPr>
              <a:defRPr/>
            </a:pPr>
            <a:fld id="{897EA537-7273-46C6-8D82-4A1F7F3E9C23}" type="datetime5">
              <a:rPr lang="en-US"/>
              <a:pPr>
                <a:defRPr/>
              </a:pPr>
              <a:t>1-Dec-21</a:t>
            </a:fld>
            <a:endParaRPr lang="en-GB" dirty="0"/>
          </a:p>
        </p:txBody>
      </p:sp>
      <p:sp>
        <p:nvSpPr>
          <p:cNvPr id="5" name="Rectangle 6">
            <a:extLst>
              <a:ext uri="{FF2B5EF4-FFF2-40B4-BE49-F238E27FC236}">
                <a16:creationId xmlns:a16="http://schemas.microsoft.com/office/drawing/2014/main" id="{745F3B0D-02B5-4CD1-B6B0-7715F131D271}"/>
              </a:ext>
            </a:extLst>
          </p:cNvPr>
          <p:cNvSpPr>
            <a:spLocks noGrp="1" noChangeArrowheads="1"/>
          </p:cNvSpPr>
          <p:nvPr>
            <p:ph type="sldNum" sz="quarter" idx="11"/>
          </p:nvPr>
        </p:nvSpPr>
        <p:spPr/>
        <p:txBody>
          <a:bodyPr/>
          <a:lstStyle>
            <a:lvl1pPr>
              <a:defRPr/>
            </a:lvl1pPr>
          </a:lstStyle>
          <a:p>
            <a:pPr>
              <a:defRPr/>
            </a:pPr>
            <a:fld id="{BD3188A7-7CBC-4AF7-A8AA-D1E131CE85E6}" type="slidenum">
              <a:rPr lang="en-GB" altLang="nl-NL"/>
              <a:pPr>
                <a:defRPr/>
              </a:pPr>
              <a:t>‹#›</a:t>
            </a:fld>
            <a:endParaRPr lang="en-GB" altLang="nl-NL"/>
          </a:p>
        </p:txBody>
      </p:sp>
      <p:sp>
        <p:nvSpPr>
          <p:cNvPr id="6" name="Footer Placeholder 5">
            <a:extLst>
              <a:ext uri="{FF2B5EF4-FFF2-40B4-BE49-F238E27FC236}">
                <a16:creationId xmlns:a16="http://schemas.microsoft.com/office/drawing/2014/main" id="{82F9F2A9-A863-4B1B-AB4E-E3336E445214}"/>
              </a:ext>
            </a:extLst>
          </p:cNvPr>
          <p:cNvSpPr>
            <a:spLocks noGrp="1" noChangeArrowheads="1"/>
          </p:cNvSpPr>
          <p:nvPr>
            <p:ph type="ftr" sz="quarter" idx="12"/>
          </p:nvPr>
        </p:nvSpPr>
        <p:spPr>
          <a:xfrm>
            <a:off x="1304925" y="6553200"/>
            <a:ext cx="4708525" cy="304800"/>
          </a:xfrm>
        </p:spPr>
        <p:txBody>
          <a:bodyPr/>
          <a:lstStyle>
            <a:lvl1pPr>
              <a:defRPr sz="1200">
                <a:solidFill>
                  <a:srgbClr val="FFFFFF"/>
                </a:solidFill>
                <a:latin typeface="+mn-lt"/>
              </a:defRPr>
            </a:lvl1pPr>
          </a:lstStyle>
          <a:p>
            <a:pPr>
              <a:defRPr/>
            </a:pPr>
            <a:r>
              <a:rPr lang="en-GB"/>
              <a:t>FOS INtroduction 2018</a:t>
            </a:r>
          </a:p>
        </p:txBody>
      </p:sp>
    </p:spTree>
    <p:extLst>
      <p:ext uri="{BB962C8B-B14F-4D97-AF65-F5344CB8AC3E}">
        <p14:creationId xmlns:p14="http://schemas.microsoft.com/office/powerpoint/2010/main" val="1079438288"/>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Slide without footer">
    <p:spTree>
      <p:nvGrpSpPr>
        <p:cNvPr id="1" name=""/>
        <p:cNvGrpSpPr/>
        <p:nvPr/>
      </p:nvGrpSpPr>
      <p:grpSpPr>
        <a:xfrm>
          <a:off x="0" y="0"/>
          <a:ext cx="0" cy="0"/>
          <a:chOff x="0" y="0"/>
          <a:chExt cx="0" cy="0"/>
        </a:xfrm>
      </p:grpSpPr>
      <p:sp>
        <p:nvSpPr>
          <p:cNvPr id="5" name="Rechthoek 13">
            <a:extLst>
              <a:ext uri="{FF2B5EF4-FFF2-40B4-BE49-F238E27FC236}">
                <a16:creationId xmlns:a16="http://schemas.microsoft.com/office/drawing/2014/main" id="{6D7B3880-CFF5-4BC8-8D21-DF1141385520}"/>
              </a:ext>
            </a:extLst>
          </p:cNvPr>
          <p:cNvSpPr>
            <a:spLocks noChangeArrowheads="1"/>
          </p:cNvSpPr>
          <p:nvPr userDrawn="1"/>
        </p:nvSpPr>
        <p:spPr bwMode="auto">
          <a:xfrm>
            <a:off x="0" y="6527800"/>
            <a:ext cx="9144000" cy="330200"/>
          </a:xfrm>
          <a:prstGeom prst="rect">
            <a:avLst/>
          </a:prstGeom>
          <a:solidFill>
            <a:schemeClr val="bg1"/>
          </a:solidFill>
          <a:ln w="9525" algn="ctr">
            <a:solidFill>
              <a:schemeClr val="tx1"/>
            </a:solidFill>
            <a:round/>
            <a:headEnd/>
            <a:tailEnd/>
          </a:ln>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endParaRPr lang="nl-NL" altLang="nl-NL">
              <a:solidFill>
                <a:srgbClr val="FFFFFF"/>
              </a:solidFill>
            </a:endParaRPr>
          </a:p>
        </p:txBody>
      </p:sp>
      <p:sp>
        <p:nvSpPr>
          <p:cNvPr id="2" name="Titel 1"/>
          <p:cNvSpPr>
            <a:spLocks noGrp="1"/>
          </p:cNvSpPr>
          <p:nvPr>
            <p:ph type="title"/>
          </p:nvPr>
        </p:nvSpPr>
        <p:spPr>
          <a:xfrm>
            <a:off x="566738" y="0"/>
            <a:ext cx="6524625" cy="854075"/>
          </a:xfrm>
        </p:spPr>
        <p:txBody>
          <a:bodyPr/>
          <a:lstStyle/>
          <a:p>
            <a:r>
              <a:rPr lang="en-US"/>
              <a:t>Click to edit Master title style</a:t>
            </a:r>
            <a:endParaRPr lang="nl-NL" dirty="0"/>
          </a:p>
        </p:txBody>
      </p:sp>
      <p:sp>
        <p:nvSpPr>
          <p:cNvPr id="4" name="Tijdelijke aanduiding voor inhoud 2"/>
          <p:cNvSpPr>
            <a:spLocks noGrp="1"/>
          </p:cNvSpPr>
          <p:nvPr>
            <p:ph idx="1"/>
          </p:nvPr>
        </p:nvSpPr>
        <p:spPr>
          <a:xfrm>
            <a:off x="566738" y="1144588"/>
            <a:ext cx="8291512" cy="5383212"/>
          </a:xfrm>
        </p:spPr>
        <p:txBody>
          <a:bodyPr/>
          <a:lstStyle>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dirty="0"/>
          </a:p>
        </p:txBody>
      </p:sp>
    </p:spTree>
    <p:extLst>
      <p:ext uri="{BB962C8B-B14F-4D97-AF65-F5344CB8AC3E}">
        <p14:creationId xmlns:p14="http://schemas.microsoft.com/office/powerpoint/2010/main" val="276116561"/>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Single title line">
    <p:spTree>
      <p:nvGrpSpPr>
        <p:cNvPr id="1" name=""/>
        <p:cNvGrpSpPr/>
        <p:nvPr/>
      </p:nvGrpSpPr>
      <p:grpSpPr>
        <a:xfrm>
          <a:off x="0" y="0"/>
          <a:ext cx="0" cy="0"/>
          <a:chOff x="0" y="0"/>
          <a:chExt cx="0" cy="0"/>
        </a:xfrm>
      </p:grpSpPr>
      <p:sp>
        <p:nvSpPr>
          <p:cNvPr id="4" name="Rechthoek 13">
            <a:extLst>
              <a:ext uri="{FF2B5EF4-FFF2-40B4-BE49-F238E27FC236}">
                <a16:creationId xmlns:a16="http://schemas.microsoft.com/office/drawing/2014/main" id="{5CA16D17-C805-421C-AF80-CC45FAC7C181}"/>
              </a:ext>
            </a:extLst>
          </p:cNvPr>
          <p:cNvSpPr>
            <a:spLocks noChangeArrowheads="1"/>
          </p:cNvSpPr>
          <p:nvPr userDrawn="1"/>
        </p:nvSpPr>
        <p:spPr bwMode="auto">
          <a:xfrm>
            <a:off x="0" y="6527800"/>
            <a:ext cx="9144000" cy="330200"/>
          </a:xfrm>
          <a:prstGeom prst="rect">
            <a:avLst/>
          </a:prstGeom>
          <a:solidFill>
            <a:schemeClr val="bg1"/>
          </a:solidFill>
          <a:ln w="9525" algn="ctr">
            <a:solidFill>
              <a:schemeClr val="tx1"/>
            </a:solidFill>
            <a:round/>
            <a:headEnd/>
            <a:tailEnd/>
          </a:ln>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endParaRPr lang="nl-NL" altLang="nl-NL">
              <a:solidFill>
                <a:srgbClr val="FFFFFF"/>
              </a:solidFill>
            </a:endParaRPr>
          </a:p>
        </p:txBody>
      </p:sp>
      <p:sp>
        <p:nvSpPr>
          <p:cNvPr id="6" name="Rechthoek 14">
            <a:extLst>
              <a:ext uri="{FF2B5EF4-FFF2-40B4-BE49-F238E27FC236}">
                <a16:creationId xmlns:a16="http://schemas.microsoft.com/office/drawing/2014/main" id="{10D46BE6-D352-436B-93CE-1EB3E4D046D0}"/>
              </a:ext>
            </a:extLst>
          </p:cNvPr>
          <p:cNvSpPr>
            <a:spLocks noChangeArrowheads="1"/>
          </p:cNvSpPr>
          <p:nvPr userDrawn="1"/>
        </p:nvSpPr>
        <p:spPr bwMode="auto">
          <a:xfrm>
            <a:off x="0" y="514350"/>
            <a:ext cx="9144000" cy="895350"/>
          </a:xfrm>
          <a:prstGeom prst="rect">
            <a:avLst/>
          </a:prstGeom>
          <a:solidFill>
            <a:schemeClr val="bg1"/>
          </a:solidFill>
          <a:ln w="9525" algn="ctr">
            <a:solidFill>
              <a:schemeClr val="tx1"/>
            </a:solidFill>
            <a:round/>
            <a:headEnd/>
            <a:tailEnd/>
          </a:ln>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endParaRPr lang="nl-NL" altLang="nl-NL">
              <a:solidFill>
                <a:srgbClr val="FFFFFF"/>
              </a:solidFill>
            </a:endParaRPr>
          </a:p>
        </p:txBody>
      </p:sp>
      <p:sp>
        <p:nvSpPr>
          <p:cNvPr id="8" name="Titel 1"/>
          <p:cNvSpPr>
            <a:spLocks noGrp="1"/>
          </p:cNvSpPr>
          <p:nvPr>
            <p:ph type="title"/>
          </p:nvPr>
        </p:nvSpPr>
        <p:spPr>
          <a:xfrm>
            <a:off x="566738" y="0"/>
            <a:ext cx="6524625" cy="501649"/>
          </a:xfrm>
        </p:spPr>
        <p:txBody>
          <a:bodyPr/>
          <a:lstStyle/>
          <a:p>
            <a:r>
              <a:rPr lang="en-US"/>
              <a:t>Click to edit Master title style</a:t>
            </a:r>
            <a:endParaRPr lang="nl-NL" dirty="0"/>
          </a:p>
        </p:txBody>
      </p:sp>
      <p:sp>
        <p:nvSpPr>
          <p:cNvPr id="5" name="Tijdelijke aanduiding voor inhoud 2"/>
          <p:cNvSpPr>
            <a:spLocks noGrp="1"/>
          </p:cNvSpPr>
          <p:nvPr>
            <p:ph idx="1"/>
          </p:nvPr>
        </p:nvSpPr>
        <p:spPr>
          <a:xfrm>
            <a:off x="566738" y="830263"/>
            <a:ext cx="8291512" cy="5697537"/>
          </a:xfrm>
        </p:spPr>
        <p:txBody>
          <a:bodyPr/>
          <a:lstStyle>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dirty="0"/>
          </a:p>
        </p:txBody>
      </p:sp>
    </p:spTree>
    <p:extLst>
      <p:ext uri="{BB962C8B-B14F-4D97-AF65-F5344CB8AC3E}">
        <p14:creationId xmlns:p14="http://schemas.microsoft.com/office/powerpoint/2010/main" val="327052372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457200" y="1989138"/>
            <a:ext cx="4038600" cy="46085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648200" y="1989138"/>
            <a:ext cx="4038600" cy="46085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322363905"/>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el 1"/>
          <p:cNvSpPr>
            <a:spLocks noGrp="1"/>
          </p:cNvSpPr>
          <p:nvPr>
            <p:ph type="title"/>
          </p:nvPr>
        </p:nvSpPr>
        <p:spPr>
          <a:xfrm>
            <a:off x="566738" y="0"/>
            <a:ext cx="6524625" cy="854075"/>
          </a:xfrm>
        </p:spPr>
        <p:txBody>
          <a:bodyPr/>
          <a:lstStyle/>
          <a:p>
            <a:r>
              <a:rPr lang="en-US"/>
              <a:t>Click to edit Master title style</a:t>
            </a:r>
            <a:endParaRPr lang="nl-NL" dirty="0"/>
          </a:p>
        </p:txBody>
      </p:sp>
      <p:sp>
        <p:nvSpPr>
          <p:cNvPr id="8" name="Rectangle 3"/>
          <p:cNvSpPr>
            <a:spLocks noGrp="1" noChangeArrowheads="1"/>
          </p:cNvSpPr>
          <p:nvPr>
            <p:ph idx="1"/>
          </p:nvPr>
        </p:nvSpPr>
        <p:spPr bwMode="auto">
          <a:xfrm>
            <a:off x="566738" y="1144588"/>
            <a:ext cx="4003675" cy="5113337"/>
          </a:xfrm>
          <a:prstGeom prst="rect">
            <a:avLst/>
          </a:prstGeom>
          <a:noFill/>
          <a:ln>
            <a:noFill/>
          </a:ln>
          <a:effectLst/>
        </p:spPr>
        <p:txBody>
          <a:bodyPr/>
          <a:lstStyle>
            <a:lvl1pPr marL="0" indent="0">
              <a:buFontTx/>
              <a:buNone/>
              <a:defRPr/>
            </a:lvl1pPr>
            <a:lvl2pPr marL="0">
              <a:defRPr/>
            </a:lvl2pPr>
            <a:lvl3pPr marL="360000">
              <a:defRPr/>
            </a:lvl3pPr>
            <a:lvl4pPr marL="720000">
              <a:defRPr/>
            </a:lvl4pPr>
            <a:lvl5pPr marL="108000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1" name="Rectangle 3"/>
          <p:cNvSpPr>
            <a:spLocks noGrp="1" noChangeArrowheads="1"/>
          </p:cNvSpPr>
          <p:nvPr>
            <p:ph idx="13"/>
          </p:nvPr>
        </p:nvSpPr>
        <p:spPr bwMode="auto">
          <a:xfrm>
            <a:off x="4860032" y="1144588"/>
            <a:ext cx="4003675" cy="5113337"/>
          </a:xfrm>
          <a:prstGeom prst="rect">
            <a:avLst/>
          </a:prstGeom>
          <a:noFill/>
          <a:ln>
            <a:noFill/>
          </a:ln>
          <a:effectLst/>
        </p:spPr>
        <p:txBody>
          <a:bodyPr/>
          <a:lstStyle>
            <a:lvl1pPr marL="0" indent="0">
              <a:buFontTx/>
              <a:buNone/>
              <a:defRPr/>
            </a:lvl1pPr>
            <a:lvl2pPr marL="0">
              <a:defRPr/>
            </a:lvl2pPr>
            <a:lvl3pPr marL="360000">
              <a:defRPr/>
            </a:lvl3pPr>
            <a:lvl4pPr marL="720000">
              <a:defRPr/>
            </a:lvl4pPr>
            <a:lvl5pPr marL="108000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Tijdelijke aanduiding voor datum 4">
            <a:extLst>
              <a:ext uri="{FF2B5EF4-FFF2-40B4-BE49-F238E27FC236}">
                <a16:creationId xmlns:a16="http://schemas.microsoft.com/office/drawing/2014/main" id="{7FD81B76-EAB5-4DC6-9DB9-A19C7C8874D3}"/>
              </a:ext>
            </a:extLst>
          </p:cNvPr>
          <p:cNvSpPr>
            <a:spLocks noGrp="1"/>
          </p:cNvSpPr>
          <p:nvPr>
            <p:ph type="dt" sz="half" idx="14"/>
          </p:nvPr>
        </p:nvSpPr>
        <p:spPr/>
        <p:txBody>
          <a:bodyPr/>
          <a:lstStyle>
            <a:lvl1pPr>
              <a:defRPr/>
            </a:lvl1pPr>
          </a:lstStyle>
          <a:p>
            <a:pPr>
              <a:defRPr/>
            </a:pPr>
            <a:fld id="{E0AAACDC-62B4-4D9C-8667-BDFD2606EACE}" type="datetime5">
              <a:rPr lang="en-US"/>
              <a:pPr>
                <a:defRPr/>
              </a:pPr>
              <a:t>1-Dec-21</a:t>
            </a:fld>
            <a:endParaRPr lang="en-GB" dirty="0"/>
          </a:p>
        </p:txBody>
      </p:sp>
      <p:sp>
        <p:nvSpPr>
          <p:cNvPr id="6" name="Tijdelijke aanduiding voor dianummer 6">
            <a:extLst>
              <a:ext uri="{FF2B5EF4-FFF2-40B4-BE49-F238E27FC236}">
                <a16:creationId xmlns:a16="http://schemas.microsoft.com/office/drawing/2014/main" id="{A5F1CBBD-638F-41D2-AA7A-77FC5C057652}"/>
              </a:ext>
            </a:extLst>
          </p:cNvPr>
          <p:cNvSpPr>
            <a:spLocks noGrp="1"/>
          </p:cNvSpPr>
          <p:nvPr>
            <p:ph type="sldNum" sz="quarter" idx="15"/>
          </p:nvPr>
        </p:nvSpPr>
        <p:spPr/>
        <p:txBody>
          <a:bodyPr/>
          <a:lstStyle>
            <a:lvl1pPr>
              <a:defRPr/>
            </a:lvl1pPr>
          </a:lstStyle>
          <a:p>
            <a:pPr>
              <a:defRPr/>
            </a:pPr>
            <a:fld id="{3EB74092-5E9D-408F-A0B8-1FDAAAD78304}" type="slidenum">
              <a:rPr lang="en-GB" altLang="nl-NL"/>
              <a:pPr>
                <a:defRPr/>
              </a:pPr>
              <a:t>‹#›</a:t>
            </a:fld>
            <a:endParaRPr lang="en-GB" altLang="nl-NL"/>
          </a:p>
        </p:txBody>
      </p:sp>
      <p:sp>
        <p:nvSpPr>
          <p:cNvPr id="7" name="Rectangle 5">
            <a:extLst>
              <a:ext uri="{FF2B5EF4-FFF2-40B4-BE49-F238E27FC236}">
                <a16:creationId xmlns:a16="http://schemas.microsoft.com/office/drawing/2014/main" id="{DFE0E83D-6A14-4C12-978F-CB75755B2413}"/>
              </a:ext>
            </a:extLst>
          </p:cNvPr>
          <p:cNvSpPr>
            <a:spLocks noGrp="1" noChangeArrowheads="1"/>
          </p:cNvSpPr>
          <p:nvPr>
            <p:ph type="ftr" sz="quarter" idx="16"/>
          </p:nvPr>
        </p:nvSpPr>
        <p:spPr>
          <a:xfrm>
            <a:off x="1304925" y="6553200"/>
            <a:ext cx="4708525" cy="304800"/>
          </a:xfrm>
        </p:spPr>
        <p:txBody>
          <a:bodyPr/>
          <a:lstStyle>
            <a:lvl1pPr>
              <a:defRPr sz="1200">
                <a:solidFill>
                  <a:srgbClr val="FFFFFF"/>
                </a:solidFill>
                <a:latin typeface="+mn-lt"/>
              </a:defRPr>
            </a:lvl1pPr>
          </a:lstStyle>
          <a:p>
            <a:pPr>
              <a:defRPr/>
            </a:pPr>
            <a:r>
              <a:rPr lang="en-GB"/>
              <a:t>FOS INtroduction 2018</a:t>
            </a:r>
          </a:p>
        </p:txBody>
      </p:sp>
    </p:spTree>
    <p:extLst>
      <p:ext uri="{BB962C8B-B14F-4D97-AF65-F5344CB8AC3E}">
        <p14:creationId xmlns:p14="http://schemas.microsoft.com/office/powerpoint/2010/main" val="1058350800"/>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ijdelijke aanduiding voor tekst 2"/>
          <p:cNvSpPr>
            <a:spLocks noGrp="1"/>
          </p:cNvSpPr>
          <p:nvPr>
            <p:ph type="body" idx="1"/>
          </p:nvPr>
        </p:nvSpPr>
        <p:spPr>
          <a:xfrm>
            <a:off x="566738" y="1135063"/>
            <a:ext cx="4003675" cy="846453"/>
          </a:xfrm>
        </p:spPr>
        <p:txBody>
          <a:bodyPr anchor="b"/>
          <a:lstStyle>
            <a:lvl1pPr marL="0" indent="0">
              <a:buNone/>
              <a:defRPr sz="20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Tijdelijke aanduiding voor inhoud 3"/>
          <p:cNvSpPr>
            <a:spLocks noGrp="1"/>
          </p:cNvSpPr>
          <p:nvPr>
            <p:ph sz="half" idx="2"/>
          </p:nvPr>
        </p:nvSpPr>
        <p:spPr>
          <a:xfrm>
            <a:off x="566737" y="2174875"/>
            <a:ext cx="4003676" cy="4083050"/>
          </a:xfrm>
        </p:spPr>
        <p:txBody>
          <a:bodyPr/>
          <a:lstStyle>
            <a:lvl1pPr>
              <a:defRPr sz="2000"/>
            </a:lvl1pPr>
            <a:lvl2pPr>
              <a:defRPr sz="20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dirty="0"/>
          </a:p>
        </p:txBody>
      </p:sp>
      <p:sp>
        <p:nvSpPr>
          <p:cNvPr id="5" name="Tijdelijke aanduiding voor tekst 4"/>
          <p:cNvSpPr>
            <a:spLocks noGrp="1"/>
          </p:cNvSpPr>
          <p:nvPr>
            <p:ph type="body" sz="quarter" idx="3"/>
          </p:nvPr>
        </p:nvSpPr>
        <p:spPr>
          <a:xfrm>
            <a:off x="4852988" y="1135063"/>
            <a:ext cx="4004630" cy="846453"/>
          </a:xfrm>
        </p:spPr>
        <p:txBody>
          <a:bodyPr anchor="b"/>
          <a:lstStyle>
            <a:lvl1pPr marL="0" indent="0">
              <a:buNone/>
              <a:defRPr sz="20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Tijdelijke aanduiding voor inhoud 5"/>
          <p:cNvSpPr>
            <a:spLocks noGrp="1"/>
          </p:cNvSpPr>
          <p:nvPr>
            <p:ph sz="quarter" idx="4"/>
          </p:nvPr>
        </p:nvSpPr>
        <p:spPr>
          <a:xfrm>
            <a:off x="4852988" y="2174875"/>
            <a:ext cx="4004630" cy="4083050"/>
          </a:xfrm>
        </p:spPr>
        <p:txBody>
          <a:bodyPr/>
          <a:lstStyle>
            <a:lvl1pPr>
              <a:defRPr sz="2000"/>
            </a:lvl1pPr>
            <a:lvl2pPr>
              <a:defRPr sz="20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dirty="0"/>
          </a:p>
        </p:txBody>
      </p:sp>
      <p:sp>
        <p:nvSpPr>
          <p:cNvPr id="2" name="Titel 1"/>
          <p:cNvSpPr>
            <a:spLocks noGrp="1"/>
          </p:cNvSpPr>
          <p:nvPr>
            <p:ph type="title"/>
          </p:nvPr>
        </p:nvSpPr>
        <p:spPr>
          <a:xfrm>
            <a:off x="566737" y="0"/>
            <a:ext cx="6558531" cy="854075"/>
          </a:xfrm>
        </p:spPr>
        <p:txBody>
          <a:bodyPr/>
          <a:lstStyle>
            <a:lvl1pPr>
              <a:defRPr/>
            </a:lvl1pPr>
          </a:lstStyle>
          <a:p>
            <a:r>
              <a:rPr lang="en-US"/>
              <a:t>Click to edit Master title style</a:t>
            </a:r>
            <a:endParaRPr lang="nl-NL" dirty="0"/>
          </a:p>
        </p:txBody>
      </p:sp>
      <p:sp>
        <p:nvSpPr>
          <p:cNvPr id="7" name="Tijdelijke aanduiding voor datum 6">
            <a:extLst>
              <a:ext uri="{FF2B5EF4-FFF2-40B4-BE49-F238E27FC236}">
                <a16:creationId xmlns:a16="http://schemas.microsoft.com/office/drawing/2014/main" id="{433B7503-09E8-4AD7-AF82-D0C5BB8FD475}"/>
              </a:ext>
            </a:extLst>
          </p:cNvPr>
          <p:cNvSpPr>
            <a:spLocks noGrp="1"/>
          </p:cNvSpPr>
          <p:nvPr>
            <p:ph type="dt" sz="half" idx="10"/>
          </p:nvPr>
        </p:nvSpPr>
        <p:spPr/>
        <p:txBody>
          <a:bodyPr/>
          <a:lstStyle>
            <a:lvl1pPr>
              <a:defRPr/>
            </a:lvl1pPr>
          </a:lstStyle>
          <a:p>
            <a:pPr>
              <a:defRPr/>
            </a:pPr>
            <a:fld id="{0BFA7064-9D6D-418D-82BA-8E29A78A50CA}" type="datetime5">
              <a:rPr lang="en-US"/>
              <a:pPr>
                <a:defRPr/>
              </a:pPr>
              <a:t>1-Dec-21</a:t>
            </a:fld>
            <a:endParaRPr lang="en-GB" dirty="0"/>
          </a:p>
        </p:txBody>
      </p:sp>
      <p:sp>
        <p:nvSpPr>
          <p:cNvPr id="8" name="Tijdelijke aanduiding voor dianummer 8">
            <a:extLst>
              <a:ext uri="{FF2B5EF4-FFF2-40B4-BE49-F238E27FC236}">
                <a16:creationId xmlns:a16="http://schemas.microsoft.com/office/drawing/2014/main" id="{79C4B705-A406-4C46-B1D2-6674806CA2FF}"/>
              </a:ext>
            </a:extLst>
          </p:cNvPr>
          <p:cNvSpPr>
            <a:spLocks noGrp="1"/>
          </p:cNvSpPr>
          <p:nvPr>
            <p:ph type="sldNum" sz="quarter" idx="11"/>
          </p:nvPr>
        </p:nvSpPr>
        <p:spPr/>
        <p:txBody>
          <a:bodyPr/>
          <a:lstStyle>
            <a:lvl1pPr>
              <a:defRPr/>
            </a:lvl1pPr>
          </a:lstStyle>
          <a:p>
            <a:pPr>
              <a:defRPr/>
            </a:pPr>
            <a:fld id="{9DA983D2-D793-4BEA-BA45-F3741454FF1A}" type="slidenum">
              <a:rPr lang="en-GB" altLang="nl-NL"/>
              <a:pPr>
                <a:defRPr/>
              </a:pPr>
              <a:t>‹#›</a:t>
            </a:fld>
            <a:endParaRPr lang="en-GB" altLang="nl-NL"/>
          </a:p>
        </p:txBody>
      </p:sp>
      <p:sp>
        <p:nvSpPr>
          <p:cNvPr id="9" name="Rectangle 5">
            <a:extLst>
              <a:ext uri="{FF2B5EF4-FFF2-40B4-BE49-F238E27FC236}">
                <a16:creationId xmlns:a16="http://schemas.microsoft.com/office/drawing/2014/main" id="{9B333BF6-F012-4878-B61F-DD91582CD88E}"/>
              </a:ext>
            </a:extLst>
          </p:cNvPr>
          <p:cNvSpPr>
            <a:spLocks noGrp="1" noChangeArrowheads="1"/>
          </p:cNvSpPr>
          <p:nvPr>
            <p:ph type="ftr" sz="quarter" idx="12"/>
          </p:nvPr>
        </p:nvSpPr>
        <p:spPr>
          <a:xfrm>
            <a:off x="1304925" y="6553200"/>
            <a:ext cx="4708525" cy="304800"/>
          </a:xfrm>
        </p:spPr>
        <p:txBody>
          <a:bodyPr/>
          <a:lstStyle>
            <a:lvl1pPr>
              <a:defRPr sz="1200">
                <a:solidFill>
                  <a:srgbClr val="FFFFFF"/>
                </a:solidFill>
                <a:latin typeface="+mn-lt"/>
              </a:defRPr>
            </a:lvl1pPr>
          </a:lstStyle>
          <a:p>
            <a:pPr>
              <a:defRPr/>
            </a:pPr>
            <a:r>
              <a:rPr lang="en-GB"/>
              <a:t>FOS INtroduction 2018</a:t>
            </a:r>
          </a:p>
        </p:txBody>
      </p:sp>
    </p:spTree>
    <p:extLst>
      <p:ext uri="{BB962C8B-B14F-4D97-AF65-F5344CB8AC3E}">
        <p14:creationId xmlns:p14="http://schemas.microsoft.com/office/powerpoint/2010/main" val="148009836"/>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Click to edit Master title style</a:t>
            </a:r>
            <a:endParaRPr lang="nl-NL"/>
          </a:p>
        </p:txBody>
      </p:sp>
      <p:sp>
        <p:nvSpPr>
          <p:cNvPr id="3" name="Rectangle 4">
            <a:extLst>
              <a:ext uri="{FF2B5EF4-FFF2-40B4-BE49-F238E27FC236}">
                <a16:creationId xmlns:a16="http://schemas.microsoft.com/office/drawing/2014/main" id="{D6FDAD1A-C9FE-42EB-A559-FB1C4F7D497B}"/>
              </a:ext>
            </a:extLst>
          </p:cNvPr>
          <p:cNvSpPr>
            <a:spLocks noGrp="1" noChangeArrowheads="1"/>
          </p:cNvSpPr>
          <p:nvPr>
            <p:ph type="dt" sz="half" idx="10"/>
          </p:nvPr>
        </p:nvSpPr>
        <p:spPr>
          <a:ln/>
        </p:spPr>
        <p:txBody>
          <a:bodyPr/>
          <a:lstStyle>
            <a:lvl1pPr>
              <a:defRPr/>
            </a:lvl1pPr>
          </a:lstStyle>
          <a:p>
            <a:pPr>
              <a:defRPr/>
            </a:pPr>
            <a:fld id="{FB96BC1E-61F6-4651-AD32-E6D5C7CB963C}" type="datetime5">
              <a:rPr lang="en-US"/>
              <a:pPr>
                <a:defRPr/>
              </a:pPr>
              <a:t>1-Dec-21</a:t>
            </a:fld>
            <a:endParaRPr lang="en-GB" dirty="0"/>
          </a:p>
        </p:txBody>
      </p:sp>
      <p:sp>
        <p:nvSpPr>
          <p:cNvPr id="4" name="Rectangle 5">
            <a:extLst>
              <a:ext uri="{FF2B5EF4-FFF2-40B4-BE49-F238E27FC236}">
                <a16:creationId xmlns:a16="http://schemas.microsoft.com/office/drawing/2014/main" id="{1C9BB467-04DD-4D8E-A602-2D6089E618CA}"/>
              </a:ext>
            </a:extLst>
          </p:cNvPr>
          <p:cNvSpPr>
            <a:spLocks noGrp="1" noChangeArrowheads="1"/>
          </p:cNvSpPr>
          <p:nvPr>
            <p:ph type="ftr" sz="quarter" idx="11"/>
          </p:nvPr>
        </p:nvSpPr>
        <p:spPr>
          <a:ln/>
        </p:spPr>
        <p:txBody>
          <a:bodyPr/>
          <a:lstStyle>
            <a:lvl1pPr>
              <a:defRPr/>
            </a:lvl1pPr>
          </a:lstStyle>
          <a:p>
            <a:pPr>
              <a:defRPr/>
            </a:pPr>
            <a:r>
              <a:rPr lang="en-GB"/>
              <a:t>FOS INtroduction 2018</a:t>
            </a:r>
          </a:p>
        </p:txBody>
      </p:sp>
      <p:sp>
        <p:nvSpPr>
          <p:cNvPr id="5" name="Rectangle 6">
            <a:extLst>
              <a:ext uri="{FF2B5EF4-FFF2-40B4-BE49-F238E27FC236}">
                <a16:creationId xmlns:a16="http://schemas.microsoft.com/office/drawing/2014/main" id="{FFF4FCA8-0A45-40E5-B312-CD6FCADD91B0}"/>
              </a:ext>
            </a:extLst>
          </p:cNvPr>
          <p:cNvSpPr>
            <a:spLocks noGrp="1" noChangeArrowheads="1"/>
          </p:cNvSpPr>
          <p:nvPr>
            <p:ph type="sldNum" sz="quarter" idx="12"/>
          </p:nvPr>
        </p:nvSpPr>
        <p:spPr>
          <a:ln/>
        </p:spPr>
        <p:txBody>
          <a:bodyPr/>
          <a:lstStyle>
            <a:lvl1pPr>
              <a:defRPr/>
            </a:lvl1pPr>
          </a:lstStyle>
          <a:p>
            <a:pPr>
              <a:defRPr/>
            </a:pPr>
            <a:fld id="{EB429806-8AFD-4EAC-BE68-038DC1E89DC1}" type="slidenum">
              <a:rPr lang="en-GB" altLang="nl-NL"/>
              <a:pPr>
                <a:defRPr/>
              </a:pPr>
              <a:t>‹#›</a:t>
            </a:fld>
            <a:endParaRPr lang="en-GB" altLang="nl-NL"/>
          </a:p>
        </p:txBody>
      </p:sp>
    </p:spTree>
    <p:extLst>
      <p:ext uri="{BB962C8B-B14F-4D97-AF65-F5344CB8AC3E}">
        <p14:creationId xmlns:p14="http://schemas.microsoft.com/office/powerpoint/2010/main" val="1245185073"/>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ijdelijke aanduiding voor datum 1">
            <a:extLst>
              <a:ext uri="{FF2B5EF4-FFF2-40B4-BE49-F238E27FC236}">
                <a16:creationId xmlns:a16="http://schemas.microsoft.com/office/drawing/2014/main" id="{368413B0-F9DD-4BD0-ABEE-A6512933C75C}"/>
              </a:ext>
            </a:extLst>
          </p:cNvPr>
          <p:cNvSpPr>
            <a:spLocks noGrp="1"/>
          </p:cNvSpPr>
          <p:nvPr>
            <p:ph type="dt" sz="half" idx="10"/>
          </p:nvPr>
        </p:nvSpPr>
        <p:spPr/>
        <p:txBody>
          <a:bodyPr/>
          <a:lstStyle>
            <a:lvl1pPr>
              <a:defRPr/>
            </a:lvl1pPr>
          </a:lstStyle>
          <a:p>
            <a:pPr>
              <a:defRPr/>
            </a:pPr>
            <a:fld id="{F4CBC8B0-0757-42F8-986D-7C3016D5814D}" type="datetime5">
              <a:rPr lang="en-US"/>
              <a:pPr>
                <a:defRPr/>
              </a:pPr>
              <a:t>1-Dec-21</a:t>
            </a:fld>
            <a:endParaRPr lang="en-GB" dirty="0"/>
          </a:p>
        </p:txBody>
      </p:sp>
      <p:sp>
        <p:nvSpPr>
          <p:cNvPr id="3" name="Tijdelijke aanduiding voor dianummer 3">
            <a:extLst>
              <a:ext uri="{FF2B5EF4-FFF2-40B4-BE49-F238E27FC236}">
                <a16:creationId xmlns:a16="http://schemas.microsoft.com/office/drawing/2014/main" id="{483A6EFA-BB98-4E78-B918-E453325FFC93}"/>
              </a:ext>
            </a:extLst>
          </p:cNvPr>
          <p:cNvSpPr>
            <a:spLocks noGrp="1"/>
          </p:cNvSpPr>
          <p:nvPr>
            <p:ph type="sldNum" sz="quarter" idx="11"/>
          </p:nvPr>
        </p:nvSpPr>
        <p:spPr/>
        <p:txBody>
          <a:bodyPr/>
          <a:lstStyle>
            <a:lvl1pPr>
              <a:defRPr/>
            </a:lvl1pPr>
          </a:lstStyle>
          <a:p>
            <a:pPr>
              <a:defRPr/>
            </a:pPr>
            <a:fld id="{136C9E7A-526B-4C7C-8389-C6556FFBE7FE}" type="slidenum">
              <a:rPr lang="en-GB" altLang="nl-NL"/>
              <a:pPr>
                <a:defRPr/>
              </a:pPr>
              <a:t>‹#›</a:t>
            </a:fld>
            <a:endParaRPr lang="en-GB" altLang="nl-NL"/>
          </a:p>
        </p:txBody>
      </p:sp>
      <p:sp>
        <p:nvSpPr>
          <p:cNvPr id="4" name="Rectangle 5">
            <a:extLst>
              <a:ext uri="{FF2B5EF4-FFF2-40B4-BE49-F238E27FC236}">
                <a16:creationId xmlns:a16="http://schemas.microsoft.com/office/drawing/2014/main" id="{93E6868D-984C-496E-A0CA-4484DE7F88DF}"/>
              </a:ext>
            </a:extLst>
          </p:cNvPr>
          <p:cNvSpPr>
            <a:spLocks noGrp="1" noChangeArrowheads="1"/>
          </p:cNvSpPr>
          <p:nvPr>
            <p:ph type="ftr" sz="quarter" idx="12"/>
          </p:nvPr>
        </p:nvSpPr>
        <p:spPr>
          <a:xfrm>
            <a:off x="1304925" y="6553200"/>
            <a:ext cx="4708525" cy="304800"/>
          </a:xfrm>
        </p:spPr>
        <p:txBody>
          <a:bodyPr/>
          <a:lstStyle>
            <a:lvl1pPr>
              <a:defRPr sz="1200">
                <a:solidFill>
                  <a:srgbClr val="FFFFFF"/>
                </a:solidFill>
                <a:latin typeface="+mn-lt"/>
              </a:defRPr>
            </a:lvl1pPr>
          </a:lstStyle>
          <a:p>
            <a:pPr>
              <a:defRPr/>
            </a:pPr>
            <a:r>
              <a:rPr lang="en-GB"/>
              <a:t>FOS INtroduction 2018</a:t>
            </a:r>
          </a:p>
        </p:txBody>
      </p:sp>
    </p:spTree>
    <p:extLst>
      <p:ext uri="{BB962C8B-B14F-4D97-AF65-F5344CB8AC3E}">
        <p14:creationId xmlns:p14="http://schemas.microsoft.com/office/powerpoint/2010/main" val="1790129787"/>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el 1"/>
          <p:cNvSpPr>
            <a:spLocks noGrp="1"/>
          </p:cNvSpPr>
          <p:nvPr>
            <p:ph type="title"/>
          </p:nvPr>
        </p:nvSpPr>
        <p:spPr>
          <a:xfrm>
            <a:off x="566737" y="0"/>
            <a:ext cx="6524815" cy="854075"/>
          </a:xfrm>
        </p:spPr>
        <p:txBody>
          <a:bodyPr/>
          <a:lstStyle>
            <a:lvl1pPr algn="l">
              <a:defRPr sz="2400" b="1"/>
            </a:lvl1pPr>
          </a:lstStyle>
          <a:p>
            <a:r>
              <a:rPr lang="en-US"/>
              <a:t>Click to edit Master title style</a:t>
            </a:r>
            <a:endParaRPr lang="nl-NL" dirty="0"/>
          </a:p>
        </p:txBody>
      </p:sp>
      <p:sp>
        <p:nvSpPr>
          <p:cNvPr id="4" name="Tijdelijke aanduiding voor tekst 3"/>
          <p:cNvSpPr>
            <a:spLocks noGrp="1"/>
          </p:cNvSpPr>
          <p:nvPr>
            <p:ph type="body" sz="half" idx="2"/>
          </p:nvPr>
        </p:nvSpPr>
        <p:spPr>
          <a:xfrm>
            <a:off x="566737" y="1135064"/>
            <a:ext cx="3008313" cy="5118678"/>
          </a:xfrm>
        </p:spPr>
        <p:txBody>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Rectangle 3"/>
          <p:cNvSpPr>
            <a:spLocks noGrp="1" noChangeArrowheads="1"/>
          </p:cNvSpPr>
          <p:nvPr>
            <p:ph idx="13"/>
          </p:nvPr>
        </p:nvSpPr>
        <p:spPr bwMode="auto">
          <a:xfrm>
            <a:off x="3740150" y="1144588"/>
            <a:ext cx="5123557" cy="5113337"/>
          </a:xfrm>
          <a:prstGeom prst="rect">
            <a:avLst/>
          </a:prstGeom>
          <a:noFill/>
          <a:ln>
            <a:noFill/>
          </a:ln>
          <a:effectLst/>
        </p:spPr>
        <p:txBody>
          <a:bodyPr/>
          <a:lstStyle>
            <a:lvl1pPr marL="0" indent="0">
              <a:buFontTx/>
              <a:buNone/>
              <a:defRPr/>
            </a:lvl1pPr>
            <a:lvl2pPr marL="0">
              <a:defRPr/>
            </a:lvl2pPr>
            <a:lvl3pPr marL="360000">
              <a:defRPr/>
            </a:lvl3pPr>
            <a:lvl4pPr marL="720000">
              <a:defRPr/>
            </a:lvl4pPr>
            <a:lvl5pPr marL="108000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Tijdelijke aanduiding voor datum 4">
            <a:extLst>
              <a:ext uri="{FF2B5EF4-FFF2-40B4-BE49-F238E27FC236}">
                <a16:creationId xmlns:a16="http://schemas.microsoft.com/office/drawing/2014/main" id="{6A576C69-3360-48D8-9F00-9B54A0B903ED}"/>
              </a:ext>
            </a:extLst>
          </p:cNvPr>
          <p:cNvSpPr>
            <a:spLocks noGrp="1"/>
          </p:cNvSpPr>
          <p:nvPr>
            <p:ph type="dt" sz="half" idx="14"/>
          </p:nvPr>
        </p:nvSpPr>
        <p:spPr/>
        <p:txBody>
          <a:bodyPr/>
          <a:lstStyle>
            <a:lvl1pPr>
              <a:defRPr/>
            </a:lvl1pPr>
          </a:lstStyle>
          <a:p>
            <a:pPr>
              <a:defRPr/>
            </a:pPr>
            <a:fld id="{2A26FDAF-6425-416B-A1D2-B9C463C5D178}" type="datetime5">
              <a:rPr lang="en-US"/>
              <a:pPr>
                <a:defRPr/>
              </a:pPr>
              <a:t>1-Dec-21</a:t>
            </a:fld>
            <a:endParaRPr lang="en-GB" dirty="0"/>
          </a:p>
        </p:txBody>
      </p:sp>
      <p:sp>
        <p:nvSpPr>
          <p:cNvPr id="6" name="Tijdelijke aanduiding voor dianummer 6">
            <a:extLst>
              <a:ext uri="{FF2B5EF4-FFF2-40B4-BE49-F238E27FC236}">
                <a16:creationId xmlns:a16="http://schemas.microsoft.com/office/drawing/2014/main" id="{C61B86F2-9B20-4284-BB28-45BC7A5093B1}"/>
              </a:ext>
            </a:extLst>
          </p:cNvPr>
          <p:cNvSpPr>
            <a:spLocks noGrp="1"/>
          </p:cNvSpPr>
          <p:nvPr>
            <p:ph type="sldNum" sz="quarter" idx="15"/>
          </p:nvPr>
        </p:nvSpPr>
        <p:spPr/>
        <p:txBody>
          <a:bodyPr/>
          <a:lstStyle>
            <a:lvl1pPr>
              <a:defRPr/>
            </a:lvl1pPr>
          </a:lstStyle>
          <a:p>
            <a:pPr>
              <a:defRPr/>
            </a:pPr>
            <a:fld id="{D4E72C3C-5992-4493-BBB8-63B32168F36D}" type="slidenum">
              <a:rPr lang="en-GB" altLang="nl-NL"/>
              <a:pPr>
                <a:defRPr/>
              </a:pPr>
              <a:t>‹#›</a:t>
            </a:fld>
            <a:endParaRPr lang="en-GB" altLang="nl-NL"/>
          </a:p>
        </p:txBody>
      </p:sp>
      <p:sp>
        <p:nvSpPr>
          <p:cNvPr id="7" name="Rectangle 5">
            <a:extLst>
              <a:ext uri="{FF2B5EF4-FFF2-40B4-BE49-F238E27FC236}">
                <a16:creationId xmlns:a16="http://schemas.microsoft.com/office/drawing/2014/main" id="{0C305038-6E26-49E4-B614-6CB8D438AFF8}"/>
              </a:ext>
            </a:extLst>
          </p:cNvPr>
          <p:cNvSpPr>
            <a:spLocks noGrp="1" noChangeArrowheads="1"/>
          </p:cNvSpPr>
          <p:nvPr>
            <p:ph type="ftr" sz="quarter" idx="16"/>
          </p:nvPr>
        </p:nvSpPr>
        <p:spPr>
          <a:xfrm>
            <a:off x="1304925" y="6553200"/>
            <a:ext cx="4708525" cy="304800"/>
          </a:xfrm>
        </p:spPr>
        <p:txBody>
          <a:bodyPr/>
          <a:lstStyle>
            <a:lvl1pPr>
              <a:defRPr sz="1200">
                <a:solidFill>
                  <a:srgbClr val="FFFFFF"/>
                </a:solidFill>
                <a:latin typeface="+mn-lt"/>
              </a:defRPr>
            </a:lvl1pPr>
          </a:lstStyle>
          <a:p>
            <a:pPr>
              <a:defRPr/>
            </a:pPr>
            <a:r>
              <a:rPr lang="en-GB"/>
              <a:t>FOS INtroduction 2018</a:t>
            </a:r>
          </a:p>
        </p:txBody>
      </p:sp>
    </p:spTree>
    <p:extLst>
      <p:ext uri="{BB962C8B-B14F-4D97-AF65-F5344CB8AC3E}">
        <p14:creationId xmlns:p14="http://schemas.microsoft.com/office/powerpoint/2010/main" val="832852142"/>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el 1"/>
          <p:cNvSpPr>
            <a:spLocks noGrp="1"/>
          </p:cNvSpPr>
          <p:nvPr>
            <p:ph type="title"/>
          </p:nvPr>
        </p:nvSpPr>
        <p:spPr>
          <a:xfrm>
            <a:off x="584059" y="0"/>
            <a:ext cx="6507303" cy="854075"/>
          </a:xfrm>
        </p:spPr>
        <p:txBody>
          <a:bodyPr/>
          <a:lstStyle>
            <a:lvl1pPr algn="l">
              <a:defRPr sz="2400" b="1"/>
            </a:lvl1pPr>
          </a:lstStyle>
          <a:p>
            <a:r>
              <a:rPr lang="en-US"/>
              <a:t>Click to edit Master title style</a:t>
            </a:r>
            <a:endParaRPr lang="nl-NL" dirty="0"/>
          </a:p>
        </p:txBody>
      </p:sp>
      <p:sp>
        <p:nvSpPr>
          <p:cNvPr id="3" name="Tijdelijke aanduiding voor afbeelding 2"/>
          <p:cNvSpPr>
            <a:spLocks noGrp="1"/>
          </p:cNvSpPr>
          <p:nvPr>
            <p:ph type="pic" idx="1"/>
          </p:nvPr>
        </p:nvSpPr>
        <p:spPr>
          <a:xfrm>
            <a:off x="566738" y="1144587"/>
            <a:ext cx="5040000" cy="5113338"/>
          </a:xfrm>
        </p:spPr>
        <p:txBody>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nl-NL" noProof="0" dirty="0"/>
          </a:p>
        </p:txBody>
      </p:sp>
      <p:sp>
        <p:nvSpPr>
          <p:cNvPr id="4" name="Tijdelijke aanduiding voor tekst 3"/>
          <p:cNvSpPr>
            <a:spLocks noGrp="1"/>
          </p:cNvSpPr>
          <p:nvPr>
            <p:ph type="body" sz="half" idx="2"/>
          </p:nvPr>
        </p:nvSpPr>
        <p:spPr>
          <a:xfrm>
            <a:off x="5849938" y="1144588"/>
            <a:ext cx="3003550" cy="1289632"/>
          </a:xfrm>
        </p:spPr>
        <p:txBody>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ijdelijke aanduiding voor datum 4">
            <a:extLst>
              <a:ext uri="{FF2B5EF4-FFF2-40B4-BE49-F238E27FC236}">
                <a16:creationId xmlns:a16="http://schemas.microsoft.com/office/drawing/2014/main" id="{F153B0AC-6E79-44E6-8467-0DE8A135628D}"/>
              </a:ext>
            </a:extLst>
          </p:cNvPr>
          <p:cNvSpPr>
            <a:spLocks noGrp="1"/>
          </p:cNvSpPr>
          <p:nvPr>
            <p:ph type="dt" sz="half" idx="10"/>
          </p:nvPr>
        </p:nvSpPr>
        <p:spPr/>
        <p:txBody>
          <a:bodyPr/>
          <a:lstStyle>
            <a:lvl1pPr>
              <a:defRPr/>
            </a:lvl1pPr>
          </a:lstStyle>
          <a:p>
            <a:pPr>
              <a:defRPr/>
            </a:pPr>
            <a:fld id="{AE9C0633-8695-459F-9F66-97074D0FA103}" type="datetime5">
              <a:rPr lang="en-US"/>
              <a:pPr>
                <a:defRPr/>
              </a:pPr>
              <a:t>1-Dec-21</a:t>
            </a:fld>
            <a:endParaRPr lang="en-GB" dirty="0"/>
          </a:p>
        </p:txBody>
      </p:sp>
      <p:sp>
        <p:nvSpPr>
          <p:cNvPr id="6" name="Tijdelijke aanduiding voor dianummer 6">
            <a:extLst>
              <a:ext uri="{FF2B5EF4-FFF2-40B4-BE49-F238E27FC236}">
                <a16:creationId xmlns:a16="http://schemas.microsoft.com/office/drawing/2014/main" id="{EBF9FA43-083C-401A-B0FF-97F03844C593}"/>
              </a:ext>
            </a:extLst>
          </p:cNvPr>
          <p:cNvSpPr>
            <a:spLocks noGrp="1"/>
          </p:cNvSpPr>
          <p:nvPr>
            <p:ph type="sldNum" sz="quarter" idx="11"/>
          </p:nvPr>
        </p:nvSpPr>
        <p:spPr/>
        <p:txBody>
          <a:bodyPr/>
          <a:lstStyle>
            <a:lvl1pPr>
              <a:defRPr/>
            </a:lvl1pPr>
          </a:lstStyle>
          <a:p>
            <a:pPr>
              <a:defRPr/>
            </a:pPr>
            <a:fld id="{B931F9D2-4CD1-4FB0-AE18-EE062E2CE3F0}" type="slidenum">
              <a:rPr lang="en-GB" altLang="nl-NL"/>
              <a:pPr>
                <a:defRPr/>
              </a:pPr>
              <a:t>‹#›</a:t>
            </a:fld>
            <a:endParaRPr lang="en-GB" altLang="nl-NL"/>
          </a:p>
        </p:txBody>
      </p:sp>
      <p:sp>
        <p:nvSpPr>
          <p:cNvPr id="7" name="Rectangle 5">
            <a:extLst>
              <a:ext uri="{FF2B5EF4-FFF2-40B4-BE49-F238E27FC236}">
                <a16:creationId xmlns:a16="http://schemas.microsoft.com/office/drawing/2014/main" id="{02F2BBCC-192C-4158-8BE4-9BE55A438762}"/>
              </a:ext>
            </a:extLst>
          </p:cNvPr>
          <p:cNvSpPr>
            <a:spLocks noGrp="1" noChangeArrowheads="1"/>
          </p:cNvSpPr>
          <p:nvPr>
            <p:ph type="ftr" sz="quarter" idx="12"/>
          </p:nvPr>
        </p:nvSpPr>
        <p:spPr>
          <a:xfrm>
            <a:off x="1304925" y="6553200"/>
            <a:ext cx="4708525" cy="304800"/>
          </a:xfrm>
        </p:spPr>
        <p:txBody>
          <a:bodyPr/>
          <a:lstStyle>
            <a:lvl1pPr>
              <a:defRPr sz="1200">
                <a:solidFill>
                  <a:srgbClr val="FFFFFF"/>
                </a:solidFill>
                <a:latin typeface="+mn-lt"/>
              </a:defRPr>
            </a:lvl1pPr>
          </a:lstStyle>
          <a:p>
            <a:pPr>
              <a:defRPr/>
            </a:pPr>
            <a:r>
              <a:rPr lang="en-GB"/>
              <a:t>FOS INtroduction 2018</a:t>
            </a:r>
          </a:p>
        </p:txBody>
      </p:sp>
    </p:spTree>
    <p:extLst>
      <p:ext uri="{BB962C8B-B14F-4D97-AF65-F5344CB8AC3E}">
        <p14:creationId xmlns:p14="http://schemas.microsoft.com/office/powerpoint/2010/main" val="1780045972"/>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sp>
        <p:nvSpPr>
          <p:cNvPr id="4" name="Rechthoek 13">
            <a:extLst>
              <a:ext uri="{FF2B5EF4-FFF2-40B4-BE49-F238E27FC236}">
                <a16:creationId xmlns:a16="http://schemas.microsoft.com/office/drawing/2014/main" id="{9C8E1295-CC80-46B6-B1AE-8287EF07533C}"/>
              </a:ext>
            </a:extLst>
          </p:cNvPr>
          <p:cNvSpPr>
            <a:spLocks noChangeArrowheads="1"/>
          </p:cNvSpPr>
          <p:nvPr userDrawn="1"/>
        </p:nvSpPr>
        <p:spPr bwMode="auto">
          <a:xfrm>
            <a:off x="0" y="0"/>
            <a:ext cx="8921750" cy="1268413"/>
          </a:xfrm>
          <a:prstGeom prst="rect">
            <a:avLst/>
          </a:prstGeom>
          <a:solidFill>
            <a:schemeClr val="tx1"/>
          </a:solidFill>
          <a:ln w="9525" algn="ctr">
            <a:solidFill>
              <a:schemeClr val="tx1"/>
            </a:solidFill>
            <a:round/>
            <a:headEnd/>
            <a:tailEnd/>
          </a:ln>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endParaRPr lang="nl-NL" altLang="nl-NL">
              <a:solidFill>
                <a:srgbClr val="FFFFFF"/>
              </a:solidFill>
            </a:endParaRPr>
          </a:p>
        </p:txBody>
      </p:sp>
      <p:sp>
        <p:nvSpPr>
          <p:cNvPr id="5" name="Rechthoek 14">
            <a:extLst>
              <a:ext uri="{FF2B5EF4-FFF2-40B4-BE49-F238E27FC236}">
                <a16:creationId xmlns:a16="http://schemas.microsoft.com/office/drawing/2014/main" id="{AD3574CF-1142-4437-BE3B-28593C3B920F}"/>
              </a:ext>
            </a:extLst>
          </p:cNvPr>
          <p:cNvSpPr>
            <a:spLocks noChangeArrowheads="1"/>
          </p:cNvSpPr>
          <p:nvPr userDrawn="1"/>
        </p:nvSpPr>
        <p:spPr bwMode="auto">
          <a:xfrm>
            <a:off x="0" y="2587625"/>
            <a:ext cx="1146175" cy="1150938"/>
          </a:xfrm>
          <a:prstGeom prst="rect">
            <a:avLst/>
          </a:prstGeom>
          <a:solidFill>
            <a:schemeClr val="accent1">
              <a:alpha val="50195"/>
            </a:schemeClr>
          </a:solidFill>
          <a:ln>
            <a:noFill/>
          </a:ln>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endParaRPr lang="nl-NL" altLang="nl-NL">
              <a:solidFill>
                <a:srgbClr val="FFFFFF"/>
              </a:solidFill>
            </a:endParaRPr>
          </a:p>
        </p:txBody>
      </p:sp>
      <p:sp>
        <p:nvSpPr>
          <p:cNvPr id="6" name="Rechthoek 15">
            <a:extLst>
              <a:ext uri="{FF2B5EF4-FFF2-40B4-BE49-F238E27FC236}">
                <a16:creationId xmlns:a16="http://schemas.microsoft.com/office/drawing/2014/main" id="{173AB441-EA72-446D-B6AA-5CF18880F1C8}"/>
              </a:ext>
            </a:extLst>
          </p:cNvPr>
          <p:cNvSpPr>
            <a:spLocks noChangeArrowheads="1"/>
          </p:cNvSpPr>
          <p:nvPr userDrawn="1"/>
        </p:nvSpPr>
        <p:spPr bwMode="auto">
          <a:xfrm>
            <a:off x="1146175" y="1431925"/>
            <a:ext cx="7997825" cy="1155700"/>
          </a:xfrm>
          <a:prstGeom prst="rect">
            <a:avLst/>
          </a:prstGeom>
          <a:solidFill>
            <a:schemeClr val="accent1">
              <a:alpha val="25098"/>
            </a:schemeClr>
          </a:solidFill>
          <a:ln>
            <a:noFill/>
          </a:ln>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endParaRPr lang="nl-NL" altLang="nl-NL">
              <a:solidFill>
                <a:srgbClr val="FFFFFF"/>
              </a:solidFill>
            </a:endParaRPr>
          </a:p>
        </p:txBody>
      </p:sp>
      <p:pic>
        <p:nvPicPr>
          <p:cNvPr id="7" name="Afbeelding 16" descr="logo UL_RGB.pdf">
            <a:extLst>
              <a:ext uri="{FF2B5EF4-FFF2-40B4-BE49-F238E27FC236}">
                <a16:creationId xmlns:a16="http://schemas.microsoft.com/office/drawing/2014/main" id="{D8B4964D-0EBA-4A47-86EF-B1E687887E49}"/>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611188" y="5743575"/>
            <a:ext cx="495300"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Afbeelding 17" descr="logo lumc_Fedra_PPT_20 mm E.pdf">
            <a:extLst>
              <a:ext uri="{FF2B5EF4-FFF2-40B4-BE49-F238E27FC236}">
                <a16:creationId xmlns:a16="http://schemas.microsoft.com/office/drawing/2014/main" id="{3E27DA45-3879-4F05-9659-7C5B6F1634B0}"/>
              </a:ext>
            </a:extLst>
          </p:cNvPr>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566738" y="277813"/>
            <a:ext cx="2293937"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Rectangle 3"/>
          <p:cNvSpPr>
            <a:spLocks noGrp="1" noChangeArrowheads="1"/>
          </p:cNvSpPr>
          <p:nvPr>
            <p:ph idx="1"/>
          </p:nvPr>
        </p:nvSpPr>
        <p:spPr bwMode="auto">
          <a:xfrm>
            <a:off x="1323975" y="1431652"/>
            <a:ext cx="7524750" cy="1152000"/>
          </a:xfrm>
          <a:prstGeom prst="rect">
            <a:avLst/>
          </a:prstGeom>
          <a:noFill/>
          <a:ln>
            <a:noFill/>
          </a:ln>
          <a:effectLst/>
        </p:spPr>
        <p:txBody>
          <a:bodyPr spcCol="360000"/>
          <a:lstStyle>
            <a:lvl1pPr>
              <a:defRPr sz="2400" b="1" i="0">
                <a:solidFill>
                  <a:schemeClr val="bg2"/>
                </a:solidFill>
              </a:defRPr>
            </a:lvl1pPr>
          </a:lstStyle>
          <a:p>
            <a:pPr lvl="0"/>
            <a:r>
              <a:rPr lang="nl-NL"/>
              <a:t>Tekststijl van het model bewerken</a:t>
            </a:r>
          </a:p>
        </p:txBody>
      </p:sp>
      <p:sp>
        <p:nvSpPr>
          <p:cNvPr id="17" name="Tijdelijke aanduiding voor tekst 3"/>
          <p:cNvSpPr>
            <a:spLocks noGrp="1"/>
          </p:cNvSpPr>
          <p:nvPr>
            <p:ph type="body" sz="half" idx="10"/>
          </p:nvPr>
        </p:nvSpPr>
        <p:spPr>
          <a:xfrm>
            <a:off x="1323974" y="2839003"/>
            <a:ext cx="7524751" cy="3418922"/>
          </a:xfrm>
        </p:spPr>
        <p:txBody>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Rectangle 4">
            <a:extLst>
              <a:ext uri="{FF2B5EF4-FFF2-40B4-BE49-F238E27FC236}">
                <a16:creationId xmlns:a16="http://schemas.microsoft.com/office/drawing/2014/main" id="{95F8C397-B65A-4568-BC5D-0C2F700E2E1C}"/>
              </a:ext>
            </a:extLst>
          </p:cNvPr>
          <p:cNvSpPr>
            <a:spLocks noGrp="1" noChangeArrowheads="1"/>
          </p:cNvSpPr>
          <p:nvPr>
            <p:ph type="dt" sz="half" idx="11"/>
          </p:nvPr>
        </p:nvSpPr>
        <p:spPr>
          <a:xfrm>
            <a:off x="6350000" y="6553200"/>
            <a:ext cx="2508250" cy="304800"/>
          </a:xfrm>
        </p:spPr>
        <p:txBody>
          <a:bodyPr/>
          <a:lstStyle>
            <a:lvl1pPr algn="r">
              <a:defRPr sz="1200">
                <a:solidFill>
                  <a:srgbClr val="FFFFFF"/>
                </a:solidFill>
                <a:latin typeface="+mn-lt"/>
              </a:defRPr>
            </a:lvl1pPr>
          </a:lstStyle>
          <a:p>
            <a:pPr>
              <a:defRPr/>
            </a:pPr>
            <a:fld id="{C1D91A97-C002-4410-9A49-AEC28A39CACD}" type="datetime5">
              <a:rPr lang="en-US"/>
              <a:pPr>
                <a:defRPr/>
              </a:pPr>
              <a:t>1-Dec-21</a:t>
            </a:fld>
            <a:endParaRPr lang="en-GB" dirty="0"/>
          </a:p>
        </p:txBody>
      </p:sp>
      <p:sp>
        <p:nvSpPr>
          <p:cNvPr id="10" name="Rectangle 6">
            <a:extLst>
              <a:ext uri="{FF2B5EF4-FFF2-40B4-BE49-F238E27FC236}">
                <a16:creationId xmlns:a16="http://schemas.microsoft.com/office/drawing/2014/main" id="{9E48199F-9240-4B99-BB73-8463459D9228}"/>
              </a:ext>
            </a:extLst>
          </p:cNvPr>
          <p:cNvSpPr>
            <a:spLocks noGrp="1" noChangeArrowheads="1"/>
          </p:cNvSpPr>
          <p:nvPr>
            <p:ph type="sldNum" sz="quarter" idx="12"/>
          </p:nvPr>
        </p:nvSpPr>
        <p:spPr/>
        <p:txBody>
          <a:bodyPr/>
          <a:lstStyle>
            <a:lvl1pPr>
              <a:defRPr/>
            </a:lvl1pPr>
          </a:lstStyle>
          <a:p>
            <a:pPr>
              <a:defRPr/>
            </a:pPr>
            <a:fld id="{30373CC4-6A57-4B08-B426-ED0AD547D615}" type="slidenum">
              <a:rPr lang="en-GB" altLang="nl-NL"/>
              <a:pPr>
                <a:defRPr/>
              </a:pPr>
              <a:t>‹#›</a:t>
            </a:fld>
            <a:endParaRPr lang="en-GB" altLang="nl-NL"/>
          </a:p>
        </p:txBody>
      </p:sp>
      <p:sp>
        <p:nvSpPr>
          <p:cNvPr id="11" name="Rectangle 5">
            <a:extLst>
              <a:ext uri="{FF2B5EF4-FFF2-40B4-BE49-F238E27FC236}">
                <a16:creationId xmlns:a16="http://schemas.microsoft.com/office/drawing/2014/main" id="{13FA663C-B77D-4969-B9D4-948E8F2EBDFD}"/>
              </a:ext>
            </a:extLst>
          </p:cNvPr>
          <p:cNvSpPr>
            <a:spLocks noGrp="1" noChangeArrowheads="1"/>
          </p:cNvSpPr>
          <p:nvPr>
            <p:ph type="ftr" sz="quarter" idx="13"/>
          </p:nvPr>
        </p:nvSpPr>
        <p:spPr>
          <a:xfrm>
            <a:off x="1304925" y="6553200"/>
            <a:ext cx="4708525" cy="304800"/>
          </a:xfrm>
        </p:spPr>
        <p:txBody>
          <a:bodyPr/>
          <a:lstStyle>
            <a:lvl1pPr>
              <a:defRPr sz="1200">
                <a:solidFill>
                  <a:srgbClr val="FFFFFF"/>
                </a:solidFill>
                <a:latin typeface="+mn-lt"/>
              </a:defRPr>
            </a:lvl1pPr>
          </a:lstStyle>
          <a:p>
            <a:pPr>
              <a:defRPr/>
            </a:pPr>
            <a:r>
              <a:rPr lang="en-GB"/>
              <a:t>FOS INtroduction 2018</a:t>
            </a:r>
          </a:p>
        </p:txBody>
      </p:sp>
    </p:spTree>
    <p:extLst>
      <p:ext uri="{BB962C8B-B14F-4D97-AF65-F5344CB8AC3E}">
        <p14:creationId xmlns:p14="http://schemas.microsoft.com/office/powerpoint/2010/main" val="2261569521"/>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cxnSp>
        <p:nvCxnSpPr>
          <p:cNvPr id="4" name="Straight Connector 7">
            <a:extLst>
              <a:ext uri="{FF2B5EF4-FFF2-40B4-BE49-F238E27FC236}">
                <a16:creationId xmlns:a16="http://schemas.microsoft.com/office/drawing/2014/main" id="{0F2BCDDF-BB70-4FC0-A81F-D47E66F3877A}"/>
              </a:ext>
            </a:extLst>
          </p:cNvPr>
          <p:cNvCxnSpPr/>
          <p:nvPr/>
        </p:nvCxnSpPr>
        <p:spPr>
          <a:xfrm>
            <a:off x="685800" y="3398838"/>
            <a:ext cx="7848600" cy="1587"/>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ctrTitle"/>
          </p:nvPr>
        </p:nvSpPr>
        <p:spPr>
          <a:xfrm>
            <a:off x="685800" y="1371600"/>
            <a:ext cx="7848600" cy="1927225"/>
          </a:xfrm>
        </p:spPr>
        <p:txBody>
          <a:bodyPr>
            <a:noAutofit/>
          </a:bodyPr>
          <a:lstStyle>
            <a:lvl1pPr>
              <a:defRPr sz="5400" cap="all" baseline="0"/>
            </a:lvl1pPr>
          </a:lstStyle>
          <a:p>
            <a:r>
              <a:rPr lang="en-US"/>
              <a:t>Click to edit Master title style</a:t>
            </a:r>
            <a:endParaRPr lang="en-US" dirty="0"/>
          </a:p>
        </p:txBody>
      </p:sp>
      <p:sp>
        <p:nvSpPr>
          <p:cNvPr id="3" name="Subtitle 2"/>
          <p:cNvSpPr>
            <a:spLocks noGrp="1"/>
          </p:cNvSpPr>
          <p:nvPr>
            <p:ph type="subTitle" idx="1"/>
          </p:nvPr>
        </p:nvSpPr>
        <p:spPr>
          <a:xfrm>
            <a:off x="685800" y="3505200"/>
            <a:ext cx="6400800" cy="1752600"/>
          </a:xfrm>
        </p:spPr>
        <p:txBody>
          <a:bodyPr/>
          <a:lstStyle>
            <a:lvl1pPr marL="0" indent="0" algn="l">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5" name="Date Placeholder 3">
            <a:extLst>
              <a:ext uri="{FF2B5EF4-FFF2-40B4-BE49-F238E27FC236}">
                <a16:creationId xmlns:a16="http://schemas.microsoft.com/office/drawing/2014/main" id="{47DB73EE-3779-418A-8A6E-FBC237415A1B}"/>
              </a:ext>
            </a:extLst>
          </p:cNvPr>
          <p:cNvSpPr>
            <a:spLocks noGrp="1"/>
          </p:cNvSpPr>
          <p:nvPr>
            <p:ph type="dt" sz="half" idx="10"/>
          </p:nvPr>
        </p:nvSpPr>
        <p:spPr/>
        <p:txBody>
          <a:bodyPr/>
          <a:lstStyle>
            <a:lvl1pPr>
              <a:defRPr/>
            </a:lvl1pPr>
          </a:lstStyle>
          <a:p>
            <a:pPr>
              <a:defRPr/>
            </a:pPr>
            <a:fld id="{AFAC15EA-DC3B-491B-83E8-91A9D8E352F1}" type="datetime5">
              <a:rPr lang="en-US"/>
              <a:pPr>
                <a:defRPr/>
              </a:pPr>
              <a:t>1-Dec-21</a:t>
            </a:fld>
            <a:endParaRPr lang="en-GB"/>
          </a:p>
        </p:txBody>
      </p:sp>
      <p:sp>
        <p:nvSpPr>
          <p:cNvPr id="6" name="Footer Placeholder 4">
            <a:extLst>
              <a:ext uri="{FF2B5EF4-FFF2-40B4-BE49-F238E27FC236}">
                <a16:creationId xmlns:a16="http://schemas.microsoft.com/office/drawing/2014/main" id="{91964E34-9BDB-4AA7-9EBE-4D6667BC1878}"/>
              </a:ext>
            </a:extLst>
          </p:cNvPr>
          <p:cNvSpPr>
            <a:spLocks noGrp="1"/>
          </p:cNvSpPr>
          <p:nvPr>
            <p:ph type="ftr" sz="quarter" idx="11"/>
          </p:nvPr>
        </p:nvSpPr>
        <p:spPr/>
        <p:txBody>
          <a:bodyPr/>
          <a:lstStyle>
            <a:lvl1pPr>
              <a:defRPr/>
            </a:lvl1pPr>
          </a:lstStyle>
          <a:p>
            <a:pPr>
              <a:defRPr/>
            </a:pPr>
            <a:r>
              <a:rPr lang="en-GB"/>
              <a:t>FOS INtroduction 2018</a:t>
            </a:r>
          </a:p>
        </p:txBody>
      </p:sp>
      <p:sp>
        <p:nvSpPr>
          <p:cNvPr id="7" name="Slide Number Placeholder 5">
            <a:extLst>
              <a:ext uri="{FF2B5EF4-FFF2-40B4-BE49-F238E27FC236}">
                <a16:creationId xmlns:a16="http://schemas.microsoft.com/office/drawing/2014/main" id="{132471F2-F5AA-4060-B3AF-B1BA824FCA40}"/>
              </a:ext>
            </a:extLst>
          </p:cNvPr>
          <p:cNvSpPr>
            <a:spLocks noGrp="1"/>
          </p:cNvSpPr>
          <p:nvPr>
            <p:ph type="sldNum" sz="quarter" idx="12"/>
          </p:nvPr>
        </p:nvSpPr>
        <p:spPr/>
        <p:txBody>
          <a:bodyPr/>
          <a:lstStyle>
            <a:lvl1pPr>
              <a:defRPr/>
            </a:lvl1pPr>
          </a:lstStyle>
          <a:p>
            <a:pPr>
              <a:defRPr/>
            </a:pPr>
            <a:fld id="{10358CDD-A0B3-4E36-9589-1491A4989A02}" type="slidenum">
              <a:rPr lang="en-GB" altLang="nl-NL"/>
              <a:pPr>
                <a:defRPr/>
              </a:pPr>
              <a:t>‹#›</a:t>
            </a:fld>
            <a:endParaRPr lang="en-GB" altLang="nl-NL"/>
          </a:p>
        </p:txBody>
      </p:sp>
    </p:spTree>
    <p:extLst>
      <p:ext uri="{BB962C8B-B14F-4D97-AF65-F5344CB8AC3E}">
        <p14:creationId xmlns:p14="http://schemas.microsoft.com/office/powerpoint/2010/main" val="1804608357"/>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userDrawn="1">
  <p:cSld name="Just titl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a:lvl1pPr>
          </a:lstStyle>
          <a:p>
            <a:r>
              <a:rPr lang="nl-NL"/>
              <a:t>Klik om stijl te bewerken</a:t>
            </a:r>
            <a:endParaRPr lang="en-GB" dirty="0"/>
          </a:p>
        </p:txBody>
      </p:sp>
      <p:sp>
        <p:nvSpPr>
          <p:cNvPr id="3" name="Foliennummernplatzhalter 4">
            <a:extLst>
              <a:ext uri="{FF2B5EF4-FFF2-40B4-BE49-F238E27FC236}">
                <a16:creationId xmlns:a16="http://schemas.microsoft.com/office/drawing/2014/main" id="{55E4E12B-2C5D-4010-97DE-0E9745692118}"/>
              </a:ext>
            </a:extLst>
          </p:cNvPr>
          <p:cNvSpPr>
            <a:spLocks noGrp="1"/>
          </p:cNvSpPr>
          <p:nvPr>
            <p:ph type="sldNum" sz="quarter" idx="10"/>
          </p:nvPr>
        </p:nvSpPr>
        <p:spPr/>
        <p:txBody>
          <a:bodyPr/>
          <a:lstStyle>
            <a:lvl1pPr>
              <a:defRPr/>
            </a:lvl1pPr>
          </a:lstStyle>
          <a:p>
            <a:pPr>
              <a:defRPr/>
            </a:pPr>
            <a:fld id="{DE89105B-25D0-4A58-BCC1-7C5D894AD789}" type="slidenum">
              <a:rPr lang="en-GB" altLang="en-US"/>
              <a:pPr>
                <a:defRPr/>
              </a:pPr>
              <a:t>‹#›</a:t>
            </a:fld>
            <a:endParaRPr lang="en-GB" altLang="en-US"/>
          </a:p>
        </p:txBody>
      </p:sp>
      <p:sp>
        <p:nvSpPr>
          <p:cNvPr id="4" name="Datumsplatzhalter 3">
            <a:extLst>
              <a:ext uri="{FF2B5EF4-FFF2-40B4-BE49-F238E27FC236}">
                <a16:creationId xmlns:a16="http://schemas.microsoft.com/office/drawing/2014/main" id="{2504EE9E-4C06-440A-966F-978DEB30D87E}"/>
              </a:ext>
            </a:extLst>
          </p:cNvPr>
          <p:cNvSpPr>
            <a:spLocks noGrp="1"/>
          </p:cNvSpPr>
          <p:nvPr>
            <p:ph type="dt" sz="half" idx="11"/>
          </p:nvPr>
        </p:nvSpPr>
        <p:spPr>
          <a:xfrm>
            <a:off x="457200" y="6477000"/>
            <a:ext cx="2133600" cy="365125"/>
          </a:xfrm>
        </p:spPr>
        <p:txBody>
          <a:bodyPr lIns="91440" tIns="45720" rIns="91440" bIns="45720" rtlCol="0"/>
          <a:lstStyle>
            <a:lvl1pPr algn="l">
              <a:defRPr sz="1000">
                <a:solidFill>
                  <a:srgbClr val="FFFFFF">
                    <a:tint val="75000"/>
                  </a:srgbClr>
                </a:solidFill>
                <a:latin typeface="Arial" panose="020B0604020202020204" pitchFamily="34" charset="0"/>
                <a:cs typeface="Arial" panose="020B0604020202020204" pitchFamily="34" charset="0"/>
              </a:defRPr>
            </a:lvl1pPr>
          </a:lstStyle>
          <a:p>
            <a:pPr>
              <a:defRPr/>
            </a:pPr>
            <a:fld id="{A2563D02-AE9C-4696-9FBD-F2AFC76F564A}" type="datetime5">
              <a:rPr lang="en-US"/>
              <a:pPr>
                <a:defRPr/>
              </a:pPr>
              <a:t>1-Dec-21</a:t>
            </a:fld>
            <a:endParaRPr lang="en-GB" dirty="0"/>
          </a:p>
        </p:txBody>
      </p:sp>
    </p:spTree>
    <p:extLst>
      <p:ext uri="{BB962C8B-B14F-4D97-AF65-F5344CB8AC3E}">
        <p14:creationId xmlns:p14="http://schemas.microsoft.com/office/powerpoint/2010/main" val="462119827"/>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8" name="Rechthoek 13">
            <a:extLst>
              <a:ext uri="{FF2B5EF4-FFF2-40B4-BE49-F238E27FC236}">
                <a16:creationId xmlns:a16="http://schemas.microsoft.com/office/drawing/2014/main" id="{DBCFB8FB-5E06-4152-ABCB-74EA259EE093}"/>
              </a:ext>
            </a:extLst>
          </p:cNvPr>
          <p:cNvSpPr>
            <a:spLocks noChangeArrowheads="1"/>
          </p:cNvSpPr>
          <p:nvPr userDrawn="1"/>
        </p:nvSpPr>
        <p:spPr bwMode="auto">
          <a:xfrm>
            <a:off x="0" y="0"/>
            <a:ext cx="9144000" cy="1431925"/>
          </a:xfrm>
          <a:prstGeom prst="rect">
            <a:avLst/>
          </a:prstGeom>
          <a:solidFill>
            <a:schemeClr val="tx1"/>
          </a:solidFill>
          <a:ln w="9525" algn="ctr">
            <a:solidFill>
              <a:schemeClr val="tx1"/>
            </a:solidFill>
            <a:round/>
            <a:headEnd/>
            <a:tailEnd/>
          </a:ln>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endParaRPr lang="nl-NL" altLang="nl-NL">
              <a:solidFill>
                <a:srgbClr val="FFFFFF"/>
              </a:solidFill>
            </a:endParaRPr>
          </a:p>
        </p:txBody>
      </p:sp>
      <p:pic>
        <p:nvPicPr>
          <p:cNvPr id="9" name="Afbeelding 14" descr="logo UL_RGB.pdf">
            <a:extLst>
              <a:ext uri="{FF2B5EF4-FFF2-40B4-BE49-F238E27FC236}">
                <a16:creationId xmlns:a16="http://schemas.microsoft.com/office/drawing/2014/main" id="{5A9D1E5C-2DA7-4C9E-8F7D-7C6D81A17645}"/>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611188" y="5743575"/>
            <a:ext cx="495300"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hthoek 13">
            <a:extLst>
              <a:ext uri="{FF2B5EF4-FFF2-40B4-BE49-F238E27FC236}">
                <a16:creationId xmlns:a16="http://schemas.microsoft.com/office/drawing/2014/main" id="{0D9863A1-4949-43D0-B868-DF1116CBBFC4}"/>
              </a:ext>
            </a:extLst>
          </p:cNvPr>
          <p:cNvSpPr>
            <a:spLocks noChangeArrowheads="1"/>
          </p:cNvSpPr>
          <p:nvPr userDrawn="1"/>
        </p:nvSpPr>
        <p:spPr bwMode="auto">
          <a:xfrm>
            <a:off x="1146175" y="1431925"/>
            <a:ext cx="7997825" cy="1150938"/>
          </a:xfrm>
          <a:prstGeom prst="rect">
            <a:avLst/>
          </a:prstGeom>
          <a:solidFill>
            <a:schemeClr val="accent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endParaRPr lang="nl-NL" altLang="nl-NL">
              <a:solidFill>
                <a:srgbClr val="FFFFFF"/>
              </a:solidFill>
            </a:endParaRPr>
          </a:p>
        </p:txBody>
      </p:sp>
      <p:sp>
        <p:nvSpPr>
          <p:cNvPr id="11" name="Rechthoek 16">
            <a:extLst>
              <a:ext uri="{FF2B5EF4-FFF2-40B4-BE49-F238E27FC236}">
                <a16:creationId xmlns:a16="http://schemas.microsoft.com/office/drawing/2014/main" id="{BF29EA5A-C708-4A73-B40E-EC360BA66C17}"/>
              </a:ext>
            </a:extLst>
          </p:cNvPr>
          <p:cNvSpPr>
            <a:spLocks noChangeArrowheads="1"/>
          </p:cNvSpPr>
          <p:nvPr userDrawn="1"/>
        </p:nvSpPr>
        <p:spPr bwMode="auto">
          <a:xfrm>
            <a:off x="0" y="2587625"/>
            <a:ext cx="1146175" cy="1150938"/>
          </a:xfrm>
          <a:prstGeom prst="rect">
            <a:avLst/>
          </a:prstGeom>
          <a:solidFill>
            <a:schemeClr val="accent1">
              <a:alpha val="50195"/>
            </a:schemeClr>
          </a:solidFill>
          <a:ln>
            <a:noFill/>
          </a:ln>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endParaRPr lang="nl-NL" altLang="nl-NL">
              <a:solidFill>
                <a:srgbClr val="FFFFFF"/>
              </a:solidFill>
            </a:endParaRPr>
          </a:p>
        </p:txBody>
      </p:sp>
      <p:pic>
        <p:nvPicPr>
          <p:cNvPr id="12" name="Afbeelding 17" descr="logo lumc_Fedra_PPT_20 mm E.pdf">
            <a:extLst>
              <a:ext uri="{FF2B5EF4-FFF2-40B4-BE49-F238E27FC236}">
                <a16:creationId xmlns:a16="http://schemas.microsoft.com/office/drawing/2014/main" id="{89EDB699-66F4-4EBF-9EDA-DFFEEC8E0468}"/>
              </a:ext>
            </a:extLst>
          </p:cNvPr>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566738" y="277813"/>
            <a:ext cx="2293937"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9" name="Rectangle 3"/>
          <p:cNvSpPr>
            <a:spLocks noGrp="1" noChangeArrowheads="1"/>
          </p:cNvSpPr>
          <p:nvPr>
            <p:ph type="subTitle" idx="1"/>
          </p:nvPr>
        </p:nvSpPr>
        <p:spPr>
          <a:xfrm>
            <a:off x="1304925" y="2780928"/>
            <a:ext cx="4527551" cy="347890"/>
          </a:xfrm>
        </p:spPr>
        <p:txBody>
          <a:bodyPr/>
          <a:lstStyle>
            <a:lvl1pPr marL="0" indent="0" algn="l">
              <a:lnSpc>
                <a:spcPct val="100000"/>
              </a:lnSpc>
              <a:buFontTx/>
              <a:buNone/>
              <a:defRPr b="1">
                <a:solidFill>
                  <a:schemeClr val="bg2"/>
                </a:solidFill>
              </a:defRPr>
            </a:lvl1pPr>
          </a:lstStyle>
          <a:p>
            <a:pPr lvl="0"/>
            <a:r>
              <a:rPr lang="nl-NL" noProof="0"/>
              <a:t>Klik om de ondertitelstijl van het model te bewerken</a:t>
            </a:r>
            <a:endParaRPr lang="en-GB" noProof="0" dirty="0"/>
          </a:p>
        </p:txBody>
      </p:sp>
      <p:sp>
        <p:nvSpPr>
          <p:cNvPr id="21" name="Rectangle 2"/>
          <p:cNvSpPr>
            <a:spLocks noGrp="1" noChangeArrowheads="1"/>
          </p:cNvSpPr>
          <p:nvPr>
            <p:ph type="title"/>
          </p:nvPr>
        </p:nvSpPr>
        <p:spPr bwMode="auto">
          <a:xfrm>
            <a:off x="1322388" y="1431450"/>
            <a:ext cx="7821570" cy="1144588"/>
          </a:xfrm>
          <a:prstGeom prst="rect">
            <a:avLst/>
          </a:prstGeom>
          <a:noFill/>
          <a:ln>
            <a:noFill/>
          </a:ln>
          <a:effectLst/>
        </p:spPr>
        <p:txBody>
          <a:bodyPr tIns="108000" bIns="0" anchor="t"/>
          <a:lstStyle/>
          <a:p>
            <a:pPr lvl="0"/>
            <a:r>
              <a:rPr lang="en-US"/>
              <a:t>Click to edit Master title style</a:t>
            </a:r>
            <a:endParaRPr lang="en-GB" dirty="0"/>
          </a:p>
        </p:txBody>
      </p:sp>
      <p:sp>
        <p:nvSpPr>
          <p:cNvPr id="24" name="Rectangle 3"/>
          <p:cNvSpPr>
            <a:spLocks noGrp="1" noChangeArrowheads="1"/>
          </p:cNvSpPr>
          <p:nvPr>
            <p:ph idx="10"/>
          </p:nvPr>
        </p:nvSpPr>
        <p:spPr bwMode="auto">
          <a:xfrm>
            <a:off x="1304925" y="4433456"/>
            <a:ext cx="4530829" cy="415636"/>
          </a:xfrm>
          <a:prstGeom prst="rect">
            <a:avLst/>
          </a:prstGeom>
          <a:noFill/>
          <a:ln>
            <a:noFill/>
          </a:ln>
          <a:effectLst/>
        </p:spPr>
        <p:txBody>
          <a:bodyPr/>
          <a:lstStyle>
            <a:lvl1pPr marL="0" indent="0">
              <a:buFontTx/>
              <a:buNone/>
              <a:defRPr sz="2000" baseline="0">
                <a:solidFill>
                  <a:schemeClr val="bg2"/>
                </a:solidFill>
              </a:defRPr>
            </a:lvl1pPr>
          </a:lstStyle>
          <a:p>
            <a:pPr lvl="0"/>
            <a:r>
              <a:rPr lang="nl-NL"/>
              <a:t>Tekststijl van het model bewerken</a:t>
            </a:r>
          </a:p>
        </p:txBody>
      </p:sp>
      <p:sp>
        <p:nvSpPr>
          <p:cNvPr id="23" name="Rectangle 3"/>
          <p:cNvSpPr>
            <a:spLocks noGrp="1" noChangeArrowheads="1"/>
          </p:cNvSpPr>
          <p:nvPr>
            <p:ph idx="11"/>
          </p:nvPr>
        </p:nvSpPr>
        <p:spPr bwMode="auto">
          <a:xfrm>
            <a:off x="1304925" y="4849092"/>
            <a:ext cx="4545117" cy="415635"/>
          </a:xfrm>
          <a:prstGeom prst="rect">
            <a:avLst/>
          </a:prstGeom>
          <a:noFill/>
          <a:ln>
            <a:noFill/>
          </a:ln>
          <a:effectLst/>
        </p:spPr>
        <p:txBody>
          <a:bodyPr/>
          <a:lstStyle>
            <a:lvl1pPr marL="0" indent="0">
              <a:buFontTx/>
              <a:buNone/>
              <a:defRPr sz="2000">
                <a:solidFill>
                  <a:schemeClr val="bg2"/>
                </a:solidFill>
              </a:defRPr>
            </a:lvl1pPr>
            <a:lvl2pPr marL="0" indent="0">
              <a:buFontTx/>
              <a:buNone/>
              <a:defRPr sz="1600"/>
            </a:lvl2pPr>
            <a:lvl3pPr marL="860425" indent="0">
              <a:buFontTx/>
              <a:buNone/>
              <a:defRPr/>
            </a:lvl3pPr>
            <a:lvl4pPr marL="1236662" indent="0">
              <a:buFontTx/>
              <a:buNone/>
              <a:defRPr/>
            </a:lvl4pPr>
            <a:lvl5pPr marL="1717675" indent="0">
              <a:buFontTx/>
              <a:buNone/>
              <a:defRPr/>
            </a:lvl5pPr>
          </a:lstStyle>
          <a:p>
            <a:pPr lvl="0"/>
            <a:r>
              <a:rPr lang="nl-NL"/>
              <a:t>Tekststijl van het model bewerken</a:t>
            </a:r>
          </a:p>
        </p:txBody>
      </p:sp>
      <p:sp>
        <p:nvSpPr>
          <p:cNvPr id="19" name="Rectangle 3"/>
          <p:cNvSpPr>
            <a:spLocks noGrp="1" noChangeArrowheads="1"/>
          </p:cNvSpPr>
          <p:nvPr>
            <p:ph idx="12"/>
          </p:nvPr>
        </p:nvSpPr>
        <p:spPr bwMode="auto">
          <a:xfrm>
            <a:off x="1304924" y="5264727"/>
            <a:ext cx="4527551" cy="415635"/>
          </a:xfrm>
          <a:prstGeom prst="rect">
            <a:avLst/>
          </a:prstGeom>
          <a:noFill/>
          <a:ln>
            <a:noFill/>
          </a:ln>
          <a:effectLst/>
        </p:spPr>
        <p:txBody>
          <a:bodyPr/>
          <a:lstStyle>
            <a:lvl1pPr marL="0" indent="0">
              <a:buFontTx/>
              <a:buNone/>
              <a:defRPr sz="1800" b="0" i="0" cap="all" baseline="0">
                <a:solidFill>
                  <a:schemeClr val="accent1"/>
                </a:solidFill>
              </a:defRPr>
            </a:lvl1pPr>
          </a:lstStyle>
          <a:p>
            <a:pPr lvl="0"/>
            <a:r>
              <a:rPr lang="nl-NL"/>
              <a:t>Tekststijl van het model bewerken</a:t>
            </a:r>
          </a:p>
        </p:txBody>
      </p:sp>
      <p:sp>
        <p:nvSpPr>
          <p:cNvPr id="26" name="Tijdelijke aanduiding voor afbeelding 2"/>
          <p:cNvSpPr>
            <a:spLocks noGrp="1"/>
          </p:cNvSpPr>
          <p:nvPr>
            <p:ph type="pic" idx="14"/>
          </p:nvPr>
        </p:nvSpPr>
        <p:spPr>
          <a:xfrm>
            <a:off x="5969102" y="2583652"/>
            <a:ext cx="2880000" cy="2880000"/>
          </a:xfrm>
        </p:spPr>
        <p:txBody>
          <a:bodyPr/>
          <a:lstStyle>
            <a:lvl1pPr marL="0" indent="0">
              <a:buNone/>
              <a:defRPr sz="800">
                <a:solidFill>
                  <a:schemeClr val="accent4"/>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nl-NL" noProof="0" dirty="0"/>
          </a:p>
        </p:txBody>
      </p:sp>
      <p:sp>
        <p:nvSpPr>
          <p:cNvPr id="13" name="Rectangle 4">
            <a:extLst>
              <a:ext uri="{FF2B5EF4-FFF2-40B4-BE49-F238E27FC236}">
                <a16:creationId xmlns:a16="http://schemas.microsoft.com/office/drawing/2014/main" id="{DAD1DD89-AD68-46EA-AB3B-73F92B17B27F}"/>
              </a:ext>
            </a:extLst>
          </p:cNvPr>
          <p:cNvSpPr>
            <a:spLocks noGrp="1" noChangeArrowheads="1"/>
          </p:cNvSpPr>
          <p:nvPr>
            <p:ph type="dt" sz="half" idx="15"/>
          </p:nvPr>
        </p:nvSpPr>
        <p:spPr>
          <a:xfrm>
            <a:off x="6350000" y="6553200"/>
            <a:ext cx="2508250" cy="304800"/>
          </a:xfrm>
        </p:spPr>
        <p:txBody>
          <a:bodyPr/>
          <a:lstStyle>
            <a:lvl1pPr algn="r">
              <a:defRPr sz="1200">
                <a:solidFill>
                  <a:srgbClr val="FFFFFF"/>
                </a:solidFill>
                <a:latin typeface="+mn-lt"/>
              </a:defRPr>
            </a:lvl1pPr>
          </a:lstStyle>
          <a:p>
            <a:pPr>
              <a:defRPr/>
            </a:pPr>
            <a:fld id="{26A02C33-096E-4FEB-9E7B-8C4E696EB99F}" type="datetime5">
              <a:rPr lang="en-US"/>
              <a:pPr>
                <a:defRPr/>
              </a:pPr>
              <a:t>1-Dec-21</a:t>
            </a:fld>
            <a:endParaRPr lang="en-GB" dirty="0"/>
          </a:p>
        </p:txBody>
      </p:sp>
      <p:sp>
        <p:nvSpPr>
          <p:cNvPr id="14" name="Rectangle 5">
            <a:extLst>
              <a:ext uri="{FF2B5EF4-FFF2-40B4-BE49-F238E27FC236}">
                <a16:creationId xmlns:a16="http://schemas.microsoft.com/office/drawing/2014/main" id="{B8A9D322-ADA0-4CCF-A26B-35702F858FEB}"/>
              </a:ext>
            </a:extLst>
          </p:cNvPr>
          <p:cNvSpPr>
            <a:spLocks noGrp="1" noChangeArrowheads="1"/>
          </p:cNvSpPr>
          <p:nvPr>
            <p:ph type="ftr" sz="quarter" idx="16"/>
          </p:nvPr>
        </p:nvSpPr>
        <p:spPr>
          <a:xfrm>
            <a:off x="1304925" y="6553200"/>
            <a:ext cx="4708525" cy="304800"/>
          </a:xfrm>
        </p:spPr>
        <p:txBody>
          <a:bodyPr/>
          <a:lstStyle>
            <a:lvl1pPr>
              <a:defRPr sz="1200">
                <a:solidFill>
                  <a:srgbClr val="FFFFFF"/>
                </a:solidFill>
                <a:latin typeface="+mn-lt"/>
              </a:defRPr>
            </a:lvl1pPr>
          </a:lstStyle>
          <a:p>
            <a:pPr>
              <a:defRPr/>
            </a:pPr>
            <a:r>
              <a:rPr lang="en-GB"/>
              <a:t>VOILA lezing Eline</a:t>
            </a:r>
          </a:p>
        </p:txBody>
      </p:sp>
      <p:sp>
        <p:nvSpPr>
          <p:cNvPr id="15" name="Rectangle 6">
            <a:extLst>
              <a:ext uri="{FF2B5EF4-FFF2-40B4-BE49-F238E27FC236}">
                <a16:creationId xmlns:a16="http://schemas.microsoft.com/office/drawing/2014/main" id="{11A5BFF8-662A-4EAE-9F2F-B6345A9C05EB}"/>
              </a:ext>
            </a:extLst>
          </p:cNvPr>
          <p:cNvSpPr>
            <a:spLocks noGrp="1" noChangeArrowheads="1"/>
          </p:cNvSpPr>
          <p:nvPr>
            <p:ph type="sldNum" sz="quarter" idx="17"/>
          </p:nvPr>
        </p:nvSpPr>
        <p:spPr/>
        <p:txBody>
          <a:bodyPr/>
          <a:lstStyle>
            <a:lvl1pPr>
              <a:defRPr/>
            </a:lvl1pPr>
          </a:lstStyle>
          <a:p>
            <a:pPr>
              <a:defRPr/>
            </a:pPr>
            <a:fld id="{CDA2B384-B860-4BE7-917C-CD2666B6AD12}" type="slidenum">
              <a:rPr lang="en-GB" altLang="nl-NL"/>
              <a:pPr>
                <a:defRPr/>
              </a:pPr>
              <a:t>‹#›</a:t>
            </a:fld>
            <a:endParaRPr lang="en-GB" altLang="nl-NL"/>
          </a:p>
        </p:txBody>
      </p:sp>
    </p:spTree>
    <p:extLst>
      <p:ext uri="{BB962C8B-B14F-4D97-AF65-F5344CB8AC3E}">
        <p14:creationId xmlns:p14="http://schemas.microsoft.com/office/powerpoint/2010/main" val="36633103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16529167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5" name="Rechthoek 13">
            <a:extLst>
              <a:ext uri="{FF2B5EF4-FFF2-40B4-BE49-F238E27FC236}">
                <a16:creationId xmlns:a16="http://schemas.microsoft.com/office/drawing/2014/main" id="{6F16ECAD-926C-457A-B57A-B118A7F8758D}"/>
              </a:ext>
            </a:extLst>
          </p:cNvPr>
          <p:cNvSpPr>
            <a:spLocks noChangeArrowheads="1"/>
          </p:cNvSpPr>
          <p:nvPr userDrawn="1"/>
        </p:nvSpPr>
        <p:spPr bwMode="auto">
          <a:xfrm>
            <a:off x="0" y="0"/>
            <a:ext cx="9144000" cy="6553200"/>
          </a:xfrm>
          <a:prstGeom prst="rect">
            <a:avLst/>
          </a:prstGeom>
          <a:solidFill>
            <a:schemeClr val="accent1">
              <a:alpha val="25098"/>
            </a:schemeClr>
          </a:solidFill>
          <a:ln>
            <a:noFill/>
          </a:ln>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endParaRPr lang="nl-NL" altLang="nl-NL">
              <a:solidFill>
                <a:srgbClr val="FFFFFF"/>
              </a:solidFill>
            </a:endParaRPr>
          </a:p>
        </p:txBody>
      </p:sp>
      <p:sp>
        <p:nvSpPr>
          <p:cNvPr id="2" name="Titel 1"/>
          <p:cNvSpPr>
            <a:spLocks noGrp="1"/>
          </p:cNvSpPr>
          <p:nvPr>
            <p:ph type="title"/>
          </p:nvPr>
        </p:nvSpPr>
        <p:spPr>
          <a:xfrm>
            <a:off x="566738" y="0"/>
            <a:ext cx="6524625" cy="854075"/>
          </a:xfrm>
        </p:spPr>
        <p:txBody>
          <a:bodyPr/>
          <a:lstStyle>
            <a:lvl1pPr>
              <a:defRPr cap="all"/>
            </a:lvl1pPr>
          </a:lstStyle>
          <a:p>
            <a:r>
              <a:rPr lang="nl-NL"/>
              <a:t>Klik om de stijl te bewerken</a:t>
            </a:r>
            <a:endParaRPr lang="nl-NL" dirty="0"/>
          </a:p>
        </p:txBody>
      </p:sp>
      <p:sp>
        <p:nvSpPr>
          <p:cNvPr id="10" name="Tijdelijke aanduiding voor afbeelding 2"/>
          <p:cNvSpPr>
            <a:spLocks noGrp="1"/>
          </p:cNvSpPr>
          <p:nvPr>
            <p:ph type="pic" idx="14"/>
          </p:nvPr>
        </p:nvSpPr>
        <p:spPr>
          <a:xfrm>
            <a:off x="5969102" y="2583652"/>
            <a:ext cx="2880000" cy="2880000"/>
          </a:xfrm>
        </p:spPr>
        <p:txBody>
          <a:bodyPr/>
          <a:lstStyle>
            <a:lvl1pPr marL="0" indent="0">
              <a:buNone/>
              <a:defRPr sz="800">
                <a:solidFill>
                  <a:schemeClr val="accent4"/>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nl-NL" noProof="0" dirty="0"/>
          </a:p>
        </p:txBody>
      </p:sp>
      <p:sp>
        <p:nvSpPr>
          <p:cNvPr id="11" name="Tijdelijke aanduiding voor inhoud 10"/>
          <p:cNvSpPr>
            <a:spLocks noGrp="1"/>
          </p:cNvSpPr>
          <p:nvPr>
            <p:ph sz="quarter" idx="15"/>
          </p:nvPr>
        </p:nvSpPr>
        <p:spPr>
          <a:xfrm>
            <a:off x="566738" y="2583652"/>
            <a:ext cx="5283200" cy="3674274"/>
          </a:xfrm>
        </p:spPr>
        <p:txBody>
          <a:bodyPr/>
          <a:lstStyle>
            <a:lvl1pPr>
              <a:lnSpc>
                <a:spcPct val="100000"/>
              </a:lnSpc>
              <a:defRPr sz="5400" b="1" i="0">
                <a:solidFill>
                  <a:schemeClr val="bg2"/>
                </a:solidFill>
              </a:defRPr>
            </a:lvl1pPr>
          </a:lstStyle>
          <a:p>
            <a:pPr lvl="0"/>
            <a:r>
              <a:rPr lang="en-US"/>
              <a:t>Click to edit Master text styles</a:t>
            </a:r>
          </a:p>
        </p:txBody>
      </p:sp>
      <p:sp>
        <p:nvSpPr>
          <p:cNvPr id="6" name="Tijdelijke aanduiding voor datum 2">
            <a:extLst>
              <a:ext uri="{FF2B5EF4-FFF2-40B4-BE49-F238E27FC236}">
                <a16:creationId xmlns:a16="http://schemas.microsoft.com/office/drawing/2014/main" id="{D47960C8-500F-442C-9987-5C7709E0A1AC}"/>
              </a:ext>
            </a:extLst>
          </p:cNvPr>
          <p:cNvSpPr>
            <a:spLocks noGrp="1"/>
          </p:cNvSpPr>
          <p:nvPr>
            <p:ph type="dt" sz="half" idx="16"/>
          </p:nvPr>
        </p:nvSpPr>
        <p:spPr/>
        <p:txBody>
          <a:bodyPr/>
          <a:lstStyle>
            <a:lvl1pPr>
              <a:defRPr/>
            </a:lvl1pPr>
          </a:lstStyle>
          <a:p>
            <a:pPr>
              <a:defRPr/>
            </a:pPr>
            <a:fld id="{BC4547BC-BDE1-4181-A83D-42FFD18B6392}" type="datetime5">
              <a:rPr lang="en-US"/>
              <a:pPr>
                <a:defRPr/>
              </a:pPr>
              <a:t>1-Dec-21</a:t>
            </a:fld>
            <a:endParaRPr lang="en-GB" dirty="0"/>
          </a:p>
        </p:txBody>
      </p:sp>
      <p:sp>
        <p:nvSpPr>
          <p:cNvPr id="7" name="Tijdelijke aanduiding voor voettekst 3">
            <a:extLst>
              <a:ext uri="{FF2B5EF4-FFF2-40B4-BE49-F238E27FC236}">
                <a16:creationId xmlns:a16="http://schemas.microsoft.com/office/drawing/2014/main" id="{D8E3D23D-971F-413C-B381-6039FE497066}"/>
              </a:ext>
            </a:extLst>
          </p:cNvPr>
          <p:cNvSpPr>
            <a:spLocks noGrp="1"/>
          </p:cNvSpPr>
          <p:nvPr>
            <p:ph type="ftr" sz="quarter" idx="17"/>
          </p:nvPr>
        </p:nvSpPr>
        <p:spPr/>
        <p:txBody>
          <a:bodyPr/>
          <a:lstStyle>
            <a:lvl1pPr>
              <a:defRPr/>
            </a:lvl1pPr>
          </a:lstStyle>
          <a:p>
            <a:pPr>
              <a:defRPr/>
            </a:pPr>
            <a:r>
              <a:rPr lang="en-GB"/>
              <a:t>VOILA lezing Eline</a:t>
            </a:r>
          </a:p>
        </p:txBody>
      </p:sp>
      <p:sp>
        <p:nvSpPr>
          <p:cNvPr id="8" name="Tijdelijke aanduiding voor dianummer 4">
            <a:extLst>
              <a:ext uri="{FF2B5EF4-FFF2-40B4-BE49-F238E27FC236}">
                <a16:creationId xmlns:a16="http://schemas.microsoft.com/office/drawing/2014/main" id="{2CAAB988-6B06-444D-8D0B-434CB0828E40}"/>
              </a:ext>
            </a:extLst>
          </p:cNvPr>
          <p:cNvSpPr>
            <a:spLocks noGrp="1"/>
          </p:cNvSpPr>
          <p:nvPr>
            <p:ph type="sldNum" sz="quarter" idx="18"/>
          </p:nvPr>
        </p:nvSpPr>
        <p:spPr/>
        <p:txBody>
          <a:bodyPr/>
          <a:lstStyle>
            <a:lvl1pPr>
              <a:defRPr/>
            </a:lvl1pPr>
          </a:lstStyle>
          <a:p>
            <a:pPr>
              <a:defRPr/>
            </a:pPr>
            <a:fld id="{2B527A2C-1C6C-4118-A8B8-CAF72F9C7C27}" type="slidenum">
              <a:rPr lang="en-GB" altLang="nl-NL"/>
              <a:pPr>
                <a:defRPr/>
              </a:pPr>
              <a:t>‹#›</a:t>
            </a:fld>
            <a:endParaRPr lang="en-GB" altLang="nl-NL"/>
          </a:p>
        </p:txBody>
      </p:sp>
    </p:spTree>
    <p:extLst>
      <p:ext uri="{BB962C8B-B14F-4D97-AF65-F5344CB8AC3E}">
        <p14:creationId xmlns:p14="http://schemas.microsoft.com/office/powerpoint/2010/main" val="2876659455"/>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el 1"/>
          <p:cNvSpPr>
            <a:spLocks noGrp="1"/>
          </p:cNvSpPr>
          <p:nvPr>
            <p:ph type="title"/>
          </p:nvPr>
        </p:nvSpPr>
        <p:spPr>
          <a:xfrm>
            <a:off x="566738" y="0"/>
            <a:ext cx="6524625" cy="854075"/>
          </a:xfrm>
        </p:spPr>
        <p:txBody>
          <a:bodyPr/>
          <a:lstStyle/>
          <a:p>
            <a:r>
              <a:rPr lang="en-US"/>
              <a:t>Click to edit Master title style</a:t>
            </a:r>
            <a:endParaRPr lang="nl-NL"/>
          </a:p>
        </p:txBody>
      </p:sp>
      <p:sp>
        <p:nvSpPr>
          <p:cNvPr id="3" name="Tijdelijke aanduiding voor inhoud 2"/>
          <p:cNvSpPr>
            <a:spLocks noGrp="1"/>
          </p:cNvSpPr>
          <p:nvPr>
            <p:ph idx="1"/>
          </p:nvPr>
        </p:nvSpPr>
        <p:spPr>
          <a:xfrm>
            <a:off x="566738" y="1144588"/>
            <a:ext cx="8291512" cy="5113338"/>
          </a:xfrm>
        </p:spPr>
        <p:txBody>
          <a:bodyPr/>
          <a:lstStyle>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dirty="0"/>
          </a:p>
        </p:txBody>
      </p:sp>
      <p:sp>
        <p:nvSpPr>
          <p:cNvPr id="4" name="Rectangle 4">
            <a:extLst>
              <a:ext uri="{FF2B5EF4-FFF2-40B4-BE49-F238E27FC236}">
                <a16:creationId xmlns:a16="http://schemas.microsoft.com/office/drawing/2014/main" id="{04927662-2F12-4656-BBA0-B28EB57D171E}"/>
              </a:ext>
            </a:extLst>
          </p:cNvPr>
          <p:cNvSpPr>
            <a:spLocks noGrp="1" noChangeArrowheads="1"/>
          </p:cNvSpPr>
          <p:nvPr>
            <p:ph type="dt" sz="half" idx="10"/>
          </p:nvPr>
        </p:nvSpPr>
        <p:spPr>
          <a:xfrm>
            <a:off x="6350000" y="6553200"/>
            <a:ext cx="2508250" cy="304800"/>
          </a:xfrm>
        </p:spPr>
        <p:txBody>
          <a:bodyPr/>
          <a:lstStyle>
            <a:lvl1pPr algn="r">
              <a:defRPr sz="1200">
                <a:solidFill>
                  <a:srgbClr val="FFFFFF"/>
                </a:solidFill>
                <a:latin typeface="+mn-lt"/>
              </a:defRPr>
            </a:lvl1pPr>
          </a:lstStyle>
          <a:p>
            <a:pPr>
              <a:defRPr/>
            </a:pPr>
            <a:fld id="{E9461636-74F3-4984-BBDB-18330382CC32}" type="datetime5">
              <a:rPr lang="en-US"/>
              <a:pPr>
                <a:defRPr/>
              </a:pPr>
              <a:t>1-Dec-21</a:t>
            </a:fld>
            <a:endParaRPr lang="en-GB" dirty="0"/>
          </a:p>
        </p:txBody>
      </p:sp>
      <p:sp>
        <p:nvSpPr>
          <p:cNvPr id="5" name="Rectangle 6">
            <a:extLst>
              <a:ext uri="{FF2B5EF4-FFF2-40B4-BE49-F238E27FC236}">
                <a16:creationId xmlns:a16="http://schemas.microsoft.com/office/drawing/2014/main" id="{FB0439C0-C2FD-4B9A-9C62-D6AA5B5A45FB}"/>
              </a:ext>
            </a:extLst>
          </p:cNvPr>
          <p:cNvSpPr>
            <a:spLocks noGrp="1" noChangeArrowheads="1"/>
          </p:cNvSpPr>
          <p:nvPr>
            <p:ph type="sldNum" sz="quarter" idx="11"/>
          </p:nvPr>
        </p:nvSpPr>
        <p:spPr/>
        <p:txBody>
          <a:bodyPr/>
          <a:lstStyle>
            <a:lvl1pPr>
              <a:defRPr/>
            </a:lvl1pPr>
          </a:lstStyle>
          <a:p>
            <a:pPr>
              <a:defRPr/>
            </a:pPr>
            <a:fld id="{74A2462E-7D59-4A90-BD2B-5BD97FBDA5D6}" type="slidenum">
              <a:rPr lang="en-GB" altLang="nl-NL"/>
              <a:pPr>
                <a:defRPr/>
              </a:pPr>
              <a:t>‹#›</a:t>
            </a:fld>
            <a:endParaRPr lang="en-GB" altLang="nl-NL"/>
          </a:p>
        </p:txBody>
      </p:sp>
      <p:sp>
        <p:nvSpPr>
          <p:cNvPr id="6" name="Footer Placeholder 5">
            <a:extLst>
              <a:ext uri="{FF2B5EF4-FFF2-40B4-BE49-F238E27FC236}">
                <a16:creationId xmlns:a16="http://schemas.microsoft.com/office/drawing/2014/main" id="{9B69AB78-501F-4621-B04B-C434564B5FF3}"/>
              </a:ext>
            </a:extLst>
          </p:cNvPr>
          <p:cNvSpPr>
            <a:spLocks noGrp="1" noChangeArrowheads="1"/>
          </p:cNvSpPr>
          <p:nvPr>
            <p:ph type="ftr" sz="quarter" idx="12"/>
          </p:nvPr>
        </p:nvSpPr>
        <p:spPr>
          <a:xfrm>
            <a:off x="1304925" y="6553200"/>
            <a:ext cx="4708525" cy="304800"/>
          </a:xfrm>
        </p:spPr>
        <p:txBody>
          <a:bodyPr/>
          <a:lstStyle>
            <a:lvl1pPr>
              <a:defRPr sz="1200">
                <a:solidFill>
                  <a:srgbClr val="FFFFFF"/>
                </a:solidFill>
                <a:latin typeface="+mn-lt"/>
              </a:defRPr>
            </a:lvl1pPr>
          </a:lstStyle>
          <a:p>
            <a:pPr>
              <a:defRPr/>
            </a:pPr>
            <a:r>
              <a:rPr lang="en-GB"/>
              <a:t>VOILA lezing Eline</a:t>
            </a:r>
          </a:p>
        </p:txBody>
      </p:sp>
    </p:spTree>
    <p:extLst>
      <p:ext uri="{BB962C8B-B14F-4D97-AF65-F5344CB8AC3E}">
        <p14:creationId xmlns:p14="http://schemas.microsoft.com/office/powerpoint/2010/main" val="2018534691"/>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Slide without footer">
    <p:spTree>
      <p:nvGrpSpPr>
        <p:cNvPr id="1" name=""/>
        <p:cNvGrpSpPr/>
        <p:nvPr/>
      </p:nvGrpSpPr>
      <p:grpSpPr>
        <a:xfrm>
          <a:off x="0" y="0"/>
          <a:ext cx="0" cy="0"/>
          <a:chOff x="0" y="0"/>
          <a:chExt cx="0" cy="0"/>
        </a:xfrm>
      </p:grpSpPr>
      <p:sp>
        <p:nvSpPr>
          <p:cNvPr id="5" name="Rechthoek 13">
            <a:extLst>
              <a:ext uri="{FF2B5EF4-FFF2-40B4-BE49-F238E27FC236}">
                <a16:creationId xmlns:a16="http://schemas.microsoft.com/office/drawing/2014/main" id="{54A207C1-EDAB-438A-8BA1-EFC8EF20D37E}"/>
              </a:ext>
            </a:extLst>
          </p:cNvPr>
          <p:cNvSpPr>
            <a:spLocks noChangeArrowheads="1"/>
          </p:cNvSpPr>
          <p:nvPr userDrawn="1"/>
        </p:nvSpPr>
        <p:spPr bwMode="auto">
          <a:xfrm>
            <a:off x="0" y="6527800"/>
            <a:ext cx="9144000" cy="330200"/>
          </a:xfrm>
          <a:prstGeom prst="rect">
            <a:avLst/>
          </a:prstGeom>
          <a:solidFill>
            <a:schemeClr val="bg1"/>
          </a:solidFill>
          <a:ln w="9525" algn="ctr">
            <a:solidFill>
              <a:schemeClr val="tx1"/>
            </a:solidFill>
            <a:round/>
            <a:headEnd/>
            <a:tailEnd/>
          </a:ln>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endParaRPr lang="nl-NL" altLang="nl-NL">
              <a:solidFill>
                <a:srgbClr val="FFFFFF"/>
              </a:solidFill>
            </a:endParaRPr>
          </a:p>
        </p:txBody>
      </p:sp>
      <p:sp>
        <p:nvSpPr>
          <p:cNvPr id="2" name="Titel 1"/>
          <p:cNvSpPr>
            <a:spLocks noGrp="1"/>
          </p:cNvSpPr>
          <p:nvPr>
            <p:ph type="title"/>
          </p:nvPr>
        </p:nvSpPr>
        <p:spPr>
          <a:xfrm>
            <a:off x="566738" y="0"/>
            <a:ext cx="6524625" cy="854075"/>
          </a:xfrm>
        </p:spPr>
        <p:txBody>
          <a:bodyPr/>
          <a:lstStyle/>
          <a:p>
            <a:r>
              <a:rPr lang="en-US"/>
              <a:t>Click to edit Master title style</a:t>
            </a:r>
            <a:endParaRPr lang="nl-NL" dirty="0"/>
          </a:p>
        </p:txBody>
      </p:sp>
      <p:sp>
        <p:nvSpPr>
          <p:cNvPr id="4" name="Tijdelijke aanduiding voor inhoud 2"/>
          <p:cNvSpPr>
            <a:spLocks noGrp="1"/>
          </p:cNvSpPr>
          <p:nvPr>
            <p:ph idx="1"/>
          </p:nvPr>
        </p:nvSpPr>
        <p:spPr>
          <a:xfrm>
            <a:off x="566738" y="1144588"/>
            <a:ext cx="8291512" cy="5383212"/>
          </a:xfrm>
        </p:spPr>
        <p:txBody>
          <a:bodyPr/>
          <a:lstStyle>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dirty="0"/>
          </a:p>
        </p:txBody>
      </p:sp>
    </p:spTree>
    <p:extLst>
      <p:ext uri="{BB962C8B-B14F-4D97-AF65-F5344CB8AC3E}">
        <p14:creationId xmlns:p14="http://schemas.microsoft.com/office/powerpoint/2010/main" val="2155399272"/>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Single title line">
    <p:spTree>
      <p:nvGrpSpPr>
        <p:cNvPr id="1" name=""/>
        <p:cNvGrpSpPr/>
        <p:nvPr/>
      </p:nvGrpSpPr>
      <p:grpSpPr>
        <a:xfrm>
          <a:off x="0" y="0"/>
          <a:ext cx="0" cy="0"/>
          <a:chOff x="0" y="0"/>
          <a:chExt cx="0" cy="0"/>
        </a:xfrm>
      </p:grpSpPr>
      <p:sp>
        <p:nvSpPr>
          <p:cNvPr id="4" name="Rechthoek 13">
            <a:extLst>
              <a:ext uri="{FF2B5EF4-FFF2-40B4-BE49-F238E27FC236}">
                <a16:creationId xmlns:a16="http://schemas.microsoft.com/office/drawing/2014/main" id="{0C2B083A-7FAF-4CD0-899B-49A9445014D7}"/>
              </a:ext>
            </a:extLst>
          </p:cNvPr>
          <p:cNvSpPr>
            <a:spLocks noChangeArrowheads="1"/>
          </p:cNvSpPr>
          <p:nvPr userDrawn="1"/>
        </p:nvSpPr>
        <p:spPr bwMode="auto">
          <a:xfrm>
            <a:off x="0" y="6527800"/>
            <a:ext cx="9144000" cy="330200"/>
          </a:xfrm>
          <a:prstGeom prst="rect">
            <a:avLst/>
          </a:prstGeom>
          <a:solidFill>
            <a:schemeClr val="bg1"/>
          </a:solidFill>
          <a:ln w="9525" algn="ctr">
            <a:solidFill>
              <a:schemeClr val="tx1"/>
            </a:solidFill>
            <a:round/>
            <a:headEnd/>
            <a:tailEnd/>
          </a:ln>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endParaRPr lang="nl-NL" altLang="nl-NL">
              <a:solidFill>
                <a:srgbClr val="FFFFFF"/>
              </a:solidFill>
            </a:endParaRPr>
          </a:p>
        </p:txBody>
      </p:sp>
      <p:sp>
        <p:nvSpPr>
          <p:cNvPr id="6" name="Rechthoek 14">
            <a:extLst>
              <a:ext uri="{FF2B5EF4-FFF2-40B4-BE49-F238E27FC236}">
                <a16:creationId xmlns:a16="http://schemas.microsoft.com/office/drawing/2014/main" id="{98352005-51E8-4032-A7A9-16E177821652}"/>
              </a:ext>
            </a:extLst>
          </p:cNvPr>
          <p:cNvSpPr>
            <a:spLocks noChangeArrowheads="1"/>
          </p:cNvSpPr>
          <p:nvPr userDrawn="1"/>
        </p:nvSpPr>
        <p:spPr bwMode="auto">
          <a:xfrm>
            <a:off x="0" y="514350"/>
            <a:ext cx="9144000" cy="895350"/>
          </a:xfrm>
          <a:prstGeom prst="rect">
            <a:avLst/>
          </a:prstGeom>
          <a:solidFill>
            <a:schemeClr val="bg1"/>
          </a:solidFill>
          <a:ln w="9525" algn="ctr">
            <a:solidFill>
              <a:schemeClr val="tx1"/>
            </a:solidFill>
            <a:round/>
            <a:headEnd/>
            <a:tailEnd/>
          </a:ln>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endParaRPr lang="nl-NL" altLang="nl-NL">
              <a:solidFill>
                <a:srgbClr val="FFFFFF"/>
              </a:solidFill>
            </a:endParaRPr>
          </a:p>
        </p:txBody>
      </p:sp>
      <p:sp>
        <p:nvSpPr>
          <p:cNvPr id="8" name="Titel 1"/>
          <p:cNvSpPr>
            <a:spLocks noGrp="1"/>
          </p:cNvSpPr>
          <p:nvPr>
            <p:ph type="title"/>
          </p:nvPr>
        </p:nvSpPr>
        <p:spPr>
          <a:xfrm>
            <a:off x="566738" y="0"/>
            <a:ext cx="6524625" cy="501649"/>
          </a:xfrm>
        </p:spPr>
        <p:txBody>
          <a:bodyPr/>
          <a:lstStyle/>
          <a:p>
            <a:r>
              <a:rPr lang="en-US"/>
              <a:t>Click to edit Master title style</a:t>
            </a:r>
            <a:endParaRPr lang="nl-NL" dirty="0"/>
          </a:p>
        </p:txBody>
      </p:sp>
      <p:sp>
        <p:nvSpPr>
          <p:cNvPr id="5" name="Tijdelijke aanduiding voor inhoud 2"/>
          <p:cNvSpPr>
            <a:spLocks noGrp="1"/>
          </p:cNvSpPr>
          <p:nvPr>
            <p:ph idx="1"/>
          </p:nvPr>
        </p:nvSpPr>
        <p:spPr>
          <a:xfrm>
            <a:off x="566738" y="830263"/>
            <a:ext cx="8291512" cy="5697537"/>
          </a:xfrm>
        </p:spPr>
        <p:txBody>
          <a:bodyPr/>
          <a:lstStyle>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dirty="0"/>
          </a:p>
        </p:txBody>
      </p:sp>
    </p:spTree>
    <p:extLst>
      <p:ext uri="{BB962C8B-B14F-4D97-AF65-F5344CB8AC3E}">
        <p14:creationId xmlns:p14="http://schemas.microsoft.com/office/powerpoint/2010/main" val="4100450305"/>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el 1"/>
          <p:cNvSpPr>
            <a:spLocks noGrp="1"/>
          </p:cNvSpPr>
          <p:nvPr>
            <p:ph type="title"/>
          </p:nvPr>
        </p:nvSpPr>
        <p:spPr>
          <a:xfrm>
            <a:off x="566738" y="0"/>
            <a:ext cx="6524625" cy="854075"/>
          </a:xfrm>
        </p:spPr>
        <p:txBody>
          <a:bodyPr/>
          <a:lstStyle/>
          <a:p>
            <a:r>
              <a:rPr lang="en-US"/>
              <a:t>Click to edit Master title style</a:t>
            </a:r>
            <a:endParaRPr lang="nl-NL" dirty="0"/>
          </a:p>
        </p:txBody>
      </p:sp>
      <p:sp>
        <p:nvSpPr>
          <p:cNvPr id="8" name="Rectangle 3"/>
          <p:cNvSpPr>
            <a:spLocks noGrp="1" noChangeArrowheads="1"/>
          </p:cNvSpPr>
          <p:nvPr>
            <p:ph idx="1"/>
          </p:nvPr>
        </p:nvSpPr>
        <p:spPr bwMode="auto">
          <a:xfrm>
            <a:off x="566738" y="1144588"/>
            <a:ext cx="4003675" cy="5113337"/>
          </a:xfrm>
          <a:prstGeom prst="rect">
            <a:avLst/>
          </a:prstGeom>
          <a:noFill/>
          <a:ln>
            <a:noFill/>
          </a:ln>
          <a:effectLst/>
        </p:spPr>
        <p:txBody>
          <a:bodyPr/>
          <a:lstStyle>
            <a:lvl1pPr marL="0" indent="0">
              <a:buFontTx/>
              <a:buNone/>
              <a:defRPr/>
            </a:lvl1pPr>
            <a:lvl2pPr marL="0">
              <a:defRPr/>
            </a:lvl2pPr>
            <a:lvl3pPr marL="360000">
              <a:defRPr/>
            </a:lvl3pPr>
            <a:lvl4pPr marL="720000">
              <a:defRPr/>
            </a:lvl4pPr>
            <a:lvl5pPr marL="108000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1" name="Rectangle 3"/>
          <p:cNvSpPr>
            <a:spLocks noGrp="1" noChangeArrowheads="1"/>
          </p:cNvSpPr>
          <p:nvPr>
            <p:ph idx="13"/>
          </p:nvPr>
        </p:nvSpPr>
        <p:spPr bwMode="auto">
          <a:xfrm>
            <a:off x="4860032" y="1144588"/>
            <a:ext cx="4003675" cy="5113337"/>
          </a:xfrm>
          <a:prstGeom prst="rect">
            <a:avLst/>
          </a:prstGeom>
          <a:noFill/>
          <a:ln>
            <a:noFill/>
          </a:ln>
          <a:effectLst/>
        </p:spPr>
        <p:txBody>
          <a:bodyPr/>
          <a:lstStyle>
            <a:lvl1pPr marL="0" indent="0">
              <a:buFontTx/>
              <a:buNone/>
              <a:defRPr/>
            </a:lvl1pPr>
            <a:lvl2pPr marL="0">
              <a:defRPr/>
            </a:lvl2pPr>
            <a:lvl3pPr marL="360000">
              <a:defRPr/>
            </a:lvl3pPr>
            <a:lvl4pPr marL="720000">
              <a:defRPr/>
            </a:lvl4pPr>
            <a:lvl5pPr marL="108000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Tijdelijke aanduiding voor datum 4">
            <a:extLst>
              <a:ext uri="{FF2B5EF4-FFF2-40B4-BE49-F238E27FC236}">
                <a16:creationId xmlns:a16="http://schemas.microsoft.com/office/drawing/2014/main" id="{F984B982-8E87-4116-80CC-317B33A50B46}"/>
              </a:ext>
            </a:extLst>
          </p:cNvPr>
          <p:cNvSpPr>
            <a:spLocks noGrp="1"/>
          </p:cNvSpPr>
          <p:nvPr>
            <p:ph type="dt" sz="half" idx="14"/>
          </p:nvPr>
        </p:nvSpPr>
        <p:spPr/>
        <p:txBody>
          <a:bodyPr/>
          <a:lstStyle>
            <a:lvl1pPr>
              <a:defRPr/>
            </a:lvl1pPr>
          </a:lstStyle>
          <a:p>
            <a:pPr>
              <a:defRPr/>
            </a:pPr>
            <a:fld id="{0C89E162-97F6-4542-A373-37F4F3577D54}" type="datetime5">
              <a:rPr lang="en-US"/>
              <a:pPr>
                <a:defRPr/>
              </a:pPr>
              <a:t>1-Dec-21</a:t>
            </a:fld>
            <a:endParaRPr lang="en-GB" dirty="0"/>
          </a:p>
        </p:txBody>
      </p:sp>
      <p:sp>
        <p:nvSpPr>
          <p:cNvPr id="6" name="Tijdelijke aanduiding voor dianummer 6">
            <a:extLst>
              <a:ext uri="{FF2B5EF4-FFF2-40B4-BE49-F238E27FC236}">
                <a16:creationId xmlns:a16="http://schemas.microsoft.com/office/drawing/2014/main" id="{6DDA6306-21E3-4D23-AA36-E01514C8197A}"/>
              </a:ext>
            </a:extLst>
          </p:cNvPr>
          <p:cNvSpPr>
            <a:spLocks noGrp="1"/>
          </p:cNvSpPr>
          <p:nvPr>
            <p:ph type="sldNum" sz="quarter" idx="15"/>
          </p:nvPr>
        </p:nvSpPr>
        <p:spPr/>
        <p:txBody>
          <a:bodyPr/>
          <a:lstStyle>
            <a:lvl1pPr>
              <a:defRPr/>
            </a:lvl1pPr>
          </a:lstStyle>
          <a:p>
            <a:pPr>
              <a:defRPr/>
            </a:pPr>
            <a:fld id="{9271E326-8CC4-496D-99FC-EC978A8A7590}" type="slidenum">
              <a:rPr lang="en-GB" altLang="nl-NL"/>
              <a:pPr>
                <a:defRPr/>
              </a:pPr>
              <a:t>‹#›</a:t>
            </a:fld>
            <a:endParaRPr lang="en-GB" altLang="nl-NL"/>
          </a:p>
        </p:txBody>
      </p:sp>
      <p:sp>
        <p:nvSpPr>
          <p:cNvPr id="7" name="Rectangle 5">
            <a:extLst>
              <a:ext uri="{FF2B5EF4-FFF2-40B4-BE49-F238E27FC236}">
                <a16:creationId xmlns:a16="http://schemas.microsoft.com/office/drawing/2014/main" id="{AF5CFA0F-ACD5-48B2-9E9B-FD1ABD11B813}"/>
              </a:ext>
            </a:extLst>
          </p:cNvPr>
          <p:cNvSpPr>
            <a:spLocks noGrp="1" noChangeArrowheads="1"/>
          </p:cNvSpPr>
          <p:nvPr>
            <p:ph type="ftr" sz="quarter" idx="16"/>
          </p:nvPr>
        </p:nvSpPr>
        <p:spPr>
          <a:xfrm>
            <a:off x="1304925" y="6553200"/>
            <a:ext cx="4708525" cy="304800"/>
          </a:xfrm>
        </p:spPr>
        <p:txBody>
          <a:bodyPr/>
          <a:lstStyle>
            <a:lvl1pPr>
              <a:defRPr sz="1200">
                <a:solidFill>
                  <a:srgbClr val="FFFFFF"/>
                </a:solidFill>
                <a:latin typeface="+mn-lt"/>
              </a:defRPr>
            </a:lvl1pPr>
          </a:lstStyle>
          <a:p>
            <a:pPr>
              <a:defRPr/>
            </a:pPr>
            <a:r>
              <a:rPr lang="en-GB"/>
              <a:t>VOILA lezing Eline</a:t>
            </a:r>
          </a:p>
        </p:txBody>
      </p:sp>
    </p:spTree>
    <p:extLst>
      <p:ext uri="{BB962C8B-B14F-4D97-AF65-F5344CB8AC3E}">
        <p14:creationId xmlns:p14="http://schemas.microsoft.com/office/powerpoint/2010/main" val="3855123627"/>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ijdelijke aanduiding voor tekst 2"/>
          <p:cNvSpPr>
            <a:spLocks noGrp="1"/>
          </p:cNvSpPr>
          <p:nvPr>
            <p:ph type="body" idx="1"/>
          </p:nvPr>
        </p:nvSpPr>
        <p:spPr>
          <a:xfrm>
            <a:off x="566738" y="1135063"/>
            <a:ext cx="4003675" cy="846453"/>
          </a:xfrm>
        </p:spPr>
        <p:txBody>
          <a:bodyPr anchor="b"/>
          <a:lstStyle>
            <a:lvl1pPr marL="0" indent="0">
              <a:buNone/>
              <a:defRPr sz="20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Tijdelijke aanduiding voor inhoud 3"/>
          <p:cNvSpPr>
            <a:spLocks noGrp="1"/>
          </p:cNvSpPr>
          <p:nvPr>
            <p:ph sz="half" idx="2"/>
          </p:nvPr>
        </p:nvSpPr>
        <p:spPr>
          <a:xfrm>
            <a:off x="566737" y="2174875"/>
            <a:ext cx="4003676" cy="4083050"/>
          </a:xfrm>
        </p:spPr>
        <p:txBody>
          <a:bodyPr/>
          <a:lstStyle>
            <a:lvl1pPr>
              <a:defRPr sz="2000"/>
            </a:lvl1pPr>
            <a:lvl2pPr>
              <a:defRPr sz="20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dirty="0"/>
          </a:p>
        </p:txBody>
      </p:sp>
      <p:sp>
        <p:nvSpPr>
          <p:cNvPr id="5" name="Tijdelijke aanduiding voor tekst 4"/>
          <p:cNvSpPr>
            <a:spLocks noGrp="1"/>
          </p:cNvSpPr>
          <p:nvPr>
            <p:ph type="body" sz="quarter" idx="3"/>
          </p:nvPr>
        </p:nvSpPr>
        <p:spPr>
          <a:xfrm>
            <a:off x="4852988" y="1135063"/>
            <a:ext cx="4004630" cy="846453"/>
          </a:xfrm>
        </p:spPr>
        <p:txBody>
          <a:bodyPr anchor="b"/>
          <a:lstStyle>
            <a:lvl1pPr marL="0" indent="0">
              <a:buNone/>
              <a:defRPr sz="20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Tijdelijke aanduiding voor inhoud 5"/>
          <p:cNvSpPr>
            <a:spLocks noGrp="1"/>
          </p:cNvSpPr>
          <p:nvPr>
            <p:ph sz="quarter" idx="4"/>
          </p:nvPr>
        </p:nvSpPr>
        <p:spPr>
          <a:xfrm>
            <a:off x="4852988" y="2174875"/>
            <a:ext cx="4004630" cy="4083050"/>
          </a:xfrm>
        </p:spPr>
        <p:txBody>
          <a:bodyPr/>
          <a:lstStyle>
            <a:lvl1pPr>
              <a:defRPr sz="2000"/>
            </a:lvl1pPr>
            <a:lvl2pPr>
              <a:defRPr sz="20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dirty="0"/>
          </a:p>
        </p:txBody>
      </p:sp>
      <p:sp>
        <p:nvSpPr>
          <p:cNvPr id="2" name="Titel 1"/>
          <p:cNvSpPr>
            <a:spLocks noGrp="1"/>
          </p:cNvSpPr>
          <p:nvPr>
            <p:ph type="title"/>
          </p:nvPr>
        </p:nvSpPr>
        <p:spPr>
          <a:xfrm>
            <a:off x="566737" y="0"/>
            <a:ext cx="6558531" cy="854075"/>
          </a:xfrm>
        </p:spPr>
        <p:txBody>
          <a:bodyPr/>
          <a:lstStyle>
            <a:lvl1pPr>
              <a:defRPr/>
            </a:lvl1pPr>
          </a:lstStyle>
          <a:p>
            <a:r>
              <a:rPr lang="en-US"/>
              <a:t>Click to edit Master title style</a:t>
            </a:r>
            <a:endParaRPr lang="nl-NL" dirty="0"/>
          </a:p>
        </p:txBody>
      </p:sp>
      <p:sp>
        <p:nvSpPr>
          <p:cNvPr id="7" name="Tijdelijke aanduiding voor datum 6">
            <a:extLst>
              <a:ext uri="{FF2B5EF4-FFF2-40B4-BE49-F238E27FC236}">
                <a16:creationId xmlns:a16="http://schemas.microsoft.com/office/drawing/2014/main" id="{07777A5B-8590-43FA-9280-F8BC46C191F0}"/>
              </a:ext>
            </a:extLst>
          </p:cNvPr>
          <p:cNvSpPr>
            <a:spLocks noGrp="1"/>
          </p:cNvSpPr>
          <p:nvPr>
            <p:ph type="dt" sz="half" idx="10"/>
          </p:nvPr>
        </p:nvSpPr>
        <p:spPr/>
        <p:txBody>
          <a:bodyPr/>
          <a:lstStyle>
            <a:lvl1pPr>
              <a:defRPr/>
            </a:lvl1pPr>
          </a:lstStyle>
          <a:p>
            <a:pPr>
              <a:defRPr/>
            </a:pPr>
            <a:fld id="{ADB80C69-A6F4-4443-A511-B4A3A23A4C52}" type="datetime5">
              <a:rPr lang="en-US"/>
              <a:pPr>
                <a:defRPr/>
              </a:pPr>
              <a:t>1-Dec-21</a:t>
            </a:fld>
            <a:endParaRPr lang="en-GB" dirty="0"/>
          </a:p>
        </p:txBody>
      </p:sp>
      <p:sp>
        <p:nvSpPr>
          <p:cNvPr id="8" name="Tijdelijke aanduiding voor dianummer 8">
            <a:extLst>
              <a:ext uri="{FF2B5EF4-FFF2-40B4-BE49-F238E27FC236}">
                <a16:creationId xmlns:a16="http://schemas.microsoft.com/office/drawing/2014/main" id="{300EE998-50EA-4E5D-8F34-A947D47E3A11}"/>
              </a:ext>
            </a:extLst>
          </p:cNvPr>
          <p:cNvSpPr>
            <a:spLocks noGrp="1"/>
          </p:cNvSpPr>
          <p:nvPr>
            <p:ph type="sldNum" sz="quarter" idx="11"/>
          </p:nvPr>
        </p:nvSpPr>
        <p:spPr/>
        <p:txBody>
          <a:bodyPr/>
          <a:lstStyle>
            <a:lvl1pPr>
              <a:defRPr/>
            </a:lvl1pPr>
          </a:lstStyle>
          <a:p>
            <a:pPr>
              <a:defRPr/>
            </a:pPr>
            <a:fld id="{23891014-97FC-4ABE-A992-13FE03672BEF}" type="slidenum">
              <a:rPr lang="en-GB" altLang="nl-NL"/>
              <a:pPr>
                <a:defRPr/>
              </a:pPr>
              <a:t>‹#›</a:t>
            </a:fld>
            <a:endParaRPr lang="en-GB" altLang="nl-NL"/>
          </a:p>
        </p:txBody>
      </p:sp>
      <p:sp>
        <p:nvSpPr>
          <p:cNvPr id="9" name="Rectangle 5">
            <a:extLst>
              <a:ext uri="{FF2B5EF4-FFF2-40B4-BE49-F238E27FC236}">
                <a16:creationId xmlns:a16="http://schemas.microsoft.com/office/drawing/2014/main" id="{5A245937-A936-4C23-B1E3-9EE4EBD42565}"/>
              </a:ext>
            </a:extLst>
          </p:cNvPr>
          <p:cNvSpPr>
            <a:spLocks noGrp="1" noChangeArrowheads="1"/>
          </p:cNvSpPr>
          <p:nvPr>
            <p:ph type="ftr" sz="quarter" idx="12"/>
          </p:nvPr>
        </p:nvSpPr>
        <p:spPr>
          <a:xfrm>
            <a:off x="1304925" y="6553200"/>
            <a:ext cx="4708525" cy="304800"/>
          </a:xfrm>
        </p:spPr>
        <p:txBody>
          <a:bodyPr/>
          <a:lstStyle>
            <a:lvl1pPr>
              <a:defRPr sz="1200">
                <a:solidFill>
                  <a:srgbClr val="FFFFFF"/>
                </a:solidFill>
                <a:latin typeface="+mn-lt"/>
              </a:defRPr>
            </a:lvl1pPr>
          </a:lstStyle>
          <a:p>
            <a:pPr>
              <a:defRPr/>
            </a:pPr>
            <a:r>
              <a:rPr lang="en-GB"/>
              <a:t>VOILA lezing Eline</a:t>
            </a:r>
          </a:p>
        </p:txBody>
      </p:sp>
    </p:spTree>
    <p:extLst>
      <p:ext uri="{BB962C8B-B14F-4D97-AF65-F5344CB8AC3E}">
        <p14:creationId xmlns:p14="http://schemas.microsoft.com/office/powerpoint/2010/main" val="1903088547"/>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Click to edit Master title style</a:t>
            </a:r>
            <a:endParaRPr lang="nl-NL"/>
          </a:p>
        </p:txBody>
      </p:sp>
      <p:sp>
        <p:nvSpPr>
          <p:cNvPr id="3" name="Rectangle 4">
            <a:extLst>
              <a:ext uri="{FF2B5EF4-FFF2-40B4-BE49-F238E27FC236}">
                <a16:creationId xmlns:a16="http://schemas.microsoft.com/office/drawing/2014/main" id="{CC905124-5A5D-49DF-AFD9-AC9EDDF86CAE}"/>
              </a:ext>
            </a:extLst>
          </p:cNvPr>
          <p:cNvSpPr>
            <a:spLocks noGrp="1" noChangeArrowheads="1"/>
          </p:cNvSpPr>
          <p:nvPr>
            <p:ph type="dt" sz="half" idx="10"/>
          </p:nvPr>
        </p:nvSpPr>
        <p:spPr>
          <a:ln/>
        </p:spPr>
        <p:txBody>
          <a:bodyPr/>
          <a:lstStyle>
            <a:lvl1pPr>
              <a:defRPr/>
            </a:lvl1pPr>
          </a:lstStyle>
          <a:p>
            <a:pPr>
              <a:defRPr/>
            </a:pPr>
            <a:fld id="{BEF03B12-400B-4230-864F-437314C85592}" type="datetime5">
              <a:rPr lang="en-US"/>
              <a:pPr>
                <a:defRPr/>
              </a:pPr>
              <a:t>1-Dec-21</a:t>
            </a:fld>
            <a:endParaRPr lang="en-GB" dirty="0"/>
          </a:p>
        </p:txBody>
      </p:sp>
      <p:sp>
        <p:nvSpPr>
          <p:cNvPr id="4" name="Rectangle 5">
            <a:extLst>
              <a:ext uri="{FF2B5EF4-FFF2-40B4-BE49-F238E27FC236}">
                <a16:creationId xmlns:a16="http://schemas.microsoft.com/office/drawing/2014/main" id="{9A94291F-4FD6-461A-83EA-F3281CAE2132}"/>
              </a:ext>
            </a:extLst>
          </p:cNvPr>
          <p:cNvSpPr>
            <a:spLocks noGrp="1" noChangeArrowheads="1"/>
          </p:cNvSpPr>
          <p:nvPr>
            <p:ph type="ftr" sz="quarter" idx="11"/>
          </p:nvPr>
        </p:nvSpPr>
        <p:spPr>
          <a:ln/>
        </p:spPr>
        <p:txBody>
          <a:bodyPr/>
          <a:lstStyle>
            <a:lvl1pPr>
              <a:defRPr/>
            </a:lvl1pPr>
          </a:lstStyle>
          <a:p>
            <a:pPr>
              <a:defRPr/>
            </a:pPr>
            <a:r>
              <a:rPr lang="en-GB"/>
              <a:t>VOILA lezing Eline</a:t>
            </a:r>
          </a:p>
        </p:txBody>
      </p:sp>
      <p:sp>
        <p:nvSpPr>
          <p:cNvPr id="5" name="Rectangle 6">
            <a:extLst>
              <a:ext uri="{FF2B5EF4-FFF2-40B4-BE49-F238E27FC236}">
                <a16:creationId xmlns:a16="http://schemas.microsoft.com/office/drawing/2014/main" id="{1C1E5823-571E-4912-AD7A-88A1C3F2A866}"/>
              </a:ext>
            </a:extLst>
          </p:cNvPr>
          <p:cNvSpPr>
            <a:spLocks noGrp="1" noChangeArrowheads="1"/>
          </p:cNvSpPr>
          <p:nvPr>
            <p:ph type="sldNum" sz="quarter" idx="12"/>
          </p:nvPr>
        </p:nvSpPr>
        <p:spPr>
          <a:ln/>
        </p:spPr>
        <p:txBody>
          <a:bodyPr/>
          <a:lstStyle>
            <a:lvl1pPr>
              <a:defRPr/>
            </a:lvl1pPr>
          </a:lstStyle>
          <a:p>
            <a:pPr>
              <a:defRPr/>
            </a:pPr>
            <a:fld id="{45CA50F2-F605-4C83-8C8B-B56C7FA68E72}" type="slidenum">
              <a:rPr lang="en-GB" altLang="nl-NL"/>
              <a:pPr>
                <a:defRPr/>
              </a:pPr>
              <a:t>‹#›</a:t>
            </a:fld>
            <a:endParaRPr lang="en-GB" altLang="nl-NL"/>
          </a:p>
        </p:txBody>
      </p:sp>
    </p:spTree>
    <p:extLst>
      <p:ext uri="{BB962C8B-B14F-4D97-AF65-F5344CB8AC3E}">
        <p14:creationId xmlns:p14="http://schemas.microsoft.com/office/powerpoint/2010/main" val="1105160385"/>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ijdelijke aanduiding voor datum 1">
            <a:extLst>
              <a:ext uri="{FF2B5EF4-FFF2-40B4-BE49-F238E27FC236}">
                <a16:creationId xmlns:a16="http://schemas.microsoft.com/office/drawing/2014/main" id="{22FEB099-136B-41B9-BFD3-BDBC6CF7AB4F}"/>
              </a:ext>
            </a:extLst>
          </p:cNvPr>
          <p:cNvSpPr>
            <a:spLocks noGrp="1"/>
          </p:cNvSpPr>
          <p:nvPr>
            <p:ph type="dt" sz="half" idx="10"/>
          </p:nvPr>
        </p:nvSpPr>
        <p:spPr/>
        <p:txBody>
          <a:bodyPr/>
          <a:lstStyle>
            <a:lvl1pPr>
              <a:defRPr/>
            </a:lvl1pPr>
          </a:lstStyle>
          <a:p>
            <a:pPr>
              <a:defRPr/>
            </a:pPr>
            <a:fld id="{BEA227C0-683B-48F7-A712-75E37DEA7C23}" type="datetime5">
              <a:rPr lang="en-US"/>
              <a:pPr>
                <a:defRPr/>
              </a:pPr>
              <a:t>1-Dec-21</a:t>
            </a:fld>
            <a:endParaRPr lang="en-GB" dirty="0"/>
          </a:p>
        </p:txBody>
      </p:sp>
      <p:sp>
        <p:nvSpPr>
          <p:cNvPr id="3" name="Tijdelijke aanduiding voor dianummer 3">
            <a:extLst>
              <a:ext uri="{FF2B5EF4-FFF2-40B4-BE49-F238E27FC236}">
                <a16:creationId xmlns:a16="http://schemas.microsoft.com/office/drawing/2014/main" id="{C7DA928C-C011-41A7-9C75-6E24BE4737FE}"/>
              </a:ext>
            </a:extLst>
          </p:cNvPr>
          <p:cNvSpPr>
            <a:spLocks noGrp="1"/>
          </p:cNvSpPr>
          <p:nvPr>
            <p:ph type="sldNum" sz="quarter" idx="11"/>
          </p:nvPr>
        </p:nvSpPr>
        <p:spPr/>
        <p:txBody>
          <a:bodyPr/>
          <a:lstStyle>
            <a:lvl1pPr>
              <a:defRPr/>
            </a:lvl1pPr>
          </a:lstStyle>
          <a:p>
            <a:pPr>
              <a:defRPr/>
            </a:pPr>
            <a:fld id="{3CD17FBC-8B00-428A-BA3C-FDF946B840A3}" type="slidenum">
              <a:rPr lang="en-GB" altLang="nl-NL"/>
              <a:pPr>
                <a:defRPr/>
              </a:pPr>
              <a:t>‹#›</a:t>
            </a:fld>
            <a:endParaRPr lang="en-GB" altLang="nl-NL"/>
          </a:p>
        </p:txBody>
      </p:sp>
      <p:sp>
        <p:nvSpPr>
          <p:cNvPr id="4" name="Rectangle 5">
            <a:extLst>
              <a:ext uri="{FF2B5EF4-FFF2-40B4-BE49-F238E27FC236}">
                <a16:creationId xmlns:a16="http://schemas.microsoft.com/office/drawing/2014/main" id="{062E20B8-646C-4FA6-8E64-F20DABDC1F44}"/>
              </a:ext>
            </a:extLst>
          </p:cNvPr>
          <p:cNvSpPr>
            <a:spLocks noGrp="1" noChangeArrowheads="1"/>
          </p:cNvSpPr>
          <p:nvPr>
            <p:ph type="ftr" sz="quarter" idx="12"/>
          </p:nvPr>
        </p:nvSpPr>
        <p:spPr>
          <a:xfrm>
            <a:off x="1304925" y="6553200"/>
            <a:ext cx="4708525" cy="304800"/>
          </a:xfrm>
        </p:spPr>
        <p:txBody>
          <a:bodyPr/>
          <a:lstStyle>
            <a:lvl1pPr>
              <a:defRPr sz="1200">
                <a:solidFill>
                  <a:srgbClr val="FFFFFF"/>
                </a:solidFill>
                <a:latin typeface="+mn-lt"/>
              </a:defRPr>
            </a:lvl1pPr>
          </a:lstStyle>
          <a:p>
            <a:pPr>
              <a:defRPr/>
            </a:pPr>
            <a:r>
              <a:rPr lang="en-GB"/>
              <a:t>VOILA lezing Eline</a:t>
            </a:r>
          </a:p>
        </p:txBody>
      </p:sp>
    </p:spTree>
    <p:extLst>
      <p:ext uri="{BB962C8B-B14F-4D97-AF65-F5344CB8AC3E}">
        <p14:creationId xmlns:p14="http://schemas.microsoft.com/office/powerpoint/2010/main" val="2289185959"/>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el 1"/>
          <p:cNvSpPr>
            <a:spLocks noGrp="1"/>
          </p:cNvSpPr>
          <p:nvPr>
            <p:ph type="title"/>
          </p:nvPr>
        </p:nvSpPr>
        <p:spPr>
          <a:xfrm>
            <a:off x="566737" y="0"/>
            <a:ext cx="6524815" cy="854075"/>
          </a:xfrm>
        </p:spPr>
        <p:txBody>
          <a:bodyPr/>
          <a:lstStyle>
            <a:lvl1pPr algn="l">
              <a:defRPr sz="2400" b="1"/>
            </a:lvl1pPr>
          </a:lstStyle>
          <a:p>
            <a:r>
              <a:rPr lang="en-US"/>
              <a:t>Click to edit Master title style</a:t>
            </a:r>
            <a:endParaRPr lang="nl-NL" dirty="0"/>
          </a:p>
        </p:txBody>
      </p:sp>
      <p:sp>
        <p:nvSpPr>
          <p:cNvPr id="4" name="Tijdelijke aanduiding voor tekst 3"/>
          <p:cNvSpPr>
            <a:spLocks noGrp="1"/>
          </p:cNvSpPr>
          <p:nvPr>
            <p:ph type="body" sz="half" idx="2"/>
          </p:nvPr>
        </p:nvSpPr>
        <p:spPr>
          <a:xfrm>
            <a:off x="566737" y="1135064"/>
            <a:ext cx="3008313" cy="5118678"/>
          </a:xfrm>
        </p:spPr>
        <p:txBody>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Rectangle 3"/>
          <p:cNvSpPr>
            <a:spLocks noGrp="1" noChangeArrowheads="1"/>
          </p:cNvSpPr>
          <p:nvPr>
            <p:ph idx="13"/>
          </p:nvPr>
        </p:nvSpPr>
        <p:spPr bwMode="auto">
          <a:xfrm>
            <a:off x="3740150" y="1144588"/>
            <a:ext cx="5123557" cy="5113337"/>
          </a:xfrm>
          <a:prstGeom prst="rect">
            <a:avLst/>
          </a:prstGeom>
          <a:noFill/>
          <a:ln>
            <a:noFill/>
          </a:ln>
          <a:effectLst/>
        </p:spPr>
        <p:txBody>
          <a:bodyPr/>
          <a:lstStyle>
            <a:lvl1pPr marL="0" indent="0">
              <a:buFontTx/>
              <a:buNone/>
              <a:defRPr/>
            </a:lvl1pPr>
            <a:lvl2pPr marL="0">
              <a:defRPr/>
            </a:lvl2pPr>
            <a:lvl3pPr marL="360000">
              <a:defRPr/>
            </a:lvl3pPr>
            <a:lvl4pPr marL="720000">
              <a:defRPr/>
            </a:lvl4pPr>
            <a:lvl5pPr marL="108000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Tijdelijke aanduiding voor datum 4">
            <a:extLst>
              <a:ext uri="{FF2B5EF4-FFF2-40B4-BE49-F238E27FC236}">
                <a16:creationId xmlns:a16="http://schemas.microsoft.com/office/drawing/2014/main" id="{F1CC8412-1E39-4C52-A733-CBBB5F8F48D5}"/>
              </a:ext>
            </a:extLst>
          </p:cNvPr>
          <p:cNvSpPr>
            <a:spLocks noGrp="1"/>
          </p:cNvSpPr>
          <p:nvPr>
            <p:ph type="dt" sz="half" idx="14"/>
          </p:nvPr>
        </p:nvSpPr>
        <p:spPr/>
        <p:txBody>
          <a:bodyPr/>
          <a:lstStyle>
            <a:lvl1pPr>
              <a:defRPr/>
            </a:lvl1pPr>
          </a:lstStyle>
          <a:p>
            <a:pPr>
              <a:defRPr/>
            </a:pPr>
            <a:fld id="{DB1AE91B-5D33-41B3-A8A0-9BF2DA2B35B5}" type="datetime5">
              <a:rPr lang="en-US"/>
              <a:pPr>
                <a:defRPr/>
              </a:pPr>
              <a:t>1-Dec-21</a:t>
            </a:fld>
            <a:endParaRPr lang="en-GB" dirty="0"/>
          </a:p>
        </p:txBody>
      </p:sp>
      <p:sp>
        <p:nvSpPr>
          <p:cNvPr id="6" name="Tijdelijke aanduiding voor dianummer 6">
            <a:extLst>
              <a:ext uri="{FF2B5EF4-FFF2-40B4-BE49-F238E27FC236}">
                <a16:creationId xmlns:a16="http://schemas.microsoft.com/office/drawing/2014/main" id="{2EAC9E8F-0E15-4016-B5BE-E2D8E3FA3CEC}"/>
              </a:ext>
            </a:extLst>
          </p:cNvPr>
          <p:cNvSpPr>
            <a:spLocks noGrp="1"/>
          </p:cNvSpPr>
          <p:nvPr>
            <p:ph type="sldNum" sz="quarter" idx="15"/>
          </p:nvPr>
        </p:nvSpPr>
        <p:spPr/>
        <p:txBody>
          <a:bodyPr/>
          <a:lstStyle>
            <a:lvl1pPr>
              <a:defRPr/>
            </a:lvl1pPr>
          </a:lstStyle>
          <a:p>
            <a:pPr>
              <a:defRPr/>
            </a:pPr>
            <a:fld id="{FF8329FF-84FE-43EF-ADB5-ECA7334994FA}" type="slidenum">
              <a:rPr lang="en-GB" altLang="nl-NL"/>
              <a:pPr>
                <a:defRPr/>
              </a:pPr>
              <a:t>‹#›</a:t>
            </a:fld>
            <a:endParaRPr lang="en-GB" altLang="nl-NL"/>
          </a:p>
        </p:txBody>
      </p:sp>
      <p:sp>
        <p:nvSpPr>
          <p:cNvPr id="7" name="Rectangle 5">
            <a:extLst>
              <a:ext uri="{FF2B5EF4-FFF2-40B4-BE49-F238E27FC236}">
                <a16:creationId xmlns:a16="http://schemas.microsoft.com/office/drawing/2014/main" id="{600C2483-7BCB-4B39-8776-D23169AD8A8E}"/>
              </a:ext>
            </a:extLst>
          </p:cNvPr>
          <p:cNvSpPr>
            <a:spLocks noGrp="1" noChangeArrowheads="1"/>
          </p:cNvSpPr>
          <p:nvPr>
            <p:ph type="ftr" sz="quarter" idx="16"/>
          </p:nvPr>
        </p:nvSpPr>
        <p:spPr>
          <a:xfrm>
            <a:off x="1304925" y="6553200"/>
            <a:ext cx="4708525" cy="304800"/>
          </a:xfrm>
        </p:spPr>
        <p:txBody>
          <a:bodyPr/>
          <a:lstStyle>
            <a:lvl1pPr>
              <a:defRPr sz="1200">
                <a:solidFill>
                  <a:srgbClr val="FFFFFF"/>
                </a:solidFill>
                <a:latin typeface="+mn-lt"/>
              </a:defRPr>
            </a:lvl1pPr>
          </a:lstStyle>
          <a:p>
            <a:pPr>
              <a:defRPr/>
            </a:pPr>
            <a:r>
              <a:rPr lang="en-GB"/>
              <a:t>VOILA lezing Eline</a:t>
            </a:r>
          </a:p>
        </p:txBody>
      </p:sp>
    </p:spTree>
    <p:extLst>
      <p:ext uri="{BB962C8B-B14F-4D97-AF65-F5344CB8AC3E}">
        <p14:creationId xmlns:p14="http://schemas.microsoft.com/office/powerpoint/2010/main" val="3064400669"/>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el 1"/>
          <p:cNvSpPr>
            <a:spLocks noGrp="1"/>
          </p:cNvSpPr>
          <p:nvPr>
            <p:ph type="title"/>
          </p:nvPr>
        </p:nvSpPr>
        <p:spPr>
          <a:xfrm>
            <a:off x="584059" y="0"/>
            <a:ext cx="6507303" cy="854075"/>
          </a:xfrm>
        </p:spPr>
        <p:txBody>
          <a:bodyPr/>
          <a:lstStyle>
            <a:lvl1pPr algn="l">
              <a:defRPr sz="2400" b="1"/>
            </a:lvl1pPr>
          </a:lstStyle>
          <a:p>
            <a:r>
              <a:rPr lang="en-US"/>
              <a:t>Click to edit Master title style</a:t>
            </a:r>
            <a:endParaRPr lang="nl-NL" dirty="0"/>
          </a:p>
        </p:txBody>
      </p:sp>
      <p:sp>
        <p:nvSpPr>
          <p:cNvPr id="3" name="Tijdelijke aanduiding voor afbeelding 2"/>
          <p:cNvSpPr>
            <a:spLocks noGrp="1"/>
          </p:cNvSpPr>
          <p:nvPr>
            <p:ph type="pic" idx="1"/>
          </p:nvPr>
        </p:nvSpPr>
        <p:spPr>
          <a:xfrm>
            <a:off x="566738" y="1144587"/>
            <a:ext cx="5040000" cy="5113338"/>
          </a:xfrm>
        </p:spPr>
        <p:txBody>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nl-NL" noProof="0" dirty="0"/>
          </a:p>
        </p:txBody>
      </p:sp>
      <p:sp>
        <p:nvSpPr>
          <p:cNvPr id="4" name="Tijdelijke aanduiding voor tekst 3"/>
          <p:cNvSpPr>
            <a:spLocks noGrp="1"/>
          </p:cNvSpPr>
          <p:nvPr>
            <p:ph type="body" sz="half" idx="2"/>
          </p:nvPr>
        </p:nvSpPr>
        <p:spPr>
          <a:xfrm>
            <a:off x="5849938" y="1144588"/>
            <a:ext cx="3003550" cy="1289632"/>
          </a:xfrm>
        </p:spPr>
        <p:txBody>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ijdelijke aanduiding voor datum 4">
            <a:extLst>
              <a:ext uri="{FF2B5EF4-FFF2-40B4-BE49-F238E27FC236}">
                <a16:creationId xmlns:a16="http://schemas.microsoft.com/office/drawing/2014/main" id="{9D454211-0BDE-43BA-B70A-BC2C22BEB4E0}"/>
              </a:ext>
            </a:extLst>
          </p:cNvPr>
          <p:cNvSpPr>
            <a:spLocks noGrp="1"/>
          </p:cNvSpPr>
          <p:nvPr>
            <p:ph type="dt" sz="half" idx="10"/>
          </p:nvPr>
        </p:nvSpPr>
        <p:spPr/>
        <p:txBody>
          <a:bodyPr/>
          <a:lstStyle>
            <a:lvl1pPr>
              <a:defRPr/>
            </a:lvl1pPr>
          </a:lstStyle>
          <a:p>
            <a:pPr>
              <a:defRPr/>
            </a:pPr>
            <a:fld id="{7D8C14DD-5A03-4E9A-BE92-10AC0AB76EE6}" type="datetime5">
              <a:rPr lang="en-US"/>
              <a:pPr>
                <a:defRPr/>
              </a:pPr>
              <a:t>1-Dec-21</a:t>
            </a:fld>
            <a:endParaRPr lang="en-GB" dirty="0"/>
          </a:p>
        </p:txBody>
      </p:sp>
      <p:sp>
        <p:nvSpPr>
          <p:cNvPr id="6" name="Tijdelijke aanduiding voor dianummer 6">
            <a:extLst>
              <a:ext uri="{FF2B5EF4-FFF2-40B4-BE49-F238E27FC236}">
                <a16:creationId xmlns:a16="http://schemas.microsoft.com/office/drawing/2014/main" id="{3501DFFE-BCC5-429A-AD25-D78C549E14D8}"/>
              </a:ext>
            </a:extLst>
          </p:cNvPr>
          <p:cNvSpPr>
            <a:spLocks noGrp="1"/>
          </p:cNvSpPr>
          <p:nvPr>
            <p:ph type="sldNum" sz="quarter" idx="11"/>
          </p:nvPr>
        </p:nvSpPr>
        <p:spPr/>
        <p:txBody>
          <a:bodyPr/>
          <a:lstStyle>
            <a:lvl1pPr>
              <a:defRPr/>
            </a:lvl1pPr>
          </a:lstStyle>
          <a:p>
            <a:pPr>
              <a:defRPr/>
            </a:pPr>
            <a:fld id="{ACD2858F-F0E4-4420-91D5-2532250CF86A}" type="slidenum">
              <a:rPr lang="en-GB" altLang="nl-NL"/>
              <a:pPr>
                <a:defRPr/>
              </a:pPr>
              <a:t>‹#›</a:t>
            </a:fld>
            <a:endParaRPr lang="en-GB" altLang="nl-NL"/>
          </a:p>
        </p:txBody>
      </p:sp>
      <p:sp>
        <p:nvSpPr>
          <p:cNvPr id="7" name="Rectangle 5">
            <a:extLst>
              <a:ext uri="{FF2B5EF4-FFF2-40B4-BE49-F238E27FC236}">
                <a16:creationId xmlns:a16="http://schemas.microsoft.com/office/drawing/2014/main" id="{E0F38E9A-EC6D-4864-84F9-3B0B14B96B66}"/>
              </a:ext>
            </a:extLst>
          </p:cNvPr>
          <p:cNvSpPr>
            <a:spLocks noGrp="1" noChangeArrowheads="1"/>
          </p:cNvSpPr>
          <p:nvPr>
            <p:ph type="ftr" sz="quarter" idx="12"/>
          </p:nvPr>
        </p:nvSpPr>
        <p:spPr>
          <a:xfrm>
            <a:off x="1304925" y="6553200"/>
            <a:ext cx="4708525" cy="304800"/>
          </a:xfrm>
        </p:spPr>
        <p:txBody>
          <a:bodyPr/>
          <a:lstStyle>
            <a:lvl1pPr>
              <a:defRPr sz="1200">
                <a:solidFill>
                  <a:srgbClr val="FFFFFF"/>
                </a:solidFill>
                <a:latin typeface="+mn-lt"/>
              </a:defRPr>
            </a:lvl1pPr>
          </a:lstStyle>
          <a:p>
            <a:pPr>
              <a:defRPr/>
            </a:pPr>
            <a:r>
              <a:rPr lang="en-GB"/>
              <a:t>VOILA lezing Eline</a:t>
            </a:r>
          </a:p>
        </p:txBody>
      </p:sp>
    </p:spTree>
    <p:extLst>
      <p:ext uri="{BB962C8B-B14F-4D97-AF65-F5344CB8AC3E}">
        <p14:creationId xmlns:p14="http://schemas.microsoft.com/office/powerpoint/2010/main" val="201665577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1163662653"/>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sp>
        <p:nvSpPr>
          <p:cNvPr id="4" name="Rechthoek 13">
            <a:extLst>
              <a:ext uri="{FF2B5EF4-FFF2-40B4-BE49-F238E27FC236}">
                <a16:creationId xmlns:a16="http://schemas.microsoft.com/office/drawing/2014/main" id="{D6A42826-540C-43D8-9784-82304773CB48}"/>
              </a:ext>
            </a:extLst>
          </p:cNvPr>
          <p:cNvSpPr>
            <a:spLocks noChangeArrowheads="1"/>
          </p:cNvSpPr>
          <p:nvPr userDrawn="1"/>
        </p:nvSpPr>
        <p:spPr bwMode="auto">
          <a:xfrm>
            <a:off x="0" y="0"/>
            <a:ext cx="8921750" cy="1268413"/>
          </a:xfrm>
          <a:prstGeom prst="rect">
            <a:avLst/>
          </a:prstGeom>
          <a:solidFill>
            <a:schemeClr val="tx1"/>
          </a:solidFill>
          <a:ln w="9525" algn="ctr">
            <a:solidFill>
              <a:schemeClr val="tx1"/>
            </a:solidFill>
            <a:round/>
            <a:headEnd/>
            <a:tailEnd/>
          </a:ln>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endParaRPr lang="nl-NL" altLang="nl-NL">
              <a:solidFill>
                <a:srgbClr val="FFFFFF"/>
              </a:solidFill>
            </a:endParaRPr>
          </a:p>
        </p:txBody>
      </p:sp>
      <p:sp>
        <p:nvSpPr>
          <p:cNvPr id="5" name="Rechthoek 14">
            <a:extLst>
              <a:ext uri="{FF2B5EF4-FFF2-40B4-BE49-F238E27FC236}">
                <a16:creationId xmlns:a16="http://schemas.microsoft.com/office/drawing/2014/main" id="{115A8BC1-62B0-4DB0-9664-103F9DEF7C27}"/>
              </a:ext>
            </a:extLst>
          </p:cNvPr>
          <p:cNvSpPr>
            <a:spLocks noChangeArrowheads="1"/>
          </p:cNvSpPr>
          <p:nvPr userDrawn="1"/>
        </p:nvSpPr>
        <p:spPr bwMode="auto">
          <a:xfrm>
            <a:off x="0" y="2587625"/>
            <a:ext cx="1146175" cy="1150938"/>
          </a:xfrm>
          <a:prstGeom prst="rect">
            <a:avLst/>
          </a:prstGeom>
          <a:solidFill>
            <a:schemeClr val="accent1">
              <a:alpha val="50195"/>
            </a:schemeClr>
          </a:solidFill>
          <a:ln>
            <a:noFill/>
          </a:ln>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endParaRPr lang="nl-NL" altLang="nl-NL">
              <a:solidFill>
                <a:srgbClr val="FFFFFF"/>
              </a:solidFill>
            </a:endParaRPr>
          </a:p>
        </p:txBody>
      </p:sp>
      <p:sp>
        <p:nvSpPr>
          <p:cNvPr id="6" name="Rechthoek 15">
            <a:extLst>
              <a:ext uri="{FF2B5EF4-FFF2-40B4-BE49-F238E27FC236}">
                <a16:creationId xmlns:a16="http://schemas.microsoft.com/office/drawing/2014/main" id="{966A234E-36E9-4FC3-9F90-2E55BAF2AC59}"/>
              </a:ext>
            </a:extLst>
          </p:cNvPr>
          <p:cNvSpPr>
            <a:spLocks noChangeArrowheads="1"/>
          </p:cNvSpPr>
          <p:nvPr userDrawn="1"/>
        </p:nvSpPr>
        <p:spPr bwMode="auto">
          <a:xfrm>
            <a:off x="1146175" y="1431925"/>
            <a:ext cx="7997825" cy="1155700"/>
          </a:xfrm>
          <a:prstGeom prst="rect">
            <a:avLst/>
          </a:prstGeom>
          <a:solidFill>
            <a:schemeClr val="accent1">
              <a:alpha val="25098"/>
            </a:schemeClr>
          </a:solidFill>
          <a:ln>
            <a:noFill/>
          </a:ln>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endParaRPr lang="nl-NL" altLang="nl-NL">
              <a:solidFill>
                <a:srgbClr val="FFFFFF"/>
              </a:solidFill>
            </a:endParaRPr>
          </a:p>
        </p:txBody>
      </p:sp>
      <p:pic>
        <p:nvPicPr>
          <p:cNvPr id="7" name="Afbeelding 16" descr="logo UL_RGB.pdf">
            <a:extLst>
              <a:ext uri="{FF2B5EF4-FFF2-40B4-BE49-F238E27FC236}">
                <a16:creationId xmlns:a16="http://schemas.microsoft.com/office/drawing/2014/main" id="{C122E02B-D8C8-4D9B-8EEF-EEC5E583664F}"/>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611188" y="5743575"/>
            <a:ext cx="495300"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Afbeelding 17" descr="logo lumc_Fedra_PPT_20 mm E.pdf">
            <a:extLst>
              <a:ext uri="{FF2B5EF4-FFF2-40B4-BE49-F238E27FC236}">
                <a16:creationId xmlns:a16="http://schemas.microsoft.com/office/drawing/2014/main" id="{3FABC01D-4C1D-4A44-A586-E8527B9B34E2}"/>
              </a:ext>
            </a:extLst>
          </p:cNvPr>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566738" y="277813"/>
            <a:ext cx="2293937"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Rectangle 3"/>
          <p:cNvSpPr>
            <a:spLocks noGrp="1" noChangeArrowheads="1"/>
          </p:cNvSpPr>
          <p:nvPr>
            <p:ph idx="1"/>
          </p:nvPr>
        </p:nvSpPr>
        <p:spPr bwMode="auto">
          <a:xfrm>
            <a:off x="1323975" y="1431652"/>
            <a:ext cx="7524750" cy="1152000"/>
          </a:xfrm>
          <a:prstGeom prst="rect">
            <a:avLst/>
          </a:prstGeom>
          <a:noFill/>
          <a:ln>
            <a:noFill/>
          </a:ln>
          <a:effectLst/>
        </p:spPr>
        <p:txBody>
          <a:bodyPr spcCol="360000"/>
          <a:lstStyle>
            <a:lvl1pPr>
              <a:defRPr sz="2400" b="1" i="0">
                <a:solidFill>
                  <a:schemeClr val="bg2"/>
                </a:solidFill>
              </a:defRPr>
            </a:lvl1pPr>
          </a:lstStyle>
          <a:p>
            <a:pPr lvl="0"/>
            <a:r>
              <a:rPr lang="nl-NL"/>
              <a:t>Tekststijl van het model bewerken</a:t>
            </a:r>
          </a:p>
        </p:txBody>
      </p:sp>
      <p:sp>
        <p:nvSpPr>
          <p:cNvPr id="17" name="Tijdelijke aanduiding voor tekst 3"/>
          <p:cNvSpPr>
            <a:spLocks noGrp="1"/>
          </p:cNvSpPr>
          <p:nvPr>
            <p:ph type="body" sz="half" idx="10"/>
          </p:nvPr>
        </p:nvSpPr>
        <p:spPr>
          <a:xfrm>
            <a:off x="1323974" y="2839003"/>
            <a:ext cx="7524751" cy="3418922"/>
          </a:xfrm>
        </p:spPr>
        <p:txBody>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Rectangle 4">
            <a:extLst>
              <a:ext uri="{FF2B5EF4-FFF2-40B4-BE49-F238E27FC236}">
                <a16:creationId xmlns:a16="http://schemas.microsoft.com/office/drawing/2014/main" id="{B8671A99-E445-46DD-A283-D5684B485F85}"/>
              </a:ext>
            </a:extLst>
          </p:cNvPr>
          <p:cNvSpPr>
            <a:spLocks noGrp="1" noChangeArrowheads="1"/>
          </p:cNvSpPr>
          <p:nvPr>
            <p:ph type="dt" sz="half" idx="11"/>
          </p:nvPr>
        </p:nvSpPr>
        <p:spPr>
          <a:xfrm>
            <a:off x="6350000" y="6553200"/>
            <a:ext cx="2508250" cy="304800"/>
          </a:xfrm>
        </p:spPr>
        <p:txBody>
          <a:bodyPr/>
          <a:lstStyle>
            <a:lvl1pPr algn="r">
              <a:defRPr sz="1200">
                <a:solidFill>
                  <a:srgbClr val="FFFFFF"/>
                </a:solidFill>
                <a:latin typeface="+mn-lt"/>
              </a:defRPr>
            </a:lvl1pPr>
          </a:lstStyle>
          <a:p>
            <a:pPr>
              <a:defRPr/>
            </a:pPr>
            <a:fld id="{495C89C1-FEA9-4E80-A362-CADD8DDAB5EB}" type="datetime5">
              <a:rPr lang="en-US"/>
              <a:pPr>
                <a:defRPr/>
              </a:pPr>
              <a:t>1-Dec-21</a:t>
            </a:fld>
            <a:endParaRPr lang="en-GB" dirty="0"/>
          </a:p>
        </p:txBody>
      </p:sp>
      <p:sp>
        <p:nvSpPr>
          <p:cNvPr id="10" name="Rectangle 6">
            <a:extLst>
              <a:ext uri="{FF2B5EF4-FFF2-40B4-BE49-F238E27FC236}">
                <a16:creationId xmlns:a16="http://schemas.microsoft.com/office/drawing/2014/main" id="{D9C28B85-C645-4A6F-8527-7F22F865AAA0}"/>
              </a:ext>
            </a:extLst>
          </p:cNvPr>
          <p:cNvSpPr>
            <a:spLocks noGrp="1" noChangeArrowheads="1"/>
          </p:cNvSpPr>
          <p:nvPr>
            <p:ph type="sldNum" sz="quarter" idx="12"/>
          </p:nvPr>
        </p:nvSpPr>
        <p:spPr/>
        <p:txBody>
          <a:bodyPr/>
          <a:lstStyle>
            <a:lvl1pPr>
              <a:defRPr/>
            </a:lvl1pPr>
          </a:lstStyle>
          <a:p>
            <a:pPr>
              <a:defRPr/>
            </a:pPr>
            <a:fld id="{4237C12F-153E-4E6F-B391-F2C8E1635D8B}" type="slidenum">
              <a:rPr lang="en-GB" altLang="nl-NL"/>
              <a:pPr>
                <a:defRPr/>
              </a:pPr>
              <a:t>‹#›</a:t>
            </a:fld>
            <a:endParaRPr lang="en-GB" altLang="nl-NL"/>
          </a:p>
        </p:txBody>
      </p:sp>
      <p:sp>
        <p:nvSpPr>
          <p:cNvPr id="11" name="Rectangle 5">
            <a:extLst>
              <a:ext uri="{FF2B5EF4-FFF2-40B4-BE49-F238E27FC236}">
                <a16:creationId xmlns:a16="http://schemas.microsoft.com/office/drawing/2014/main" id="{C77B12AB-E786-44C9-9227-DF75A65C2003}"/>
              </a:ext>
            </a:extLst>
          </p:cNvPr>
          <p:cNvSpPr>
            <a:spLocks noGrp="1" noChangeArrowheads="1"/>
          </p:cNvSpPr>
          <p:nvPr>
            <p:ph type="ftr" sz="quarter" idx="13"/>
          </p:nvPr>
        </p:nvSpPr>
        <p:spPr>
          <a:xfrm>
            <a:off x="1304925" y="6553200"/>
            <a:ext cx="4708525" cy="304800"/>
          </a:xfrm>
        </p:spPr>
        <p:txBody>
          <a:bodyPr/>
          <a:lstStyle>
            <a:lvl1pPr>
              <a:defRPr sz="1200">
                <a:solidFill>
                  <a:srgbClr val="FFFFFF"/>
                </a:solidFill>
                <a:latin typeface="+mn-lt"/>
              </a:defRPr>
            </a:lvl1pPr>
          </a:lstStyle>
          <a:p>
            <a:pPr>
              <a:defRPr/>
            </a:pPr>
            <a:r>
              <a:rPr lang="en-GB"/>
              <a:t>VOILA lezing Eline</a:t>
            </a:r>
          </a:p>
        </p:txBody>
      </p:sp>
    </p:spTree>
    <p:extLst>
      <p:ext uri="{BB962C8B-B14F-4D97-AF65-F5344CB8AC3E}">
        <p14:creationId xmlns:p14="http://schemas.microsoft.com/office/powerpoint/2010/main" val="1180684121"/>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userDrawn="1">
  <p:cSld name="Just titl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a:lvl1pPr>
          </a:lstStyle>
          <a:p>
            <a:r>
              <a:rPr lang="nl-NL"/>
              <a:t>Klik om stijl te bewerken</a:t>
            </a:r>
            <a:endParaRPr lang="en-GB" dirty="0"/>
          </a:p>
        </p:txBody>
      </p:sp>
      <p:sp>
        <p:nvSpPr>
          <p:cNvPr id="3" name="Foliennummernplatzhalter 4">
            <a:extLst>
              <a:ext uri="{FF2B5EF4-FFF2-40B4-BE49-F238E27FC236}">
                <a16:creationId xmlns:a16="http://schemas.microsoft.com/office/drawing/2014/main" id="{5E316DB5-BE56-40CF-AC46-B3BBD878C996}"/>
              </a:ext>
            </a:extLst>
          </p:cNvPr>
          <p:cNvSpPr>
            <a:spLocks noGrp="1"/>
          </p:cNvSpPr>
          <p:nvPr>
            <p:ph type="sldNum" sz="quarter" idx="10"/>
          </p:nvPr>
        </p:nvSpPr>
        <p:spPr/>
        <p:txBody>
          <a:bodyPr/>
          <a:lstStyle>
            <a:lvl1pPr>
              <a:defRPr/>
            </a:lvl1pPr>
          </a:lstStyle>
          <a:p>
            <a:pPr>
              <a:defRPr/>
            </a:pPr>
            <a:fld id="{00EF82E3-F043-4D6A-B2F4-284D67839F67}" type="slidenum">
              <a:rPr lang="en-GB" altLang="nl-NL"/>
              <a:pPr>
                <a:defRPr/>
              </a:pPr>
              <a:t>‹#›</a:t>
            </a:fld>
            <a:endParaRPr lang="en-GB" altLang="nl-NL"/>
          </a:p>
        </p:txBody>
      </p:sp>
      <p:sp>
        <p:nvSpPr>
          <p:cNvPr id="4" name="Datumsplatzhalter 3">
            <a:extLst>
              <a:ext uri="{FF2B5EF4-FFF2-40B4-BE49-F238E27FC236}">
                <a16:creationId xmlns:a16="http://schemas.microsoft.com/office/drawing/2014/main" id="{EBA97AE3-A6FE-45B2-AA98-8D4DB450026E}"/>
              </a:ext>
            </a:extLst>
          </p:cNvPr>
          <p:cNvSpPr>
            <a:spLocks noGrp="1"/>
          </p:cNvSpPr>
          <p:nvPr>
            <p:ph type="dt" sz="half" idx="11"/>
          </p:nvPr>
        </p:nvSpPr>
        <p:spPr>
          <a:xfrm>
            <a:off x="457200" y="6477000"/>
            <a:ext cx="2133600" cy="365125"/>
          </a:xfrm>
        </p:spPr>
        <p:txBody>
          <a:bodyPr lIns="91440" tIns="45720" rIns="91440" bIns="45720" rtlCol="0"/>
          <a:lstStyle>
            <a:lvl1pPr algn="l">
              <a:defRPr sz="1000">
                <a:solidFill>
                  <a:schemeClr val="tx1">
                    <a:tint val="75000"/>
                  </a:schemeClr>
                </a:solidFill>
                <a:latin typeface="Arial" panose="020B0604020202020204" pitchFamily="34" charset="0"/>
                <a:cs typeface="Arial" panose="020B0604020202020204" pitchFamily="34" charset="0"/>
              </a:defRPr>
            </a:lvl1pPr>
          </a:lstStyle>
          <a:p>
            <a:pPr>
              <a:defRPr/>
            </a:pPr>
            <a:fld id="{A58F7A18-8274-41CD-8D54-1210E2C0B17F}" type="datetime5">
              <a:rPr lang="en-US"/>
              <a:pPr>
                <a:defRPr/>
              </a:pPr>
              <a:t>1-Dec-21</a:t>
            </a:fld>
            <a:endParaRPr lang="en-GB" dirty="0"/>
          </a:p>
        </p:txBody>
      </p:sp>
    </p:spTree>
    <p:extLst>
      <p:ext uri="{BB962C8B-B14F-4D97-AF65-F5344CB8AC3E}">
        <p14:creationId xmlns:p14="http://schemas.microsoft.com/office/powerpoint/2010/main" val="2532321521"/>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8" name="Rechthoek 13">
            <a:extLst>
              <a:ext uri="{FF2B5EF4-FFF2-40B4-BE49-F238E27FC236}">
                <a16:creationId xmlns:a16="http://schemas.microsoft.com/office/drawing/2014/main" id="{015DFEEE-75F2-4C67-B89D-502B02955CF0}"/>
              </a:ext>
            </a:extLst>
          </p:cNvPr>
          <p:cNvSpPr>
            <a:spLocks noChangeArrowheads="1"/>
          </p:cNvSpPr>
          <p:nvPr userDrawn="1"/>
        </p:nvSpPr>
        <p:spPr bwMode="auto">
          <a:xfrm>
            <a:off x="0" y="0"/>
            <a:ext cx="9144000" cy="1431925"/>
          </a:xfrm>
          <a:prstGeom prst="rect">
            <a:avLst/>
          </a:prstGeom>
          <a:solidFill>
            <a:schemeClr val="tx1"/>
          </a:solidFill>
          <a:ln w="9525" algn="ctr">
            <a:solidFill>
              <a:schemeClr val="tx1"/>
            </a:solidFill>
            <a:round/>
            <a:headEnd/>
            <a:tailEnd/>
          </a:ln>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defRPr/>
            </a:pPr>
            <a:endParaRPr lang="nl-NL" altLang="nl-NL" sz="2400">
              <a:latin typeface="Times" panose="02020603050405020304" pitchFamily="18" charset="0"/>
              <a:ea typeface="MS PGothic" panose="020B0600070205080204" pitchFamily="34" charset="-128"/>
            </a:endParaRPr>
          </a:p>
        </p:txBody>
      </p:sp>
      <p:pic>
        <p:nvPicPr>
          <p:cNvPr id="9" name="Afbeelding 14" descr="logo UL_RGB.pdf">
            <a:extLst>
              <a:ext uri="{FF2B5EF4-FFF2-40B4-BE49-F238E27FC236}">
                <a16:creationId xmlns:a16="http://schemas.microsoft.com/office/drawing/2014/main" id="{67A48C8B-202C-4698-9EB8-55DDCA6757EF}"/>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611188" y="5743575"/>
            <a:ext cx="495300"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hthoek 13">
            <a:extLst>
              <a:ext uri="{FF2B5EF4-FFF2-40B4-BE49-F238E27FC236}">
                <a16:creationId xmlns:a16="http://schemas.microsoft.com/office/drawing/2014/main" id="{F28D6C77-270E-4130-B010-2095BD5FC055}"/>
              </a:ext>
            </a:extLst>
          </p:cNvPr>
          <p:cNvSpPr>
            <a:spLocks noChangeArrowheads="1"/>
          </p:cNvSpPr>
          <p:nvPr userDrawn="1"/>
        </p:nvSpPr>
        <p:spPr bwMode="auto">
          <a:xfrm>
            <a:off x="1146175" y="1431925"/>
            <a:ext cx="7997825" cy="1150938"/>
          </a:xfrm>
          <a:prstGeom prst="rect">
            <a:avLst/>
          </a:prstGeom>
          <a:solidFill>
            <a:schemeClr val="accent1"/>
          </a:solidFill>
          <a:ln>
            <a:noFill/>
          </a:ln>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defRPr/>
            </a:pPr>
            <a:endParaRPr lang="nl-NL" altLang="nl-NL" sz="2400">
              <a:latin typeface="Times" panose="02020603050405020304" pitchFamily="18" charset="0"/>
              <a:ea typeface="MS PGothic" panose="020B0600070205080204" pitchFamily="34" charset="-128"/>
            </a:endParaRPr>
          </a:p>
        </p:txBody>
      </p:sp>
      <p:sp>
        <p:nvSpPr>
          <p:cNvPr id="11" name="Rechthoek 16">
            <a:extLst>
              <a:ext uri="{FF2B5EF4-FFF2-40B4-BE49-F238E27FC236}">
                <a16:creationId xmlns:a16="http://schemas.microsoft.com/office/drawing/2014/main" id="{F7B58643-9672-43AB-88D7-5826135E644D}"/>
              </a:ext>
            </a:extLst>
          </p:cNvPr>
          <p:cNvSpPr>
            <a:spLocks noChangeArrowheads="1"/>
          </p:cNvSpPr>
          <p:nvPr userDrawn="1"/>
        </p:nvSpPr>
        <p:spPr bwMode="auto">
          <a:xfrm>
            <a:off x="0" y="2587625"/>
            <a:ext cx="1146175" cy="1150938"/>
          </a:xfrm>
          <a:prstGeom prst="rect">
            <a:avLst/>
          </a:prstGeom>
          <a:solidFill>
            <a:schemeClr val="accent1">
              <a:alpha val="50195"/>
            </a:schemeClr>
          </a:solidFill>
          <a:ln>
            <a:noFill/>
          </a:ln>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defRPr/>
            </a:pPr>
            <a:endParaRPr lang="nl-NL" altLang="nl-NL" sz="2400">
              <a:latin typeface="Times" panose="02020603050405020304" pitchFamily="18" charset="0"/>
              <a:ea typeface="MS PGothic" panose="020B0600070205080204" pitchFamily="34" charset="-128"/>
            </a:endParaRPr>
          </a:p>
        </p:txBody>
      </p:sp>
      <p:pic>
        <p:nvPicPr>
          <p:cNvPr id="12" name="Afbeelding 17" descr="logo lumc_Fedra_PPT_20 mm E.pdf">
            <a:extLst>
              <a:ext uri="{FF2B5EF4-FFF2-40B4-BE49-F238E27FC236}">
                <a16:creationId xmlns:a16="http://schemas.microsoft.com/office/drawing/2014/main" id="{DF94B282-BE9D-4DC8-A116-6583FF2C8200}"/>
              </a:ext>
            </a:extLst>
          </p:cNvPr>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566738" y="277813"/>
            <a:ext cx="2293937"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9" name="Rectangle 3"/>
          <p:cNvSpPr>
            <a:spLocks noGrp="1" noChangeArrowheads="1"/>
          </p:cNvSpPr>
          <p:nvPr>
            <p:ph type="subTitle" idx="1"/>
          </p:nvPr>
        </p:nvSpPr>
        <p:spPr>
          <a:xfrm>
            <a:off x="1304934" y="2780928"/>
            <a:ext cx="4527551" cy="347890"/>
          </a:xfrm>
        </p:spPr>
        <p:txBody>
          <a:bodyPr/>
          <a:lstStyle>
            <a:lvl1pPr marL="0" indent="0" algn="l">
              <a:lnSpc>
                <a:spcPct val="100000"/>
              </a:lnSpc>
              <a:buFontTx/>
              <a:buNone/>
              <a:defRPr b="1">
                <a:solidFill>
                  <a:schemeClr val="bg2"/>
                </a:solidFill>
              </a:defRPr>
            </a:lvl1pPr>
          </a:lstStyle>
          <a:p>
            <a:pPr lvl="0"/>
            <a:r>
              <a:rPr lang="nl-NL" noProof="0"/>
              <a:t>Klik om de ondertitelstijl van het model te bewerken</a:t>
            </a:r>
            <a:endParaRPr lang="en-GB" noProof="0" dirty="0"/>
          </a:p>
        </p:txBody>
      </p:sp>
      <p:sp>
        <p:nvSpPr>
          <p:cNvPr id="21" name="Rectangle 2"/>
          <p:cNvSpPr>
            <a:spLocks noGrp="1" noChangeArrowheads="1"/>
          </p:cNvSpPr>
          <p:nvPr>
            <p:ph type="title"/>
          </p:nvPr>
        </p:nvSpPr>
        <p:spPr bwMode="auto">
          <a:xfrm>
            <a:off x="1322388" y="1431450"/>
            <a:ext cx="7821570" cy="1144588"/>
          </a:xfrm>
          <a:prstGeom prst="rect">
            <a:avLst/>
          </a:prstGeom>
          <a:noFill/>
          <a:ln>
            <a:noFill/>
          </a:ln>
          <a:effectLst/>
        </p:spPr>
        <p:txBody>
          <a:bodyPr tIns="108000" bIns="0" anchor="t"/>
          <a:lstStyle/>
          <a:p>
            <a:pPr lvl="0"/>
            <a:r>
              <a:rPr lang="en-US"/>
              <a:t>Click to edit Master title style</a:t>
            </a:r>
            <a:endParaRPr lang="en-GB" dirty="0"/>
          </a:p>
        </p:txBody>
      </p:sp>
      <p:sp>
        <p:nvSpPr>
          <p:cNvPr id="24" name="Rectangle 3"/>
          <p:cNvSpPr>
            <a:spLocks noGrp="1" noChangeArrowheads="1"/>
          </p:cNvSpPr>
          <p:nvPr>
            <p:ph idx="10"/>
          </p:nvPr>
        </p:nvSpPr>
        <p:spPr bwMode="auto">
          <a:xfrm>
            <a:off x="1304934" y="4433456"/>
            <a:ext cx="4530829" cy="415636"/>
          </a:xfrm>
          <a:prstGeom prst="rect">
            <a:avLst/>
          </a:prstGeom>
          <a:noFill/>
          <a:ln>
            <a:noFill/>
          </a:ln>
          <a:effectLst/>
        </p:spPr>
        <p:txBody>
          <a:bodyPr/>
          <a:lstStyle>
            <a:lvl1pPr marL="0" indent="0">
              <a:buFontTx/>
              <a:buNone/>
              <a:defRPr sz="2000" baseline="0">
                <a:solidFill>
                  <a:schemeClr val="bg2"/>
                </a:solidFill>
              </a:defRPr>
            </a:lvl1pPr>
          </a:lstStyle>
          <a:p>
            <a:pPr lvl="0"/>
            <a:r>
              <a:rPr lang="nl-NL"/>
              <a:t>Tekststijl van het model bewerken</a:t>
            </a:r>
          </a:p>
        </p:txBody>
      </p:sp>
      <p:sp>
        <p:nvSpPr>
          <p:cNvPr id="23" name="Rectangle 3"/>
          <p:cNvSpPr>
            <a:spLocks noGrp="1" noChangeArrowheads="1"/>
          </p:cNvSpPr>
          <p:nvPr>
            <p:ph idx="11"/>
          </p:nvPr>
        </p:nvSpPr>
        <p:spPr bwMode="auto">
          <a:xfrm>
            <a:off x="1304927" y="4849110"/>
            <a:ext cx="4545117" cy="415635"/>
          </a:xfrm>
          <a:prstGeom prst="rect">
            <a:avLst/>
          </a:prstGeom>
          <a:noFill/>
          <a:ln>
            <a:noFill/>
          </a:ln>
          <a:effectLst/>
        </p:spPr>
        <p:txBody>
          <a:bodyPr/>
          <a:lstStyle>
            <a:lvl1pPr marL="0" indent="0">
              <a:buFontTx/>
              <a:buNone/>
              <a:defRPr sz="2000">
                <a:solidFill>
                  <a:schemeClr val="bg2"/>
                </a:solidFill>
              </a:defRPr>
            </a:lvl1pPr>
            <a:lvl2pPr marL="0" indent="0">
              <a:buFontTx/>
              <a:buNone/>
              <a:defRPr sz="1600"/>
            </a:lvl2pPr>
            <a:lvl3pPr marL="860425" indent="0">
              <a:buFontTx/>
              <a:buNone/>
              <a:defRPr/>
            </a:lvl3pPr>
            <a:lvl4pPr marL="1236662" indent="0">
              <a:buFontTx/>
              <a:buNone/>
              <a:defRPr/>
            </a:lvl4pPr>
            <a:lvl5pPr marL="1717675" indent="0">
              <a:buFontTx/>
              <a:buNone/>
              <a:defRPr/>
            </a:lvl5pPr>
          </a:lstStyle>
          <a:p>
            <a:pPr lvl="0"/>
            <a:r>
              <a:rPr lang="nl-NL"/>
              <a:t>Tekststijl van het model bewerken</a:t>
            </a:r>
          </a:p>
        </p:txBody>
      </p:sp>
      <p:sp>
        <p:nvSpPr>
          <p:cNvPr id="19" name="Rectangle 3"/>
          <p:cNvSpPr>
            <a:spLocks noGrp="1" noChangeArrowheads="1"/>
          </p:cNvSpPr>
          <p:nvPr>
            <p:ph idx="12"/>
          </p:nvPr>
        </p:nvSpPr>
        <p:spPr bwMode="auto">
          <a:xfrm>
            <a:off x="1304933" y="5264745"/>
            <a:ext cx="4527551" cy="415635"/>
          </a:xfrm>
          <a:prstGeom prst="rect">
            <a:avLst/>
          </a:prstGeom>
          <a:noFill/>
          <a:ln>
            <a:noFill/>
          </a:ln>
          <a:effectLst/>
        </p:spPr>
        <p:txBody>
          <a:bodyPr/>
          <a:lstStyle>
            <a:lvl1pPr marL="0" indent="0">
              <a:buFontTx/>
              <a:buNone/>
              <a:defRPr sz="1800" b="0" i="0" cap="all" baseline="0">
                <a:solidFill>
                  <a:schemeClr val="accent1"/>
                </a:solidFill>
              </a:defRPr>
            </a:lvl1pPr>
          </a:lstStyle>
          <a:p>
            <a:pPr lvl="0"/>
            <a:r>
              <a:rPr lang="nl-NL"/>
              <a:t>Tekststijl van het model bewerken</a:t>
            </a:r>
          </a:p>
        </p:txBody>
      </p:sp>
      <p:sp>
        <p:nvSpPr>
          <p:cNvPr id="26" name="Tijdelijke aanduiding voor afbeelding 2"/>
          <p:cNvSpPr>
            <a:spLocks noGrp="1"/>
          </p:cNvSpPr>
          <p:nvPr>
            <p:ph type="pic" idx="14"/>
          </p:nvPr>
        </p:nvSpPr>
        <p:spPr>
          <a:xfrm>
            <a:off x="5969102" y="2583652"/>
            <a:ext cx="2880000" cy="2880000"/>
          </a:xfrm>
        </p:spPr>
        <p:txBody>
          <a:bodyPr/>
          <a:lstStyle>
            <a:lvl1pPr marL="0" indent="0">
              <a:buNone/>
              <a:defRPr sz="800">
                <a:solidFill>
                  <a:schemeClr val="accent4"/>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nl-NL" noProof="0" dirty="0"/>
          </a:p>
        </p:txBody>
      </p:sp>
      <p:sp>
        <p:nvSpPr>
          <p:cNvPr id="13" name="Rectangle 4">
            <a:extLst>
              <a:ext uri="{FF2B5EF4-FFF2-40B4-BE49-F238E27FC236}">
                <a16:creationId xmlns:a16="http://schemas.microsoft.com/office/drawing/2014/main" id="{7BD3E0B8-6B98-4EBC-89E0-B517D4C8D320}"/>
              </a:ext>
            </a:extLst>
          </p:cNvPr>
          <p:cNvSpPr>
            <a:spLocks noGrp="1" noChangeArrowheads="1"/>
          </p:cNvSpPr>
          <p:nvPr>
            <p:ph type="dt" sz="half" idx="15"/>
          </p:nvPr>
        </p:nvSpPr>
        <p:spPr>
          <a:xfrm>
            <a:off x="6350000" y="6553200"/>
            <a:ext cx="2508250" cy="304800"/>
          </a:xfrm>
        </p:spPr>
        <p:txBody>
          <a:bodyPr/>
          <a:lstStyle>
            <a:lvl1pPr algn="r">
              <a:defRPr sz="1200">
                <a:solidFill>
                  <a:schemeClr val="tx1"/>
                </a:solidFill>
                <a:latin typeface="+mn-lt"/>
              </a:defRPr>
            </a:lvl1pPr>
          </a:lstStyle>
          <a:p>
            <a:pPr>
              <a:defRPr/>
            </a:pPr>
            <a:fld id="{BDAA5EE2-B13B-4D47-A9C4-5FBE6153BD87}" type="datetime5">
              <a:rPr lang="en-US"/>
              <a:pPr>
                <a:defRPr/>
              </a:pPr>
              <a:t>1-Dec-21</a:t>
            </a:fld>
            <a:endParaRPr lang="en-GB" dirty="0"/>
          </a:p>
        </p:txBody>
      </p:sp>
      <p:sp>
        <p:nvSpPr>
          <p:cNvPr id="14" name="Rectangle 5">
            <a:extLst>
              <a:ext uri="{FF2B5EF4-FFF2-40B4-BE49-F238E27FC236}">
                <a16:creationId xmlns:a16="http://schemas.microsoft.com/office/drawing/2014/main" id="{1B56C9ED-2EB4-453C-8DEE-48D5CF015E6D}"/>
              </a:ext>
            </a:extLst>
          </p:cNvPr>
          <p:cNvSpPr>
            <a:spLocks noGrp="1" noChangeArrowheads="1"/>
          </p:cNvSpPr>
          <p:nvPr>
            <p:ph type="ftr" sz="quarter" idx="16"/>
          </p:nvPr>
        </p:nvSpPr>
        <p:spPr>
          <a:xfrm>
            <a:off x="1304925" y="6553200"/>
            <a:ext cx="4708525" cy="304800"/>
          </a:xfrm>
        </p:spPr>
        <p:txBody>
          <a:bodyPr/>
          <a:lstStyle>
            <a:lvl1pPr>
              <a:defRPr sz="1200">
                <a:solidFill>
                  <a:schemeClr val="tx1"/>
                </a:solidFill>
                <a:latin typeface="+mn-lt"/>
              </a:defRPr>
            </a:lvl1pPr>
          </a:lstStyle>
          <a:p>
            <a:pPr>
              <a:defRPr/>
            </a:pPr>
            <a:r>
              <a:rPr lang="en-US"/>
              <a:t>VOILA lezing Eline</a:t>
            </a:r>
            <a:endParaRPr lang="en-GB"/>
          </a:p>
        </p:txBody>
      </p:sp>
      <p:sp>
        <p:nvSpPr>
          <p:cNvPr id="15" name="Rectangle 6">
            <a:extLst>
              <a:ext uri="{FF2B5EF4-FFF2-40B4-BE49-F238E27FC236}">
                <a16:creationId xmlns:a16="http://schemas.microsoft.com/office/drawing/2014/main" id="{1D25863D-0F47-4F38-AFBF-DC543B904988}"/>
              </a:ext>
            </a:extLst>
          </p:cNvPr>
          <p:cNvSpPr>
            <a:spLocks noGrp="1" noChangeArrowheads="1"/>
          </p:cNvSpPr>
          <p:nvPr>
            <p:ph type="sldNum" sz="quarter" idx="17"/>
          </p:nvPr>
        </p:nvSpPr>
        <p:spPr/>
        <p:txBody>
          <a:bodyPr/>
          <a:lstStyle>
            <a:lvl1pPr algn="l">
              <a:defRPr sz="1200">
                <a:solidFill>
                  <a:schemeClr val="tx1"/>
                </a:solidFill>
                <a:latin typeface="+mn-lt"/>
              </a:defRPr>
            </a:lvl1pPr>
          </a:lstStyle>
          <a:p>
            <a:pPr>
              <a:defRPr/>
            </a:pPr>
            <a:fld id="{DED7C1EE-1226-4366-B1C8-B066DA4E7540}" type="slidenum">
              <a:rPr lang="en-GB"/>
              <a:pPr>
                <a:defRPr/>
              </a:pPr>
              <a:t>‹#›</a:t>
            </a:fld>
            <a:endParaRPr lang="en-GB" dirty="0"/>
          </a:p>
        </p:txBody>
      </p:sp>
    </p:spTree>
    <p:extLst>
      <p:ext uri="{BB962C8B-B14F-4D97-AF65-F5344CB8AC3E}">
        <p14:creationId xmlns:p14="http://schemas.microsoft.com/office/powerpoint/2010/main" val="4115226108"/>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5" name="Rechthoek 13">
            <a:extLst>
              <a:ext uri="{FF2B5EF4-FFF2-40B4-BE49-F238E27FC236}">
                <a16:creationId xmlns:a16="http://schemas.microsoft.com/office/drawing/2014/main" id="{658956D7-BF98-4D91-85CC-378954A195C6}"/>
              </a:ext>
            </a:extLst>
          </p:cNvPr>
          <p:cNvSpPr>
            <a:spLocks noChangeArrowheads="1"/>
          </p:cNvSpPr>
          <p:nvPr userDrawn="1"/>
        </p:nvSpPr>
        <p:spPr bwMode="auto">
          <a:xfrm>
            <a:off x="0" y="0"/>
            <a:ext cx="9144000" cy="6553200"/>
          </a:xfrm>
          <a:prstGeom prst="rect">
            <a:avLst/>
          </a:prstGeom>
          <a:solidFill>
            <a:schemeClr val="accent1">
              <a:alpha val="25098"/>
            </a:schemeClr>
          </a:solidFill>
          <a:ln>
            <a:noFill/>
          </a:ln>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defRPr/>
            </a:pPr>
            <a:endParaRPr lang="nl-NL" altLang="nl-NL" sz="2400">
              <a:latin typeface="Times" panose="02020603050405020304" pitchFamily="18" charset="0"/>
              <a:ea typeface="MS PGothic" panose="020B0600070205080204" pitchFamily="34" charset="-128"/>
            </a:endParaRPr>
          </a:p>
        </p:txBody>
      </p:sp>
      <p:sp>
        <p:nvSpPr>
          <p:cNvPr id="2" name="Titel 1"/>
          <p:cNvSpPr>
            <a:spLocks noGrp="1"/>
          </p:cNvSpPr>
          <p:nvPr>
            <p:ph type="title"/>
          </p:nvPr>
        </p:nvSpPr>
        <p:spPr>
          <a:xfrm>
            <a:off x="566738" y="18"/>
            <a:ext cx="6524625" cy="854075"/>
          </a:xfrm>
        </p:spPr>
        <p:txBody>
          <a:bodyPr/>
          <a:lstStyle>
            <a:lvl1pPr>
              <a:defRPr cap="all"/>
            </a:lvl1pPr>
          </a:lstStyle>
          <a:p>
            <a:r>
              <a:rPr lang="nl-NL"/>
              <a:t>Klik om de stijl te bewerken</a:t>
            </a:r>
            <a:endParaRPr lang="nl-NL" dirty="0"/>
          </a:p>
        </p:txBody>
      </p:sp>
      <p:sp>
        <p:nvSpPr>
          <p:cNvPr id="10" name="Tijdelijke aanduiding voor afbeelding 2"/>
          <p:cNvSpPr>
            <a:spLocks noGrp="1"/>
          </p:cNvSpPr>
          <p:nvPr>
            <p:ph type="pic" idx="14"/>
          </p:nvPr>
        </p:nvSpPr>
        <p:spPr>
          <a:xfrm>
            <a:off x="5969102" y="2583652"/>
            <a:ext cx="2880000" cy="2880000"/>
          </a:xfrm>
        </p:spPr>
        <p:txBody>
          <a:bodyPr/>
          <a:lstStyle>
            <a:lvl1pPr marL="0" indent="0">
              <a:buNone/>
              <a:defRPr sz="800">
                <a:solidFill>
                  <a:schemeClr val="accent4"/>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nl-NL" noProof="0" dirty="0"/>
          </a:p>
        </p:txBody>
      </p:sp>
      <p:sp>
        <p:nvSpPr>
          <p:cNvPr id="11" name="Tijdelijke aanduiding voor inhoud 10"/>
          <p:cNvSpPr>
            <a:spLocks noGrp="1"/>
          </p:cNvSpPr>
          <p:nvPr>
            <p:ph sz="quarter" idx="15"/>
          </p:nvPr>
        </p:nvSpPr>
        <p:spPr>
          <a:xfrm>
            <a:off x="566740" y="2583652"/>
            <a:ext cx="5283200" cy="3674274"/>
          </a:xfrm>
        </p:spPr>
        <p:txBody>
          <a:bodyPr/>
          <a:lstStyle>
            <a:lvl1pPr>
              <a:lnSpc>
                <a:spcPct val="100000"/>
              </a:lnSpc>
              <a:defRPr sz="5400" b="1" i="0">
                <a:solidFill>
                  <a:schemeClr val="bg2"/>
                </a:solidFill>
              </a:defRPr>
            </a:lvl1pPr>
          </a:lstStyle>
          <a:p>
            <a:pPr lvl="0"/>
            <a:r>
              <a:rPr lang="en-US"/>
              <a:t>Click to edit Master text styles</a:t>
            </a:r>
          </a:p>
        </p:txBody>
      </p:sp>
      <p:sp>
        <p:nvSpPr>
          <p:cNvPr id="6" name="Tijdelijke aanduiding voor datum 2">
            <a:extLst>
              <a:ext uri="{FF2B5EF4-FFF2-40B4-BE49-F238E27FC236}">
                <a16:creationId xmlns:a16="http://schemas.microsoft.com/office/drawing/2014/main" id="{D4DA5601-FEC4-4272-93C3-42F179A078F6}"/>
              </a:ext>
            </a:extLst>
          </p:cNvPr>
          <p:cNvSpPr>
            <a:spLocks noGrp="1"/>
          </p:cNvSpPr>
          <p:nvPr>
            <p:ph type="dt" sz="half" idx="16"/>
          </p:nvPr>
        </p:nvSpPr>
        <p:spPr/>
        <p:txBody>
          <a:bodyPr/>
          <a:lstStyle>
            <a:lvl1pPr>
              <a:defRPr/>
            </a:lvl1pPr>
          </a:lstStyle>
          <a:p>
            <a:pPr>
              <a:defRPr/>
            </a:pPr>
            <a:fld id="{42578356-D273-4B31-9C92-4EA024FF961C}" type="datetime5">
              <a:rPr lang="en-US"/>
              <a:pPr>
                <a:defRPr/>
              </a:pPr>
              <a:t>1-Dec-21</a:t>
            </a:fld>
            <a:endParaRPr lang="en-GB" dirty="0"/>
          </a:p>
        </p:txBody>
      </p:sp>
      <p:sp>
        <p:nvSpPr>
          <p:cNvPr id="7" name="Tijdelijke aanduiding voor voettekst 3">
            <a:extLst>
              <a:ext uri="{FF2B5EF4-FFF2-40B4-BE49-F238E27FC236}">
                <a16:creationId xmlns:a16="http://schemas.microsoft.com/office/drawing/2014/main" id="{5AEE30F9-0429-47B8-9B1A-2B6482F8F62C}"/>
              </a:ext>
            </a:extLst>
          </p:cNvPr>
          <p:cNvSpPr>
            <a:spLocks noGrp="1"/>
          </p:cNvSpPr>
          <p:nvPr>
            <p:ph type="ftr" sz="quarter" idx="17"/>
          </p:nvPr>
        </p:nvSpPr>
        <p:spPr/>
        <p:txBody>
          <a:bodyPr/>
          <a:lstStyle>
            <a:lvl1pPr>
              <a:defRPr/>
            </a:lvl1pPr>
          </a:lstStyle>
          <a:p>
            <a:pPr>
              <a:defRPr/>
            </a:pPr>
            <a:r>
              <a:rPr lang="en-US"/>
              <a:t>VOILA lezing Eline</a:t>
            </a:r>
            <a:endParaRPr lang="en-GB"/>
          </a:p>
        </p:txBody>
      </p:sp>
      <p:sp>
        <p:nvSpPr>
          <p:cNvPr id="8" name="Tijdelijke aanduiding voor dianummer 4">
            <a:extLst>
              <a:ext uri="{FF2B5EF4-FFF2-40B4-BE49-F238E27FC236}">
                <a16:creationId xmlns:a16="http://schemas.microsoft.com/office/drawing/2014/main" id="{E7B04DCC-7331-4DDC-B8C9-AD6BC0045BCD}"/>
              </a:ext>
            </a:extLst>
          </p:cNvPr>
          <p:cNvSpPr>
            <a:spLocks noGrp="1"/>
          </p:cNvSpPr>
          <p:nvPr>
            <p:ph type="sldNum" sz="quarter" idx="18"/>
          </p:nvPr>
        </p:nvSpPr>
        <p:spPr/>
        <p:txBody>
          <a:bodyPr/>
          <a:lstStyle>
            <a:lvl1pPr>
              <a:defRPr/>
            </a:lvl1pPr>
          </a:lstStyle>
          <a:p>
            <a:pPr>
              <a:defRPr/>
            </a:pPr>
            <a:fld id="{80C61C5D-5523-48F4-A155-B5EE9FE6E96A}" type="slidenum">
              <a:rPr lang="en-GB"/>
              <a:pPr>
                <a:defRPr/>
              </a:pPr>
              <a:t>‹#›</a:t>
            </a:fld>
            <a:endParaRPr lang="en-GB" dirty="0"/>
          </a:p>
        </p:txBody>
      </p:sp>
    </p:spTree>
    <p:extLst>
      <p:ext uri="{BB962C8B-B14F-4D97-AF65-F5344CB8AC3E}">
        <p14:creationId xmlns:p14="http://schemas.microsoft.com/office/powerpoint/2010/main" val="1030909996"/>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el 1"/>
          <p:cNvSpPr>
            <a:spLocks noGrp="1"/>
          </p:cNvSpPr>
          <p:nvPr>
            <p:ph type="title"/>
          </p:nvPr>
        </p:nvSpPr>
        <p:spPr>
          <a:xfrm>
            <a:off x="566738" y="18"/>
            <a:ext cx="6524625" cy="854075"/>
          </a:xfrm>
        </p:spPr>
        <p:txBody>
          <a:bodyPr/>
          <a:lstStyle/>
          <a:p>
            <a:r>
              <a:rPr lang="en-US"/>
              <a:t>Click to edit Master title style</a:t>
            </a:r>
            <a:endParaRPr lang="nl-NL"/>
          </a:p>
        </p:txBody>
      </p:sp>
      <p:sp>
        <p:nvSpPr>
          <p:cNvPr id="3" name="Tijdelijke aanduiding voor inhoud 2"/>
          <p:cNvSpPr>
            <a:spLocks noGrp="1"/>
          </p:cNvSpPr>
          <p:nvPr>
            <p:ph idx="1"/>
          </p:nvPr>
        </p:nvSpPr>
        <p:spPr>
          <a:xfrm>
            <a:off x="566739" y="1144588"/>
            <a:ext cx="8291512" cy="5113338"/>
          </a:xfrm>
        </p:spPr>
        <p:txBody>
          <a:bodyPr/>
          <a:lstStyle>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dirty="0"/>
          </a:p>
        </p:txBody>
      </p:sp>
      <p:sp>
        <p:nvSpPr>
          <p:cNvPr id="4" name="Rectangle 4">
            <a:extLst>
              <a:ext uri="{FF2B5EF4-FFF2-40B4-BE49-F238E27FC236}">
                <a16:creationId xmlns:a16="http://schemas.microsoft.com/office/drawing/2014/main" id="{81B3BD1C-F400-4616-81F1-3B717023921D}"/>
              </a:ext>
            </a:extLst>
          </p:cNvPr>
          <p:cNvSpPr>
            <a:spLocks noGrp="1" noChangeArrowheads="1"/>
          </p:cNvSpPr>
          <p:nvPr>
            <p:ph type="dt" sz="half" idx="10"/>
          </p:nvPr>
        </p:nvSpPr>
        <p:spPr>
          <a:xfrm>
            <a:off x="6350000" y="6553200"/>
            <a:ext cx="2508250" cy="304800"/>
          </a:xfrm>
        </p:spPr>
        <p:txBody>
          <a:bodyPr/>
          <a:lstStyle>
            <a:lvl1pPr algn="r">
              <a:defRPr sz="1200">
                <a:solidFill>
                  <a:schemeClr val="tx1"/>
                </a:solidFill>
                <a:latin typeface="+mn-lt"/>
              </a:defRPr>
            </a:lvl1pPr>
          </a:lstStyle>
          <a:p>
            <a:pPr>
              <a:defRPr/>
            </a:pPr>
            <a:fld id="{66E2337E-DC64-43C6-88B8-81FFE352B0B9}" type="datetime5">
              <a:rPr lang="en-US"/>
              <a:pPr>
                <a:defRPr/>
              </a:pPr>
              <a:t>1-Dec-21</a:t>
            </a:fld>
            <a:endParaRPr lang="en-GB" dirty="0"/>
          </a:p>
        </p:txBody>
      </p:sp>
      <p:sp>
        <p:nvSpPr>
          <p:cNvPr id="5" name="Rectangle 6">
            <a:extLst>
              <a:ext uri="{FF2B5EF4-FFF2-40B4-BE49-F238E27FC236}">
                <a16:creationId xmlns:a16="http://schemas.microsoft.com/office/drawing/2014/main" id="{5F4B847A-787B-4E46-8280-4430BCB13CF3}"/>
              </a:ext>
            </a:extLst>
          </p:cNvPr>
          <p:cNvSpPr>
            <a:spLocks noGrp="1" noChangeArrowheads="1"/>
          </p:cNvSpPr>
          <p:nvPr>
            <p:ph type="sldNum" sz="quarter" idx="11"/>
          </p:nvPr>
        </p:nvSpPr>
        <p:spPr/>
        <p:txBody>
          <a:bodyPr/>
          <a:lstStyle>
            <a:lvl1pPr algn="l">
              <a:defRPr sz="1200">
                <a:solidFill>
                  <a:schemeClr val="tx1"/>
                </a:solidFill>
                <a:latin typeface="+mn-lt"/>
              </a:defRPr>
            </a:lvl1pPr>
          </a:lstStyle>
          <a:p>
            <a:pPr>
              <a:defRPr/>
            </a:pPr>
            <a:fld id="{2D99CCF7-D79C-48D2-9187-64889C9FB250}" type="slidenum">
              <a:rPr lang="en-GB"/>
              <a:pPr>
                <a:defRPr/>
              </a:pPr>
              <a:t>‹#›</a:t>
            </a:fld>
            <a:endParaRPr lang="en-GB" dirty="0"/>
          </a:p>
        </p:txBody>
      </p:sp>
      <p:sp>
        <p:nvSpPr>
          <p:cNvPr id="6" name="Footer Placeholder 5">
            <a:extLst>
              <a:ext uri="{FF2B5EF4-FFF2-40B4-BE49-F238E27FC236}">
                <a16:creationId xmlns:a16="http://schemas.microsoft.com/office/drawing/2014/main" id="{69B0AD67-FB6B-4937-A548-E30365853358}"/>
              </a:ext>
            </a:extLst>
          </p:cNvPr>
          <p:cNvSpPr>
            <a:spLocks noGrp="1" noChangeArrowheads="1"/>
          </p:cNvSpPr>
          <p:nvPr>
            <p:ph type="ftr" sz="quarter" idx="12"/>
          </p:nvPr>
        </p:nvSpPr>
        <p:spPr>
          <a:xfrm>
            <a:off x="1304925" y="6553200"/>
            <a:ext cx="4708525" cy="304800"/>
          </a:xfrm>
        </p:spPr>
        <p:txBody>
          <a:bodyPr/>
          <a:lstStyle>
            <a:lvl1pPr>
              <a:defRPr sz="1200">
                <a:solidFill>
                  <a:schemeClr val="tx1"/>
                </a:solidFill>
                <a:latin typeface="+mn-lt"/>
              </a:defRPr>
            </a:lvl1pPr>
          </a:lstStyle>
          <a:p>
            <a:pPr>
              <a:defRPr/>
            </a:pPr>
            <a:r>
              <a:rPr lang="en-US"/>
              <a:t>VOILA lezing Eline</a:t>
            </a:r>
            <a:endParaRPr lang="en-GB"/>
          </a:p>
        </p:txBody>
      </p:sp>
    </p:spTree>
    <p:extLst>
      <p:ext uri="{BB962C8B-B14F-4D97-AF65-F5344CB8AC3E}">
        <p14:creationId xmlns:p14="http://schemas.microsoft.com/office/powerpoint/2010/main" val="350944797"/>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Slide without footer">
    <p:spTree>
      <p:nvGrpSpPr>
        <p:cNvPr id="1" name=""/>
        <p:cNvGrpSpPr/>
        <p:nvPr/>
      </p:nvGrpSpPr>
      <p:grpSpPr>
        <a:xfrm>
          <a:off x="0" y="0"/>
          <a:ext cx="0" cy="0"/>
          <a:chOff x="0" y="0"/>
          <a:chExt cx="0" cy="0"/>
        </a:xfrm>
      </p:grpSpPr>
      <p:sp>
        <p:nvSpPr>
          <p:cNvPr id="5" name="Rechthoek 13">
            <a:extLst>
              <a:ext uri="{FF2B5EF4-FFF2-40B4-BE49-F238E27FC236}">
                <a16:creationId xmlns:a16="http://schemas.microsoft.com/office/drawing/2014/main" id="{4993E957-C00D-40DB-B596-4CAE456AE9B4}"/>
              </a:ext>
            </a:extLst>
          </p:cNvPr>
          <p:cNvSpPr>
            <a:spLocks noChangeArrowheads="1"/>
          </p:cNvSpPr>
          <p:nvPr userDrawn="1"/>
        </p:nvSpPr>
        <p:spPr bwMode="auto">
          <a:xfrm>
            <a:off x="0" y="6527800"/>
            <a:ext cx="9144000" cy="330200"/>
          </a:xfrm>
          <a:prstGeom prst="rect">
            <a:avLst/>
          </a:prstGeom>
          <a:solidFill>
            <a:schemeClr val="bg1"/>
          </a:solidFill>
          <a:ln w="9525" algn="ctr">
            <a:solidFill>
              <a:schemeClr val="tx1"/>
            </a:solidFill>
            <a:round/>
            <a:headEnd/>
            <a:tailEnd/>
          </a:ln>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defRPr/>
            </a:pPr>
            <a:endParaRPr lang="nl-NL" altLang="nl-NL" sz="2400">
              <a:latin typeface="Times" panose="02020603050405020304" pitchFamily="18" charset="0"/>
              <a:ea typeface="MS PGothic" panose="020B0600070205080204" pitchFamily="34" charset="-128"/>
            </a:endParaRPr>
          </a:p>
        </p:txBody>
      </p:sp>
      <p:sp>
        <p:nvSpPr>
          <p:cNvPr id="2" name="Titel 1"/>
          <p:cNvSpPr>
            <a:spLocks noGrp="1"/>
          </p:cNvSpPr>
          <p:nvPr>
            <p:ph type="title"/>
          </p:nvPr>
        </p:nvSpPr>
        <p:spPr>
          <a:xfrm>
            <a:off x="566738" y="18"/>
            <a:ext cx="6524625" cy="854075"/>
          </a:xfrm>
        </p:spPr>
        <p:txBody>
          <a:bodyPr/>
          <a:lstStyle/>
          <a:p>
            <a:r>
              <a:rPr lang="en-US"/>
              <a:t>Click to edit Master title style</a:t>
            </a:r>
            <a:endParaRPr lang="nl-NL" dirty="0"/>
          </a:p>
        </p:txBody>
      </p:sp>
      <p:sp>
        <p:nvSpPr>
          <p:cNvPr id="4" name="Tijdelijke aanduiding voor inhoud 2"/>
          <p:cNvSpPr>
            <a:spLocks noGrp="1"/>
          </p:cNvSpPr>
          <p:nvPr>
            <p:ph idx="1"/>
          </p:nvPr>
        </p:nvSpPr>
        <p:spPr>
          <a:xfrm>
            <a:off x="566739" y="1144588"/>
            <a:ext cx="8291512" cy="5383212"/>
          </a:xfrm>
        </p:spPr>
        <p:txBody>
          <a:bodyPr/>
          <a:lstStyle>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dirty="0"/>
          </a:p>
        </p:txBody>
      </p:sp>
    </p:spTree>
    <p:extLst>
      <p:ext uri="{BB962C8B-B14F-4D97-AF65-F5344CB8AC3E}">
        <p14:creationId xmlns:p14="http://schemas.microsoft.com/office/powerpoint/2010/main" val="1805682154"/>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Single title line">
    <p:spTree>
      <p:nvGrpSpPr>
        <p:cNvPr id="1" name=""/>
        <p:cNvGrpSpPr/>
        <p:nvPr/>
      </p:nvGrpSpPr>
      <p:grpSpPr>
        <a:xfrm>
          <a:off x="0" y="0"/>
          <a:ext cx="0" cy="0"/>
          <a:chOff x="0" y="0"/>
          <a:chExt cx="0" cy="0"/>
        </a:xfrm>
      </p:grpSpPr>
      <p:sp>
        <p:nvSpPr>
          <p:cNvPr id="4" name="Rechthoek 13">
            <a:extLst>
              <a:ext uri="{FF2B5EF4-FFF2-40B4-BE49-F238E27FC236}">
                <a16:creationId xmlns:a16="http://schemas.microsoft.com/office/drawing/2014/main" id="{BD726E05-B871-416F-9AED-7E8CCA720448}"/>
              </a:ext>
            </a:extLst>
          </p:cNvPr>
          <p:cNvSpPr>
            <a:spLocks noChangeArrowheads="1"/>
          </p:cNvSpPr>
          <p:nvPr userDrawn="1"/>
        </p:nvSpPr>
        <p:spPr bwMode="auto">
          <a:xfrm>
            <a:off x="0" y="6527800"/>
            <a:ext cx="9144000" cy="330200"/>
          </a:xfrm>
          <a:prstGeom prst="rect">
            <a:avLst/>
          </a:prstGeom>
          <a:solidFill>
            <a:schemeClr val="bg1"/>
          </a:solidFill>
          <a:ln w="9525" algn="ctr">
            <a:solidFill>
              <a:schemeClr val="tx1"/>
            </a:solidFill>
            <a:round/>
            <a:headEnd/>
            <a:tailEnd/>
          </a:ln>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defRPr/>
            </a:pPr>
            <a:endParaRPr lang="nl-NL" altLang="nl-NL" sz="2400">
              <a:latin typeface="Times" panose="02020603050405020304" pitchFamily="18" charset="0"/>
              <a:ea typeface="MS PGothic" panose="020B0600070205080204" pitchFamily="34" charset="-128"/>
            </a:endParaRPr>
          </a:p>
        </p:txBody>
      </p:sp>
      <p:sp>
        <p:nvSpPr>
          <p:cNvPr id="6" name="Rechthoek 14">
            <a:extLst>
              <a:ext uri="{FF2B5EF4-FFF2-40B4-BE49-F238E27FC236}">
                <a16:creationId xmlns:a16="http://schemas.microsoft.com/office/drawing/2014/main" id="{54C8B7B2-4731-4488-9040-9B9509F5A7FF}"/>
              </a:ext>
            </a:extLst>
          </p:cNvPr>
          <p:cNvSpPr>
            <a:spLocks noChangeArrowheads="1"/>
          </p:cNvSpPr>
          <p:nvPr userDrawn="1"/>
        </p:nvSpPr>
        <p:spPr bwMode="auto">
          <a:xfrm>
            <a:off x="0" y="514350"/>
            <a:ext cx="9144000" cy="895350"/>
          </a:xfrm>
          <a:prstGeom prst="rect">
            <a:avLst/>
          </a:prstGeom>
          <a:solidFill>
            <a:schemeClr val="bg1"/>
          </a:solidFill>
          <a:ln w="9525" algn="ctr">
            <a:solidFill>
              <a:schemeClr val="tx1"/>
            </a:solidFill>
            <a:round/>
            <a:headEnd/>
            <a:tailEnd/>
          </a:ln>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defRPr/>
            </a:pPr>
            <a:endParaRPr lang="nl-NL" altLang="nl-NL" sz="2400">
              <a:latin typeface="Times" panose="02020603050405020304" pitchFamily="18" charset="0"/>
              <a:ea typeface="MS PGothic" panose="020B0600070205080204" pitchFamily="34" charset="-128"/>
            </a:endParaRPr>
          </a:p>
        </p:txBody>
      </p:sp>
      <p:sp>
        <p:nvSpPr>
          <p:cNvPr id="8" name="Titel 1"/>
          <p:cNvSpPr>
            <a:spLocks noGrp="1"/>
          </p:cNvSpPr>
          <p:nvPr>
            <p:ph type="title"/>
          </p:nvPr>
        </p:nvSpPr>
        <p:spPr>
          <a:xfrm>
            <a:off x="566738" y="0"/>
            <a:ext cx="6524625" cy="501649"/>
          </a:xfrm>
        </p:spPr>
        <p:txBody>
          <a:bodyPr/>
          <a:lstStyle/>
          <a:p>
            <a:r>
              <a:rPr lang="en-US"/>
              <a:t>Click to edit Master title style</a:t>
            </a:r>
            <a:endParaRPr lang="nl-NL" dirty="0"/>
          </a:p>
        </p:txBody>
      </p:sp>
      <p:sp>
        <p:nvSpPr>
          <p:cNvPr id="5" name="Tijdelijke aanduiding voor inhoud 2"/>
          <p:cNvSpPr>
            <a:spLocks noGrp="1"/>
          </p:cNvSpPr>
          <p:nvPr>
            <p:ph idx="1"/>
          </p:nvPr>
        </p:nvSpPr>
        <p:spPr>
          <a:xfrm>
            <a:off x="566739" y="830264"/>
            <a:ext cx="8291512" cy="5697537"/>
          </a:xfrm>
        </p:spPr>
        <p:txBody>
          <a:bodyPr/>
          <a:lstStyle>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dirty="0"/>
          </a:p>
        </p:txBody>
      </p:sp>
    </p:spTree>
    <p:extLst>
      <p:ext uri="{BB962C8B-B14F-4D97-AF65-F5344CB8AC3E}">
        <p14:creationId xmlns:p14="http://schemas.microsoft.com/office/powerpoint/2010/main" val="579085094"/>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el 1"/>
          <p:cNvSpPr>
            <a:spLocks noGrp="1"/>
          </p:cNvSpPr>
          <p:nvPr>
            <p:ph type="title"/>
          </p:nvPr>
        </p:nvSpPr>
        <p:spPr>
          <a:xfrm>
            <a:off x="566738" y="18"/>
            <a:ext cx="6524625" cy="854075"/>
          </a:xfrm>
        </p:spPr>
        <p:txBody>
          <a:bodyPr/>
          <a:lstStyle/>
          <a:p>
            <a:r>
              <a:rPr lang="en-US"/>
              <a:t>Click to edit Master title style</a:t>
            </a:r>
            <a:endParaRPr lang="nl-NL" dirty="0"/>
          </a:p>
        </p:txBody>
      </p:sp>
      <p:sp>
        <p:nvSpPr>
          <p:cNvPr id="8" name="Rectangle 3"/>
          <p:cNvSpPr>
            <a:spLocks noGrp="1" noChangeArrowheads="1"/>
          </p:cNvSpPr>
          <p:nvPr>
            <p:ph idx="1"/>
          </p:nvPr>
        </p:nvSpPr>
        <p:spPr bwMode="auto">
          <a:xfrm>
            <a:off x="566747" y="1144591"/>
            <a:ext cx="4003675" cy="5113337"/>
          </a:xfrm>
          <a:prstGeom prst="rect">
            <a:avLst/>
          </a:prstGeom>
          <a:noFill/>
          <a:ln>
            <a:noFill/>
          </a:ln>
          <a:effectLst/>
        </p:spPr>
        <p:txBody>
          <a:bodyPr/>
          <a:lstStyle>
            <a:lvl1pPr marL="0" indent="0">
              <a:buFontTx/>
              <a:buNone/>
              <a:defRPr/>
            </a:lvl1pPr>
            <a:lvl2pPr marL="0">
              <a:defRPr/>
            </a:lvl2pPr>
            <a:lvl3pPr marL="360000">
              <a:defRPr/>
            </a:lvl3pPr>
            <a:lvl4pPr marL="720000">
              <a:defRPr/>
            </a:lvl4pPr>
            <a:lvl5pPr marL="108000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1" name="Rectangle 3"/>
          <p:cNvSpPr>
            <a:spLocks noGrp="1" noChangeArrowheads="1"/>
          </p:cNvSpPr>
          <p:nvPr>
            <p:ph idx="13"/>
          </p:nvPr>
        </p:nvSpPr>
        <p:spPr bwMode="auto">
          <a:xfrm>
            <a:off x="4860041" y="1144591"/>
            <a:ext cx="4003675" cy="5113337"/>
          </a:xfrm>
          <a:prstGeom prst="rect">
            <a:avLst/>
          </a:prstGeom>
          <a:noFill/>
          <a:ln>
            <a:noFill/>
          </a:ln>
          <a:effectLst/>
        </p:spPr>
        <p:txBody>
          <a:bodyPr/>
          <a:lstStyle>
            <a:lvl1pPr marL="0" indent="0">
              <a:buFontTx/>
              <a:buNone/>
              <a:defRPr/>
            </a:lvl1pPr>
            <a:lvl2pPr marL="0">
              <a:defRPr/>
            </a:lvl2pPr>
            <a:lvl3pPr marL="360000">
              <a:defRPr/>
            </a:lvl3pPr>
            <a:lvl4pPr marL="720000">
              <a:defRPr/>
            </a:lvl4pPr>
            <a:lvl5pPr marL="108000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Tijdelijke aanduiding voor datum 4">
            <a:extLst>
              <a:ext uri="{FF2B5EF4-FFF2-40B4-BE49-F238E27FC236}">
                <a16:creationId xmlns:a16="http://schemas.microsoft.com/office/drawing/2014/main" id="{0775F8C6-F7E1-4217-83D1-6C3ADCD75628}"/>
              </a:ext>
            </a:extLst>
          </p:cNvPr>
          <p:cNvSpPr>
            <a:spLocks noGrp="1"/>
          </p:cNvSpPr>
          <p:nvPr>
            <p:ph type="dt" sz="half" idx="14"/>
          </p:nvPr>
        </p:nvSpPr>
        <p:spPr/>
        <p:txBody>
          <a:bodyPr/>
          <a:lstStyle>
            <a:lvl1pPr>
              <a:defRPr/>
            </a:lvl1pPr>
          </a:lstStyle>
          <a:p>
            <a:pPr>
              <a:defRPr/>
            </a:pPr>
            <a:fld id="{AC1E0D2A-DC6C-48C1-82F1-D0FE75970ACE}" type="datetime5">
              <a:rPr lang="en-US"/>
              <a:pPr>
                <a:defRPr/>
              </a:pPr>
              <a:t>1-Dec-21</a:t>
            </a:fld>
            <a:endParaRPr lang="en-GB" dirty="0"/>
          </a:p>
        </p:txBody>
      </p:sp>
      <p:sp>
        <p:nvSpPr>
          <p:cNvPr id="6" name="Tijdelijke aanduiding voor dianummer 6">
            <a:extLst>
              <a:ext uri="{FF2B5EF4-FFF2-40B4-BE49-F238E27FC236}">
                <a16:creationId xmlns:a16="http://schemas.microsoft.com/office/drawing/2014/main" id="{599EA16F-692D-44D8-980B-EB9F6818AA16}"/>
              </a:ext>
            </a:extLst>
          </p:cNvPr>
          <p:cNvSpPr>
            <a:spLocks noGrp="1"/>
          </p:cNvSpPr>
          <p:nvPr>
            <p:ph type="sldNum" sz="quarter" idx="15"/>
          </p:nvPr>
        </p:nvSpPr>
        <p:spPr/>
        <p:txBody>
          <a:bodyPr/>
          <a:lstStyle>
            <a:lvl1pPr>
              <a:defRPr/>
            </a:lvl1pPr>
          </a:lstStyle>
          <a:p>
            <a:pPr>
              <a:defRPr/>
            </a:pPr>
            <a:fld id="{C72416AC-64B6-4637-B221-F9E96D51D9D4}" type="slidenum">
              <a:rPr lang="en-GB"/>
              <a:pPr>
                <a:defRPr/>
              </a:pPr>
              <a:t>‹#›</a:t>
            </a:fld>
            <a:endParaRPr lang="en-GB">
              <a:solidFill>
                <a:schemeClr val="bg1"/>
              </a:solidFill>
            </a:endParaRPr>
          </a:p>
        </p:txBody>
      </p:sp>
      <p:sp>
        <p:nvSpPr>
          <p:cNvPr id="7" name="Rectangle 5">
            <a:extLst>
              <a:ext uri="{FF2B5EF4-FFF2-40B4-BE49-F238E27FC236}">
                <a16:creationId xmlns:a16="http://schemas.microsoft.com/office/drawing/2014/main" id="{F8EF28C0-3C83-4150-BA01-FFA8CBC9EE93}"/>
              </a:ext>
            </a:extLst>
          </p:cNvPr>
          <p:cNvSpPr>
            <a:spLocks noGrp="1" noChangeArrowheads="1"/>
          </p:cNvSpPr>
          <p:nvPr>
            <p:ph type="ftr" sz="quarter" idx="16"/>
          </p:nvPr>
        </p:nvSpPr>
        <p:spPr>
          <a:xfrm>
            <a:off x="1304925" y="6553200"/>
            <a:ext cx="4708525" cy="304800"/>
          </a:xfrm>
        </p:spPr>
        <p:txBody>
          <a:bodyPr/>
          <a:lstStyle>
            <a:lvl1pPr>
              <a:defRPr sz="1200">
                <a:solidFill>
                  <a:schemeClr val="tx1"/>
                </a:solidFill>
                <a:latin typeface="+mn-lt"/>
              </a:defRPr>
            </a:lvl1pPr>
          </a:lstStyle>
          <a:p>
            <a:pPr>
              <a:defRPr/>
            </a:pPr>
            <a:r>
              <a:rPr lang="en-US"/>
              <a:t>VOILA lezing Eline</a:t>
            </a:r>
            <a:endParaRPr lang="en-GB"/>
          </a:p>
        </p:txBody>
      </p:sp>
    </p:spTree>
    <p:extLst>
      <p:ext uri="{BB962C8B-B14F-4D97-AF65-F5344CB8AC3E}">
        <p14:creationId xmlns:p14="http://schemas.microsoft.com/office/powerpoint/2010/main" val="455276968"/>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ijdelijke aanduiding voor tekst 2"/>
          <p:cNvSpPr>
            <a:spLocks noGrp="1"/>
          </p:cNvSpPr>
          <p:nvPr>
            <p:ph type="body" idx="1"/>
          </p:nvPr>
        </p:nvSpPr>
        <p:spPr>
          <a:xfrm>
            <a:off x="566747" y="1135081"/>
            <a:ext cx="4003675" cy="846453"/>
          </a:xfrm>
        </p:spPr>
        <p:txBody>
          <a:bodyPr anchor="b"/>
          <a:lstStyle>
            <a:lvl1pPr marL="0" indent="0">
              <a:buNone/>
              <a:defRPr sz="20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Tijdelijke aanduiding voor inhoud 3"/>
          <p:cNvSpPr>
            <a:spLocks noGrp="1"/>
          </p:cNvSpPr>
          <p:nvPr>
            <p:ph sz="half" idx="2"/>
          </p:nvPr>
        </p:nvSpPr>
        <p:spPr>
          <a:xfrm>
            <a:off x="566737" y="2174875"/>
            <a:ext cx="4003676" cy="4083050"/>
          </a:xfrm>
        </p:spPr>
        <p:txBody>
          <a:bodyPr/>
          <a:lstStyle>
            <a:lvl1pPr>
              <a:defRPr sz="2000"/>
            </a:lvl1pPr>
            <a:lvl2pPr>
              <a:defRPr sz="20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dirty="0"/>
          </a:p>
        </p:txBody>
      </p:sp>
      <p:sp>
        <p:nvSpPr>
          <p:cNvPr id="5" name="Tijdelijke aanduiding voor tekst 4"/>
          <p:cNvSpPr>
            <a:spLocks noGrp="1"/>
          </p:cNvSpPr>
          <p:nvPr>
            <p:ph type="body" sz="quarter" idx="3"/>
          </p:nvPr>
        </p:nvSpPr>
        <p:spPr>
          <a:xfrm>
            <a:off x="4852990" y="1135081"/>
            <a:ext cx="4004630" cy="846453"/>
          </a:xfrm>
        </p:spPr>
        <p:txBody>
          <a:bodyPr anchor="b"/>
          <a:lstStyle>
            <a:lvl1pPr marL="0" indent="0">
              <a:buNone/>
              <a:defRPr sz="20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Tijdelijke aanduiding voor inhoud 5"/>
          <p:cNvSpPr>
            <a:spLocks noGrp="1"/>
          </p:cNvSpPr>
          <p:nvPr>
            <p:ph sz="quarter" idx="4"/>
          </p:nvPr>
        </p:nvSpPr>
        <p:spPr>
          <a:xfrm>
            <a:off x="4852990" y="2174875"/>
            <a:ext cx="4004630" cy="4083050"/>
          </a:xfrm>
        </p:spPr>
        <p:txBody>
          <a:bodyPr/>
          <a:lstStyle>
            <a:lvl1pPr>
              <a:defRPr sz="2000"/>
            </a:lvl1pPr>
            <a:lvl2pPr>
              <a:defRPr sz="20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dirty="0"/>
          </a:p>
        </p:txBody>
      </p:sp>
      <p:sp>
        <p:nvSpPr>
          <p:cNvPr id="2" name="Titel 1"/>
          <p:cNvSpPr>
            <a:spLocks noGrp="1"/>
          </p:cNvSpPr>
          <p:nvPr>
            <p:ph type="title"/>
          </p:nvPr>
        </p:nvSpPr>
        <p:spPr>
          <a:xfrm>
            <a:off x="566738" y="18"/>
            <a:ext cx="6558531" cy="854075"/>
          </a:xfrm>
        </p:spPr>
        <p:txBody>
          <a:bodyPr/>
          <a:lstStyle>
            <a:lvl1pPr>
              <a:defRPr/>
            </a:lvl1pPr>
          </a:lstStyle>
          <a:p>
            <a:r>
              <a:rPr lang="en-US"/>
              <a:t>Click to edit Master title style</a:t>
            </a:r>
            <a:endParaRPr lang="nl-NL" dirty="0"/>
          </a:p>
        </p:txBody>
      </p:sp>
      <p:sp>
        <p:nvSpPr>
          <p:cNvPr id="7" name="Tijdelijke aanduiding voor datum 6">
            <a:extLst>
              <a:ext uri="{FF2B5EF4-FFF2-40B4-BE49-F238E27FC236}">
                <a16:creationId xmlns:a16="http://schemas.microsoft.com/office/drawing/2014/main" id="{AFB68CCA-D679-4969-896D-C67C1ECCA79F}"/>
              </a:ext>
            </a:extLst>
          </p:cNvPr>
          <p:cNvSpPr>
            <a:spLocks noGrp="1"/>
          </p:cNvSpPr>
          <p:nvPr>
            <p:ph type="dt" sz="half" idx="10"/>
          </p:nvPr>
        </p:nvSpPr>
        <p:spPr/>
        <p:txBody>
          <a:bodyPr/>
          <a:lstStyle>
            <a:lvl1pPr>
              <a:defRPr/>
            </a:lvl1pPr>
          </a:lstStyle>
          <a:p>
            <a:pPr>
              <a:defRPr/>
            </a:pPr>
            <a:fld id="{D2009E1C-67A6-4A9C-8E3C-67E752C60587}" type="datetime5">
              <a:rPr lang="en-US"/>
              <a:pPr>
                <a:defRPr/>
              </a:pPr>
              <a:t>1-Dec-21</a:t>
            </a:fld>
            <a:endParaRPr lang="en-GB" dirty="0"/>
          </a:p>
        </p:txBody>
      </p:sp>
      <p:sp>
        <p:nvSpPr>
          <p:cNvPr id="8" name="Tijdelijke aanduiding voor dianummer 8">
            <a:extLst>
              <a:ext uri="{FF2B5EF4-FFF2-40B4-BE49-F238E27FC236}">
                <a16:creationId xmlns:a16="http://schemas.microsoft.com/office/drawing/2014/main" id="{B49AA664-DA81-4683-ADF4-A0FE03C46AED}"/>
              </a:ext>
            </a:extLst>
          </p:cNvPr>
          <p:cNvSpPr>
            <a:spLocks noGrp="1"/>
          </p:cNvSpPr>
          <p:nvPr>
            <p:ph type="sldNum" sz="quarter" idx="11"/>
          </p:nvPr>
        </p:nvSpPr>
        <p:spPr/>
        <p:txBody>
          <a:bodyPr/>
          <a:lstStyle>
            <a:lvl1pPr>
              <a:defRPr/>
            </a:lvl1pPr>
          </a:lstStyle>
          <a:p>
            <a:pPr>
              <a:defRPr/>
            </a:pPr>
            <a:fld id="{7F312E5F-1D6E-48DB-8C88-F57B513763F2}" type="slidenum">
              <a:rPr lang="en-GB"/>
              <a:pPr>
                <a:defRPr/>
              </a:pPr>
              <a:t>‹#›</a:t>
            </a:fld>
            <a:endParaRPr lang="en-GB">
              <a:solidFill>
                <a:schemeClr val="bg1"/>
              </a:solidFill>
            </a:endParaRPr>
          </a:p>
        </p:txBody>
      </p:sp>
      <p:sp>
        <p:nvSpPr>
          <p:cNvPr id="9" name="Rectangle 5">
            <a:extLst>
              <a:ext uri="{FF2B5EF4-FFF2-40B4-BE49-F238E27FC236}">
                <a16:creationId xmlns:a16="http://schemas.microsoft.com/office/drawing/2014/main" id="{355AE81A-8F8F-46B7-B417-E8E01720BED6}"/>
              </a:ext>
            </a:extLst>
          </p:cNvPr>
          <p:cNvSpPr>
            <a:spLocks noGrp="1" noChangeArrowheads="1"/>
          </p:cNvSpPr>
          <p:nvPr>
            <p:ph type="ftr" sz="quarter" idx="12"/>
          </p:nvPr>
        </p:nvSpPr>
        <p:spPr>
          <a:xfrm>
            <a:off x="1304925" y="6553200"/>
            <a:ext cx="4708525" cy="304800"/>
          </a:xfrm>
        </p:spPr>
        <p:txBody>
          <a:bodyPr/>
          <a:lstStyle>
            <a:lvl1pPr>
              <a:defRPr sz="1200">
                <a:solidFill>
                  <a:schemeClr val="tx1"/>
                </a:solidFill>
                <a:latin typeface="+mn-lt"/>
              </a:defRPr>
            </a:lvl1pPr>
          </a:lstStyle>
          <a:p>
            <a:pPr>
              <a:defRPr/>
            </a:pPr>
            <a:r>
              <a:rPr lang="en-US"/>
              <a:t>VOILA lezing Eline</a:t>
            </a:r>
            <a:endParaRPr lang="en-GB"/>
          </a:p>
        </p:txBody>
      </p:sp>
    </p:spTree>
    <p:extLst>
      <p:ext uri="{BB962C8B-B14F-4D97-AF65-F5344CB8AC3E}">
        <p14:creationId xmlns:p14="http://schemas.microsoft.com/office/powerpoint/2010/main" val="616235980"/>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Click to edit Master title style</a:t>
            </a:r>
            <a:endParaRPr lang="nl-NL"/>
          </a:p>
        </p:txBody>
      </p:sp>
      <p:sp>
        <p:nvSpPr>
          <p:cNvPr id="3" name="Rectangle 4">
            <a:extLst>
              <a:ext uri="{FF2B5EF4-FFF2-40B4-BE49-F238E27FC236}">
                <a16:creationId xmlns:a16="http://schemas.microsoft.com/office/drawing/2014/main" id="{EA8C3141-2D69-4810-8981-9461E363C957}"/>
              </a:ext>
            </a:extLst>
          </p:cNvPr>
          <p:cNvSpPr>
            <a:spLocks noGrp="1" noChangeArrowheads="1"/>
          </p:cNvSpPr>
          <p:nvPr>
            <p:ph type="dt" sz="half" idx="10"/>
          </p:nvPr>
        </p:nvSpPr>
        <p:spPr>
          <a:ln/>
        </p:spPr>
        <p:txBody>
          <a:bodyPr/>
          <a:lstStyle>
            <a:lvl1pPr>
              <a:defRPr/>
            </a:lvl1pPr>
          </a:lstStyle>
          <a:p>
            <a:pPr>
              <a:defRPr/>
            </a:pPr>
            <a:fld id="{6EBA9FF4-958D-4181-BD69-C0D6DCF47B5A}" type="datetime5">
              <a:rPr lang="en-US"/>
              <a:pPr>
                <a:defRPr/>
              </a:pPr>
              <a:t>1-Dec-21</a:t>
            </a:fld>
            <a:endParaRPr lang="en-GB" dirty="0"/>
          </a:p>
        </p:txBody>
      </p:sp>
      <p:sp>
        <p:nvSpPr>
          <p:cNvPr id="4" name="Rectangle 5">
            <a:extLst>
              <a:ext uri="{FF2B5EF4-FFF2-40B4-BE49-F238E27FC236}">
                <a16:creationId xmlns:a16="http://schemas.microsoft.com/office/drawing/2014/main" id="{CDEAD1E2-41A4-49A9-BA41-2433588514D7}"/>
              </a:ext>
            </a:extLst>
          </p:cNvPr>
          <p:cNvSpPr>
            <a:spLocks noGrp="1" noChangeArrowheads="1"/>
          </p:cNvSpPr>
          <p:nvPr>
            <p:ph type="ftr" sz="quarter" idx="11"/>
          </p:nvPr>
        </p:nvSpPr>
        <p:spPr>
          <a:ln/>
        </p:spPr>
        <p:txBody>
          <a:bodyPr/>
          <a:lstStyle>
            <a:lvl1pPr>
              <a:defRPr/>
            </a:lvl1pPr>
          </a:lstStyle>
          <a:p>
            <a:pPr>
              <a:defRPr/>
            </a:pPr>
            <a:r>
              <a:rPr lang="en-US"/>
              <a:t>VOILA lezing Eline</a:t>
            </a:r>
            <a:endParaRPr lang="en-GB"/>
          </a:p>
        </p:txBody>
      </p:sp>
      <p:sp>
        <p:nvSpPr>
          <p:cNvPr id="5" name="Rectangle 6">
            <a:extLst>
              <a:ext uri="{FF2B5EF4-FFF2-40B4-BE49-F238E27FC236}">
                <a16:creationId xmlns:a16="http://schemas.microsoft.com/office/drawing/2014/main" id="{9C6065FF-E95A-4D3C-BD0B-E87A574569D0}"/>
              </a:ext>
            </a:extLst>
          </p:cNvPr>
          <p:cNvSpPr>
            <a:spLocks noGrp="1" noChangeArrowheads="1"/>
          </p:cNvSpPr>
          <p:nvPr>
            <p:ph type="sldNum" sz="quarter" idx="12"/>
          </p:nvPr>
        </p:nvSpPr>
        <p:spPr>
          <a:ln/>
        </p:spPr>
        <p:txBody>
          <a:bodyPr/>
          <a:lstStyle>
            <a:lvl1pPr>
              <a:defRPr/>
            </a:lvl1pPr>
          </a:lstStyle>
          <a:p>
            <a:pPr>
              <a:defRPr/>
            </a:pPr>
            <a:fld id="{FBBBCFC3-74D1-46FF-BDEF-520CCDEDADEC}" type="slidenum">
              <a:rPr lang="en-GB"/>
              <a:pPr>
                <a:defRPr/>
              </a:pPr>
              <a:t>‹#›</a:t>
            </a:fld>
            <a:endParaRPr lang="en-GB" dirty="0"/>
          </a:p>
        </p:txBody>
      </p:sp>
    </p:spTree>
    <p:extLst>
      <p:ext uri="{BB962C8B-B14F-4D97-AF65-F5344CB8AC3E}">
        <p14:creationId xmlns:p14="http://schemas.microsoft.com/office/powerpoint/2010/main" val="147011633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14579786"/>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ijdelijke aanduiding voor datum 1">
            <a:extLst>
              <a:ext uri="{FF2B5EF4-FFF2-40B4-BE49-F238E27FC236}">
                <a16:creationId xmlns:a16="http://schemas.microsoft.com/office/drawing/2014/main" id="{353BF509-9C36-40BE-BE55-C1B969749FBA}"/>
              </a:ext>
            </a:extLst>
          </p:cNvPr>
          <p:cNvSpPr>
            <a:spLocks noGrp="1"/>
          </p:cNvSpPr>
          <p:nvPr>
            <p:ph type="dt" sz="half" idx="10"/>
          </p:nvPr>
        </p:nvSpPr>
        <p:spPr/>
        <p:txBody>
          <a:bodyPr/>
          <a:lstStyle>
            <a:lvl1pPr>
              <a:defRPr/>
            </a:lvl1pPr>
          </a:lstStyle>
          <a:p>
            <a:pPr>
              <a:defRPr/>
            </a:pPr>
            <a:fld id="{86B352D4-8FF8-4158-B705-C76A45900A9E}" type="datetime5">
              <a:rPr lang="en-US"/>
              <a:pPr>
                <a:defRPr/>
              </a:pPr>
              <a:t>1-Dec-21</a:t>
            </a:fld>
            <a:endParaRPr lang="en-GB" dirty="0"/>
          </a:p>
        </p:txBody>
      </p:sp>
      <p:sp>
        <p:nvSpPr>
          <p:cNvPr id="3" name="Tijdelijke aanduiding voor dianummer 3">
            <a:extLst>
              <a:ext uri="{FF2B5EF4-FFF2-40B4-BE49-F238E27FC236}">
                <a16:creationId xmlns:a16="http://schemas.microsoft.com/office/drawing/2014/main" id="{A1B441AE-5451-44F4-BFA5-A46B8627DA5F}"/>
              </a:ext>
            </a:extLst>
          </p:cNvPr>
          <p:cNvSpPr>
            <a:spLocks noGrp="1"/>
          </p:cNvSpPr>
          <p:nvPr>
            <p:ph type="sldNum" sz="quarter" idx="11"/>
          </p:nvPr>
        </p:nvSpPr>
        <p:spPr/>
        <p:txBody>
          <a:bodyPr/>
          <a:lstStyle>
            <a:lvl1pPr>
              <a:defRPr/>
            </a:lvl1pPr>
          </a:lstStyle>
          <a:p>
            <a:pPr>
              <a:defRPr/>
            </a:pPr>
            <a:fld id="{A83B3468-9291-4DE1-A294-4DB888CFAAA9}" type="slidenum">
              <a:rPr lang="en-GB"/>
              <a:pPr>
                <a:defRPr/>
              </a:pPr>
              <a:t>‹#›</a:t>
            </a:fld>
            <a:endParaRPr lang="en-GB">
              <a:solidFill>
                <a:schemeClr val="bg1"/>
              </a:solidFill>
            </a:endParaRPr>
          </a:p>
        </p:txBody>
      </p:sp>
      <p:sp>
        <p:nvSpPr>
          <p:cNvPr id="4" name="Rectangle 5">
            <a:extLst>
              <a:ext uri="{FF2B5EF4-FFF2-40B4-BE49-F238E27FC236}">
                <a16:creationId xmlns:a16="http://schemas.microsoft.com/office/drawing/2014/main" id="{74F3F9C3-D7FE-43A6-8D9C-2F2190D9FDA4}"/>
              </a:ext>
            </a:extLst>
          </p:cNvPr>
          <p:cNvSpPr>
            <a:spLocks noGrp="1" noChangeArrowheads="1"/>
          </p:cNvSpPr>
          <p:nvPr>
            <p:ph type="ftr" sz="quarter" idx="12"/>
          </p:nvPr>
        </p:nvSpPr>
        <p:spPr>
          <a:xfrm>
            <a:off x="1304925" y="6553200"/>
            <a:ext cx="4708525" cy="304800"/>
          </a:xfrm>
        </p:spPr>
        <p:txBody>
          <a:bodyPr/>
          <a:lstStyle>
            <a:lvl1pPr>
              <a:defRPr sz="1200">
                <a:solidFill>
                  <a:schemeClr val="tx1"/>
                </a:solidFill>
                <a:latin typeface="+mn-lt"/>
              </a:defRPr>
            </a:lvl1pPr>
          </a:lstStyle>
          <a:p>
            <a:pPr>
              <a:defRPr/>
            </a:pPr>
            <a:r>
              <a:rPr lang="en-US"/>
              <a:t>VOILA lezing Eline</a:t>
            </a:r>
            <a:endParaRPr lang="en-GB"/>
          </a:p>
        </p:txBody>
      </p:sp>
    </p:spTree>
    <p:extLst>
      <p:ext uri="{BB962C8B-B14F-4D97-AF65-F5344CB8AC3E}">
        <p14:creationId xmlns:p14="http://schemas.microsoft.com/office/powerpoint/2010/main" val="956640494"/>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el 1"/>
          <p:cNvSpPr>
            <a:spLocks noGrp="1"/>
          </p:cNvSpPr>
          <p:nvPr>
            <p:ph type="title"/>
          </p:nvPr>
        </p:nvSpPr>
        <p:spPr>
          <a:xfrm>
            <a:off x="566746" y="18"/>
            <a:ext cx="6524815" cy="854075"/>
          </a:xfrm>
        </p:spPr>
        <p:txBody>
          <a:bodyPr/>
          <a:lstStyle>
            <a:lvl1pPr algn="l">
              <a:defRPr sz="2400" b="1"/>
            </a:lvl1pPr>
          </a:lstStyle>
          <a:p>
            <a:r>
              <a:rPr lang="en-US"/>
              <a:t>Click to edit Master title style</a:t>
            </a:r>
            <a:endParaRPr lang="nl-NL" dirty="0"/>
          </a:p>
        </p:txBody>
      </p:sp>
      <p:sp>
        <p:nvSpPr>
          <p:cNvPr id="4" name="Tijdelijke aanduiding voor tekst 3"/>
          <p:cNvSpPr>
            <a:spLocks noGrp="1"/>
          </p:cNvSpPr>
          <p:nvPr>
            <p:ph type="body" sz="half" idx="2"/>
          </p:nvPr>
        </p:nvSpPr>
        <p:spPr>
          <a:xfrm>
            <a:off x="566738" y="1135064"/>
            <a:ext cx="3008313" cy="5118678"/>
          </a:xfrm>
        </p:spPr>
        <p:txBody>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Rectangle 3"/>
          <p:cNvSpPr>
            <a:spLocks noGrp="1" noChangeArrowheads="1"/>
          </p:cNvSpPr>
          <p:nvPr>
            <p:ph idx="13"/>
          </p:nvPr>
        </p:nvSpPr>
        <p:spPr bwMode="auto">
          <a:xfrm>
            <a:off x="3740159" y="1144591"/>
            <a:ext cx="5123557" cy="5113337"/>
          </a:xfrm>
          <a:prstGeom prst="rect">
            <a:avLst/>
          </a:prstGeom>
          <a:noFill/>
          <a:ln>
            <a:noFill/>
          </a:ln>
          <a:effectLst/>
        </p:spPr>
        <p:txBody>
          <a:bodyPr/>
          <a:lstStyle>
            <a:lvl1pPr marL="0" indent="0">
              <a:buFontTx/>
              <a:buNone/>
              <a:defRPr/>
            </a:lvl1pPr>
            <a:lvl2pPr marL="0">
              <a:defRPr/>
            </a:lvl2pPr>
            <a:lvl3pPr marL="360000">
              <a:defRPr/>
            </a:lvl3pPr>
            <a:lvl4pPr marL="720000">
              <a:defRPr/>
            </a:lvl4pPr>
            <a:lvl5pPr marL="108000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Tijdelijke aanduiding voor datum 4">
            <a:extLst>
              <a:ext uri="{FF2B5EF4-FFF2-40B4-BE49-F238E27FC236}">
                <a16:creationId xmlns:a16="http://schemas.microsoft.com/office/drawing/2014/main" id="{F003F6C3-1E85-4302-A688-E462D1A35906}"/>
              </a:ext>
            </a:extLst>
          </p:cNvPr>
          <p:cNvSpPr>
            <a:spLocks noGrp="1"/>
          </p:cNvSpPr>
          <p:nvPr>
            <p:ph type="dt" sz="half" idx="14"/>
          </p:nvPr>
        </p:nvSpPr>
        <p:spPr/>
        <p:txBody>
          <a:bodyPr/>
          <a:lstStyle>
            <a:lvl1pPr>
              <a:defRPr/>
            </a:lvl1pPr>
          </a:lstStyle>
          <a:p>
            <a:pPr>
              <a:defRPr/>
            </a:pPr>
            <a:fld id="{AD7B4E2C-CF25-4341-8CAB-87D5552AE52D}" type="datetime5">
              <a:rPr lang="en-US"/>
              <a:pPr>
                <a:defRPr/>
              </a:pPr>
              <a:t>1-Dec-21</a:t>
            </a:fld>
            <a:endParaRPr lang="en-GB" dirty="0"/>
          </a:p>
        </p:txBody>
      </p:sp>
      <p:sp>
        <p:nvSpPr>
          <p:cNvPr id="6" name="Tijdelijke aanduiding voor dianummer 6">
            <a:extLst>
              <a:ext uri="{FF2B5EF4-FFF2-40B4-BE49-F238E27FC236}">
                <a16:creationId xmlns:a16="http://schemas.microsoft.com/office/drawing/2014/main" id="{EB0BC996-E34A-4E07-BA42-1A87B3830E96}"/>
              </a:ext>
            </a:extLst>
          </p:cNvPr>
          <p:cNvSpPr>
            <a:spLocks noGrp="1"/>
          </p:cNvSpPr>
          <p:nvPr>
            <p:ph type="sldNum" sz="quarter" idx="15"/>
          </p:nvPr>
        </p:nvSpPr>
        <p:spPr/>
        <p:txBody>
          <a:bodyPr/>
          <a:lstStyle>
            <a:lvl1pPr>
              <a:defRPr/>
            </a:lvl1pPr>
          </a:lstStyle>
          <a:p>
            <a:pPr>
              <a:defRPr/>
            </a:pPr>
            <a:fld id="{E112D368-6514-47A5-BAA6-9CC43C8A4756}" type="slidenum">
              <a:rPr lang="en-GB"/>
              <a:pPr>
                <a:defRPr/>
              </a:pPr>
              <a:t>‹#›</a:t>
            </a:fld>
            <a:endParaRPr lang="en-GB">
              <a:solidFill>
                <a:schemeClr val="bg1"/>
              </a:solidFill>
            </a:endParaRPr>
          </a:p>
        </p:txBody>
      </p:sp>
      <p:sp>
        <p:nvSpPr>
          <p:cNvPr id="7" name="Rectangle 5">
            <a:extLst>
              <a:ext uri="{FF2B5EF4-FFF2-40B4-BE49-F238E27FC236}">
                <a16:creationId xmlns:a16="http://schemas.microsoft.com/office/drawing/2014/main" id="{4947B431-A0D3-48F0-B231-91CC311FB207}"/>
              </a:ext>
            </a:extLst>
          </p:cNvPr>
          <p:cNvSpPr>
            <a:spLocks noGrp="1" noChangeArrowheads="1"/>
          </p:cNvSpPr>
          <p:nvPr>
            <p:ph type="ftr" sz="quarter" idx="16"/>
          </p:nvPr>
        </p:nvSpPr>
        <p:spPr>
          <a:xfrm>
            <a:off x="1304925" y="6553200"/>
            <a:ext cx="4708525" cy="304800"/>
          </a:xfrm>
        </p:spPr>
        <p:txBody>
          <a:bodyPr/>
          <a:lstStyle>
            <a:lvl1pPr>
              <a:defRPr sz="1200">
                <a:solidFill>
                  <a:schemeClr val="tx1"/>
                </a:solidFill>
                <a:latin typeface="+mn-lt"/>
              </a:defRPr>
            </a:lvl1pPr>
          </a:lstStyle>
          <a:p>
            <a:pPr>
              <a:defRPr/>
            </a:pPr>
            <a:r>
              <a:rPr lang="en-US"/>
              <a:t>VOILA lezing Eline</a:t>
            </a:r>
            <a:endParaRPr lang="en-GB"/>
          </a:p>
        </p:txBody>
      </p:sp>
    </p:spTree>
    <p:extLst>
      <p:ext uri="{BB962C8B-B14F-4D97-AF65-F5344CB8AC3E}">
        <p14:creationId xmlns:p14="http://schemas.microsoft.com/office/powerpoint/2010/main" val="2270863233"/>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el 1"/>
          <p:cNvSpPr>
            <a:spLocks noGrp="1"/>
          </p:cNvSpPr>
          <p:nvPr>
            <p:ph type="title"/>
          </p:nvPr>
        </p:nvSpPr>
        <p:spPr>
          <a:xfrm>
            <a:off x="584060" y="18"/>
            <a:ext cx="6507303" cy="854075"/>
          </a:xfrm>
        </p:spPr>
        <p:txBody>
          <a:bodyPr/>
          <a:lstStyle>
            <a:lvl1pPr algn="l">
              <a:defRPr sz="2400" b="1"/>
            </a:lvl1pPr>
          </a:lstStyle>
          <a:p>
            <a:r>
              <a:rPr lang="en-US"/>
              <a:t>Click to edit Master title style</a:t>
            </a:r>
            <a:endParaRPr lang="nl-NL" dirty="0"/>
          </a:p>
        </p:txBody>
      </p:sp>
      <p:sp>
        <p:nvSpPr>
          <p:cNvPr id="3" name="Tijdelijke aanduiding voor afbeelding 2"/>
          <p:cNvSpPr>
            <a:spLocks noGrp="1"/>
          </p:cNvSpPr>
          <p:nvPr>
            <p:ph type="pic" idx="1"/>
          </p:nvPr>
        </p:nvSpPr>
        <p:spPr>
          <a:xfrm>
            <a:off x="566738" y="1144587"/>
            <a:ext cx="5040000" cy="5113338"/>
          </a:xfrm>
        </p:spPr>
        <p:txBody>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nl-NL" noProof="0" dirty="0"/>
          </a:p>
        </p:txBody>
      </p:sp>
      <p:sp>
        <p:nvSpPr>
          <p:cNvPr id="4" name="Tijdelijke aanduiding voor tekst 3"/>
          <p:cNvSpPr>
            <a:spLocks noGrp="1"/>
          </p:cNvSpPr>
          <p:nvPr>
            <p:ph type="body" sz="half" idx="2"/>
          </p:nvPr>
        </p:nvSpPr>
        <p:spPr>
          <a:xfrm>
            <a:off x="5849940" y="1144588"/>
            <a:ext cx="3003550" cy="1289632"/>
          </a:xfrm>
        </p:spPr>
        <p:txBody>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ijdelijke aanduiding voor datum 4">
            <a:extLst>
              <a:ext uri="{FF2B5EF4-FFF2-40B4-BE49-F238E27FC236}">
                <a16:creationId xmlns:a16="http://schemas.microsoft.com/office/drawing/2014/main" id="{1D8E1274-801D-47F2-8B29-E92B04CCFA6B}"/>
              </a:ext>
            </a:extLst>
          </p:cNvPr>
          <p:cNvSpPr>
            <a:spLocks noGrp="1"/>
          </p:cNvSpPr>
          <p:nvPr>
            <p:ph type="dt" sz="half" idx="10"/>
          </p:nvPr>
        </p:nvSpPr>
        <p:spPr/>
        <p:txBody>
          <a:bodyPr/>
          <a:lstStyle>
            <a:lvl1pPr>
              <a:defRPr/>
            </a:lvl1pPr>
          </a:lstStyle>
          <a:p>
            <a:pPr>
              <a:defRPr/>
            </a:pPr>
            <a:fld id="{CCCA4426-F8F5-43CE-A199-739EA28F2A0F}" type="datetime5">
              <a:rPr lang="en-US"/>
              <a:pPr>
                <a:defRPr/>
              </a:pPr>
              <a:t>1-Dec-21</a:t>
            </a:fld>
            <a:endParaRPr lang="en-GB" dirty="0"/>
          </a:p>
        </p:txBody>
      </p:sp>
      <p:sp>
        <p:nvSpPr>
          <p:cNvPr id="6" name="Tijdelijke aanduiding voor dianummer 6">
            <a:extLst>
              <a:ext uri="{FF2B5EF4-FFF2-40B4-BE49-F238E27FC236}">
                <a16:creationId xmlns:a16="http://schemas.microsoft.com/office/drawing/2014/main" id="{10C75B31-B3B5-4212-BE79-0FDFFFB71E3E}"/>
              </a:ext>
            </a:extLst>
          </p:cNvPr>
          <p:cNvSpPr>
            <a:spLocks noGrp="1"/>
          </p:cNvSpPr>
          <p:nvPr>
            <p:ph type="sldNum" sz="quarter" idx="11"/>
          </p:nvPr>
        </p:nvSpPr>
        <p:spPr/>
        <p:txBody>
          <a:bodyPr/>
          <a:lstStyle>
            <a:lvl1pPr>
              <a:defRPr/>
            </a:lvl1pPr>
          </a:lstStyle>
          <a:p>
            <a:pPr>
              <a:defRPr/>
            </a:pPr>
            <a:fld id="{FF525D7D-C3E7-413A-A941-B147D619EE53}" type="slidenum">
              <a:rPr lang="en-GB"/>
              <a:pPr>
                <a:defRPr/>
              </a:pPr>
              <a:t>‹#›</a:t>
            </a:fld>
            <a:endParaRPr lang="en-GB">
              <a:solidFill>
                <a:schemeClr val="bg1"/>
              </a:solidFill>
            </a:endParaRPr>
          </a:p>
        </p:txBody>
      </p:sp>
      <p:sp>
        <p:nvSpPr>
          <p:cNvPr id="7" name="Rectangle 5">
            <a:extLst>
              <a:ext uri="{FF2B5EF4-FFF2-40B4-BE49-F238E27FC236}">
                <a16:creationId xmlns:a16="http://schemas.microsoft.com/office/drawing/2014/main" id="{7FD6F52B-D8DB-4EE9-99CD-7F555DAAF7FB}"/>
              </a:ext>
            </a:extLst>
          </p:cNvPr>
          <p:cNvSpPr>
            <a:spLocks noGrp="1" noChangeArrowheads="1"/>
          </p:cNvSpPr>
          <p:nvPr>
            <p:ph type="ftr" sz="quarter" idx="12"/>
          </p:nvPr>
        </p:nvSpPr>
        <p:spPr>
          <a:xfrm>
            <a:off x="1304925" y="6553200"/>
            <a:ext cx="4708525" cy="304800"/>
          </a:xfrm>
        </p:spPr>
        <p:txBody>
          <a:bodyPr/>
          <a:lstStyle>
            <a:lvl1pPr>
              <a:defRPr sz="1200">
                <a:solidFill>
                  <a:schemeClr val="tx1"/>
                </a:solidFill>
                <a:latin typeface="+mn-lt"/>
              </a:defRPr>
            </a:lvl1pPr>
          </a:lstStyle>
          <a:p>
            <a:pPr>
              <a:defRPr/>
            </a:pPr>
            <a:r>
              <a:rPr lang="en-US"/>
              <a:t>VOILA lezing Eline</a:t>
            </a:r>
            <a:endParaRPr lang="en-GB"/>
          </a:p>
        </p:txBody>
      </p:sp>
    </p:spTree>
    <p:extLst>
      <p:ext uri="{BB962C8B-B14F-4D97-AF65-F5344CB8AC3E}">
        <p14:creationId xmlns:p14="http://schemas.microsoft.com/office/powerpoint/2010/main" val="477878452"/>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sp>
        <p:nvSpPr>
          <p:cNvPr id="4" name="Rechthoek 13">
            <a:extLst>
              <a:ext uri="{FF2B5EF4-FFF2-40B4-BE49-F238E27FC236}">
                <a16:creationId xmlns:a16="http://schemas.microsoft.com/office/drawing/2014/main" id="{C2F53130-970D-41D6-8A4B-4C69D6D394FA}"/>
              </a:ext>
            </a:extLst>
          </p:cNvPr>
          <p:cNvSpPr>
            <a:spLocks noChangeArrowheads="1"/>
          </p:cNvSpPr>
          <p:nvPr userDrawn="1"/>
        </p:nvSpPr>
        <p:spPr bwMode="auto">
          <a:xfrm>
            <a:off x="0" y="0"/>
            <a:ext cx="8921750" cy="1268413"/>
          </a:xfrm>
          <a:prstGeom prst="rect">
            <a:avLst/>
          </a:prstGeom>
          <a:solidFill>
            <a:schemeClr val="tx1"/>
          </a:solidFill>
          <a:ln w="9525" algn="ctr">
            <a:solidFill>
              <a:schemeClr val="tx1"/>
            </a:solidFill>
            <a:round/>
            <a:headEnd/>
            <a:tailEnd/>
          </a:ln>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defRPr/>
            </a:pPr>
            <a:endParaRPr lang="nl-NL" altLang="nl-NL" sz="2400">
              <a:latin typeface="Times" panose="02020603050405020304" pitchFamily="18" charset="0"/>
              <a:ea typeface="MS PGothic" panose="020B0600070205080204" pitchFamily="34" charset="-128"/>
            </a:endParaRPr>
          </a:p>
        </p:txBody>
      </p:sp>
      <p:sp>
        <p:nvSpPr>
          <p:cNvPr id="5" name="Rechthoek 14">
            <a:extLst>
              <a:ext uri="{FF2B5EF4-FFF2-40B4-BE49-F238E27FC236}">
                <a16:creationId xmlns:a16="http://schemas.microsoft.com/office/drawing/2014/main" id="{C61A132C-6958-464C-B470-4146CCFF6D78}"/>
              </a:ext>
            </a:extLst>
          </p:cNvPr>
          <p:cNvSpPr>
            <a:spLocks noChangeArrowheads="1"/>
          </p:cNvSpPr>
          <p:nvPr userDrawn="1"/>
        </p:nvSpPr>
        <p:spPr bwMode="auto">
          <a:xfrm>
            <a:off x="0" y="2587625"/>
            <a:ext cx="1146175" cy="1150938"/>
          </a:xfrm>
          <a:prstGeom prst="rect">
            <a:avLst/>
          </a:prstGeom>
          <a:solidFill>
            <a:schemeClr val="accent1">
              <a:alpha val="50195"/>
            </a:schemeClr>
          </a:solidFill>
          <a:ln>
            <a:noFill/>
          </a:ln>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defRPr/>
            </a:pPr>
            <a:endParaRPr lang="nl-NL" altLang="nl-NL" sz="2400">
              <a:latin typeface="Times" panose="02020603050405020304" pitchFamily="18" charset="0"/>
              <a:ea typeface="MS PGothic" panose="020B0600070205080204" pitchFamily="34" charset="-128"/>
            </a:endParaRPr>
          </a:p>
        </p:txBody>
      </p:sp>
      <p:sp>
        <p:nvSpPr>
          <p:cNvPr id="6" name="Rechthoek 15">
            <a:extLst>
              <a:ext uri="{FF2B5EF4-FFF2-40B4-BE49-F238E27FC236}">
                <a16:creationId xmlns:a16="http://schemas.microsoft.com/office/drawing/2014/main" id="{95438791-9544-4A7F-B110-F2E99549107A}"/>
              </a:ext>
            </a:extLst>
          </p:cNvPr>
          <p:cNvSpPr>
            <a:spLocks noChangeArrowheads="1"/>
          </p:cNvSpPr>
          <p:nvPr userDrawn="1"/>
        </p:nvSpPr>
        <p:spPr bwMode="auto">
          <a:xfrm>
            <a:off x="1146175" y="1431925"/>
            <a:ext cx="7997825" cy="1155700"/>
          </a:xfrm>
          <a:prstGeom prst="rect">
            <a:avLst/>
          </a:prstGeom>
          <a:solidFill>
            <a:schemeClr val="accent1">
              <a:alpha val="25098"/>
            </a:schemeClr>
          </a:solidFill>
          <a:ln>
            <a:noFill/>
          </a:ln>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defRPr/>
            </a:pPr>
            <a:endParaRPr lang="nl-NL" altLang="nl-NL" sz="2400">
              <a:latin typeface="Times" panose="02020603050405020304" pitchFamily="18" charset="0"/>
              <a:ea typeface="MS PGothic" panose="020B0600070205080204" pitchFamily="34" charset="-128"/>
            </a:endParaRPr>
          </a:p>
        </p:txBody>
      </p:sp>
      <p:pic>
        <p:nvPicPr>
          <p:cNvPr id="7" name="Afbeelding 16" descr="logo UL_RGB.pdf">
            <a:extLst>
              <a:ext uri="{FF2B5EF4-FFF2-40B4-BE49-F238E27FC236}">
                <a16:creationId xmlns:a16="http://schemas.microsoft.com/office/drawing/2014/main" id="{280640DE-80A7-4618-8A0D-140597404D3D}"/>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611188" y="5743575"/>
            <a:ext cx="495300"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Afbeelding 17" descr="logo lumc_Fedra_PPT_20 mm E.pdf">
            <a:extLst>
              <a:ext uri="{FF2B5EF4-FFF2-40B4-BE49-F238E27FC236}">
                <a16:creationId xmlns:a16="http://schemas.microsoft.com/office/drawing/2014/main" id="{435F2C14-8821-4DFD-9491-5A74CB2E5BF6}"/>
              </a:ext>
            </a:extLst>
          </p:cNvPr>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566738" y="277813"/>
            <a:ext cx="2293937"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Rectangle 3"/>
          <p:cNvSpPr>
            <a:spLocks noGrp="1" noChangeArrowheads="1"/>
          </p:cNvSpPr>
          <p:nvPr>
            <p:ph idx="1"/>
          </p:nvPr>
        </p:nvSpPr>
        <p:spPr bwMode="auto">
          <a:xfrm>
            <a:off x="1323975" y="1431652"/>
            <a:ext cx="7524750" cy="1152000"/>
          </a:xfrm>
          <a:prstGeom prst="rect">
            <a:avLst/>
          </a:prstGeom>
          <a:noFill/>
          <a:ln>
            <a:noFill/>
          </a:ln>
          <a:effectLst/>
        </p:spPr>
        <p:txBody>
          <a:bodyPr spcCol="360000"/>
          <a:lstStyle>
            <a:lvl1pPr>
              <a:defRPr sz="2400" b="1" i="0">
                <a:solidFill>
                  <a:schemeClr val="bg2"/>
                </a:solidFill>
              </a:defRPr>
            </a:lvl1pPr>
          </a:lstStyle>
          <a:p>
            <a:pPr lvl="0"/>
            <a:r>
              <a:rPr lang="nl-NL"/>
              <a:t>Tekststijl van het model bewerken</a:t>
            </a:r>
          </a:p>
        </p:txBody>
      </p:sp>
      <p:sp>
        <p:nvSpPr>
          <p:cNvPr id="17" name="Tijdelijke aanduiding voor tekst 3"/>
          <p:cNvSpPr>
            <a:spLocks noGrp="1"/>
          </p:cNvSpPr>
          <p:nvPr>
            <p:ph type="body" sz="half" idx="10"/>
          </p:nvPr>
        </p:nvSpPr>
        <p:spPr>
          <a:xfrm>
            <a:off x="1323983" y="2839003"/>
            <a:ext cx="7524751" cy="3418922"/>
          </a:xfrm>
        </p:spPr>
        <p:txBody>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Rectangle 4">
            <a:extLst>
              <a:ext uri="{FF2B5EF4-FFF2-40B4-BE49-F238E27FC236}">
                <a16:creationId xmlns:a16="http://schemas.microsoft.com/office/drawing/2014/main" id="{4D31F4D5-A5C2-4F7E-9A3C-CFF5E67554BC}"/>
              </a:ext>
            </a:extLst>
          </p:cNvPr>
          <p:cNvSpPr>
            <a:spLocks noGrp="1" noChangeArrowheads="1"/>
          </p:cNvSpPr>
          <p:nvPr>
            <p:ph type="dt" sz="half" idx="11"/>
          </p:nvPr>
        </p:nvSpPr>
        <p:spPr>
          <a:xfrm>
            <a:off x="6350000" y="6553200"/>
            <a:ext cx="2508250" cy="304800"/>
          </a:xfrm>
        </p:spPr>
        <p:txBody>
          <a:bodyPr/>
          <a:lstStyle>
            <a:lvl1pPr algn="r">
              <a:defRPr sz="1200">
                <a:solidFill>
                  <a:schemeClr val="tx1"/>
                </a:solidFill>
                <a:latin typeface="+mn-lt"/>
              </a:defRPr>
            </a:lvl1pPr>
          </a:lstStyle>
          <a:p>
            <a:pPr>
              <a:defRPr/>
            </a:pPr>
            <a:fld id="{E145F0CD-D0DD-4F4A-9792-F3550BB9578E}" type="datetime5">
              <a:rPr lang="en-US"/>
              <a:pPr>
                <a:defRPr/>
              </a:pPr>
              <a:t>1-Dec-21</a:t>
            </a:fld>
            <a:endParaRPr lang="en-GB" dirty="0"/>
          </a:p>
        </p:txBody>
      </p:sp>
      <p:sp>
        <p:nvSpPr>
          <p:cNvPr id="10" name="Rectangle 6">
            <a:extLst>
              <a:ext uri="{FF2B5EF4-FFF2-40B4-BE49-F238E27FC236}">
                <a16:creationId xmlns:a16="http://schemas.microsoft.com/office/drawing/2014/main" id="{F645DDD9-3F26-4BD6-AF1D-C19D49FF934A}"/>
              </a:ext>
            </a:extLst>
          </p:cNvPr>
          <p:cNvSpPr>
            <a:spLocks noGrp="1" noChangeArrowheads="1"/>
          </p:cNvSpPr>
          <p:nvPr>
            <p:ph type="sldNum" sz="quarter" idx="12"/>
          </p:nvPr>
        </p:nvSpPr>
        <p:spPr/>
        <p:txBody>
          <a:bodyPr/>
          <a:lstStyle>
            <a:lvl1pPr algn="l">
              <a:defRPr sz="1200">
                <a:solidFill>
                  <a:schemeClr val="tx1"/>
                </a:solidFill>
                <a:latin typeface="+mn-lt"/>
              </a:defRPr>
            </a:lvl1pPr>
          </a:lstStyle>
          <a:p>
            <a:pPr>
              <a:defRPr/>
            </a:pPr>
            <a:fld id="{06FED03B-3794-4D55-A570-FF96C9BA9426}" type="slidenum">
              <a:rPr lang="en-GB"/>
              <a:pPr>
                <a:defRPr/>
              </a:pPr>
              <a:t>‹#›</a:t>
            </a:fld>
            <a:endParaRPr lang="en-GB" dirty="0"/>
          </a:p>
        </p:txBody>
      </p:sp>
      <p:sp>
        <p:nvSpPr>
          <p:cNvPr id="11" name="Rectangle 5">
            <a:extLst>
              <a:ext uri="{FF2B5EF4-FFF2-40B4-BE49-F238E27FC236}">
                <a16:creationId xmlns:a16="http://schemas.microsoft.com/office/drawing/2014/main" id="{BA39A350-0A45-4D2F-9861-86559D4AD214}"/>
              </a:ext>
            </a:extLst>
          </p:cNvPr>
          <p:cNvSpPr>
            <a:spLocks noGrp="1" noChangeArrowheads="1"/>
          </p:cNvSpPr>
          <p:nvPr>
            <p:ph type="ftr" sz="quarter" idx="13"/>
          </p:nvPr>
        </p:nvSpPr>
        <p:spPr>
          <a:xfrm>
            <a:off x="1304925" y="6553200"/>
            <a:ext cx="4708525" cy="304800"/>
          </a:xfrm>
        </p:spPr>
        <p:txBody>
          <a:bodyPr/>
          <a:lstStyle>
            <a:lvl1pPr>
              <a:defRPr sz="1200">
                <a:solidFill>
                  <a:schemeClr val="tx1"/>
                </a:solidFill>
                <a:latin typeface="+mn-lt"/>
              </a:defRPr>
            </a:lvl1pPr>
          </a:lstStyle>
          <a:p>
            <a:pPr>
              <a:defRPr/>
            </a:pPr>
            <a:r>
              <a:rPr lang="en-US"/>
              <a:t>VOILA lezing Eline</a:t>
            </a:r>
            <a:endParaRPr lang="en-GB"/>
          </a:p>
        </p:txBody>
      </p:sp>
    </p:spTree>
    <p:extLst>
      <p:ext uri="{BB962C8B-B14F-4D97-AF65-F5344CB8AC3E}">
        <p14:creationId xmlns:p14="http://schemas.microsoft.com/office/powerpoint/2010/main" val="2077455331"/>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18" name="Shape 18"/>
          <p:cNvSpPr>
            <a:spLocks noGrp="1"/>
          </p:cNvSpPr>
          <p:nvPr>
            <p:ph type="title"/>
          </p:nvPr>
        </p:nvSpPr>
        <p:spPr>
          <a:prstGeom prst="rect">
            <a:avLst/>
          </a:prstGeom>
        </p:spPr>
        <p:txBody>
          <a:bodyPr/>
          <a:lstStyle/>
          <a:p>
            <a:pPr lvl="0"/>
            <a:r>
              <a:t>Title Text</a:t>
            </a:r>
          </a:p>
        </p:txBody>
      </p:sp>
      <p:sp>
        <p:nvSpPr>
          <p:cNvPr id="19" name="Shape 19"/>
          <p:cNvSpPr>
            <a:spLocks noGrp="1"/>
          </p:cNvSpPr>
          <p:nvPr>
            <p:ph type="body" idx="1"/>
          </p:nvPr>
        </p:nvSpPr>
        <p:spPr>
          <a:prstGeom prst="rect">
            <a:avLst/>
          </a:prstGeom>
        </p:spPr>
        <p:txBody>
          <a:bodyPr/>
          <a:lstStyle/>
          <a:p>
            <a:pPr lvl="0"/>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364506448"/>
      </p:ext>
    </p:extLst>
  </p:cSld>
  <p:clrMapOvr>
    <a:masterClrMapping/>
  </p:clrMapOvr>
  <p:transition spd="med"/>
</p:sldLayout>
</file>

<file path=ppt/slideLayouts/slideLayout185.xml><?xml version="1.0" encoding="utf-8"?>
<p:sldLayout xmlns:a="http://schemas.openxmlformats.org/drawingml/2006/main" xmlns:r="http://schemas.openxmlformats.org/officeDocument/2006/relationships" xmlns:p="http://schemas.openxmlformats.org/presentationml/2006/main" userDrawn="1">
  <p:cSld name="Zonder voetttekst">
    <p:spTree>
      <p:nvGrpSpPr>
        <p:cNvPr id="1" name=""/>
        <p:cNvGrpSpPr/>
        <p:nvPr/>
      </p:nvGrpSpPr>
      <p:grpSpPr>
        <a:xfrm>
          <a:off x="0" y="0"/>
          <a:ext cx="0" cy="0"/>
          <a:chOff x="0" y="0"/>
          <a:chExt cx="0" cy="0"/>
        </a:xfrm>
      </p:grpSpPr>
      <p:sp>
        <p:nvSpPr>
          <p:cNvPr id="4" name="Rechthoek 13">
            <a:extLst>
              <a:ext uri="{FF2B5EF4-FFF2-40B4-BE49-F238E27FC236}">
                <a16:creationId xmlns:a16="http://schemas.microsoft.com/office/drawing/2014/main" id="{3518CB72-5428-423F-9C5C-DA15164D7591}"/>
              </a:ext>
            </a:extLst>
          </p:cNvPr>
          <p:cNvSpPr>
            <a:spLocks noChangeArrowheads="1"/>
          </p:cNvSpPr>
          <p:nvPr userDrawn="1"/>
        </p:nvSpPr>
        <p:spPr bwMode="auto">
          <a:xfrm>
            <a:off x="0" y="6527800"/>
            <a:ext cx="9144000" cy="330200"/>
          </a:xfrm>
          <a:prstGeom prst="rect">
            <a:avLst/>
          </a:prstGeom>
          <a:solidFill>
            <a:schemeClr val="bg1"/>
          </a:solidFill>
          <a:ln w="9525" algn="ctr">
            <a:solidFill>
              <a:schemeClr val="tx1"/>
            </a:solidFill>
            <a:round/>
            <a:headEnd/>
            <a:tailEnd/>
          </a:ln>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defRPr/>
            </a:pPr>
            <a:endParaRPr lang="nl-NL" altLang="nl-NL">
              <a:solidFill>
                <a:srgbClr val="003C66"/>
              </a:solidFill>
            </a:endParaRPr>
          </a:p>
        </p:txBody>
      </p:sp>
      <p:sp>
        <p:nvSpPr>
          <p:cNvPr id="2" name="Titel 1"/>
          <p:cNvSpPr>
            <a:spLocks noGrp="1"/>
          </p:cNvSpPr>
          <p:nvPr>
            <p:ph type="title"/>
          </p:nvPr>
        </p:nvSpPr>
        <p:spPr/>
        <p:txBody>
          <a:bodyPr/>
          <a:lstStyle/>
          <a:p>
            <a:r>
              <a:rPr lang="en-US"/>
              <a:t>Click to edit Master title style</a:t>
            </a:r>
            <a:endParaRPr lang="nl-NL" dirty="0"/>
          </a:p>
        </p:txBody>
      </p:sp>
      <p:sp>
        <p:nvSpPr>
          <p:cNvPr id="7" name="Tijdelijke aanduiding voor inhoud 2"/>
          <p:cNvSpPr>
            <a:spLocks noGrp="1"/>
          </p:cNvSpPr>
          <p:nvPr>
            <p:ph idx="1"/>
          </p:nvPr>
        </p:nvSpPr>
        <p:spPr>
          <a:xfrm>
            <a:off x="566739" y="1144592"/>
            <a:ext cx="8291512" cy="5373687"/>
          </a:xfrm>
        </p:spPr>
        <p:txBody>
          <a:bodyPr/>
          <a:lstStyle>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dirty="0"/>
          </a:p>
        </p:txBody>
      </p:sp>
    </p:spTree>
    <p:extLst>
      <p:ext uri="{BB962C8B-B14F-4D97-AF65-F5344CB8AC3E}">
        <p14:creationId xmlns:p14="http://schemas.microsoft.com/office/powerpoint/2010/main" val="3140441546"/>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userDrawn="1">
  <p:cSld name="Just titl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a:lvl1pPr>
          </a:lstStyle>
          <a:p>
            <a:r>
              <a:rPr lang="nl-NL"/>
              <a:t>Klik om stijl te bewerken</a:t>
            </a:r>
            <a:endParaRPr lang="en-GB" dirty="0"/>
          </a:p>
        </p:txBody>
      </p:sp>
      <p:sp>
        <p:nvSpPr>
          <p:cNvPr id="3" name="Datumsplatzhalter 2">
            <a:extLst>
              <a:ext uri="{FF2B5EF4-FFF2-40B4-BE49-F238E27FC236}">
                <a16:creationId xmlns:a16="http://schemas.microsoft.com/office/drawing/2014/main" id="{F640CB97-49FC-4316-9FEF-C70DC0447611}"/>
              </a:ext>
            </a:extLst>
          </p:cNvPr>
          <p:cNvSpPr>
            <a:spLocks noGrp="1"/>
          </p:cNvSpPr>
          <p:nvPr>
            <p:ph type="dt" sz="half" idx="10"/>
          </p:nvPr>
        </p:nvSpPr>
        <p:spPr/>
        <p:txBody>
          <a:bodyPr/>
          <a:lstStyle>
            <a:lvl1pPr>
              <a:defRPr/>
            </a:lvl1pPr>
          </a:lstStyle>
          <a:p>
            <a:pPr>
              <a:defRPr/>
            </a:pPr>
            <a:fld id="{8A904B19-63D0-4403-A020-ABC20262E6D6}" type="datetime5">
              <a:rPr lang="en-US"/>
              <a:pPr>
                <a:defRPr/>
              </a:pPr>
              <a:t>1-Dec-21</a:t>
            </a:fld>
            <a:endParaRPr lang="en-GB"/>
          </a:p>
        </p:txBody>
      </p:sp>
      <p:sp>
        <p:nvSpPr>
          <p:cNvPr id="4" name="Foliennummernplatzhalter 4">
            <a:extLst>
              <a:ext uri="{FF2B5EF4-FFF2-40B4-BE49-F238E27FC236}">
                <a16:creationId xmlns:a16="http://schemas.microsoft.com/office/drawing/2014/main" id="{304811C2-34BA-4865-B63D-A571563A23D1}"/>
              </a:ext>
            </a:extLst>
          </p:cNvPr>
          <p:cNvSpPr>
            <a:spLocks noGrp="1"/>
          </p:cNvSpPr>
          <p:nvPr>
            <p:ph type="sldNum" sz="quarter" idx="11"/>
          </p:nvPr>
        </p:nvSpPr>
        <p:spPr/>
        <p:txBody>
          <a:bodyPr/>
          <a:lstStyle>
            <a:lvl1pPr>
              <a:defRPr/>
            </a:lvl1pPr>
          </a:lstStyle>
          <a:p>
            <a:pPr>
              <a:defRPr/>
            </a:pPr>
            <a:fld id="{FA5CA9CD-E649-4428-A998-3F4A3ABA2BA8}" type="slidenum">
              <a:rPr lang="en-GB"/>
              <a:pPr>
                <a:defRPr/>
              </a:pPr>
              <a:t>‹#›</a:t>
            </a:fld>
            <a:endParaRPr lang="en-GB"/>
          </a:p>
        </p:txBody>
      </p:sp>
    </p:spTree>
    <p:extLst>
      <p:ext uri="{BB962C8B-B14F-4D97-AF65-F5344CB8AC3E}">
        <p14:creationId xmlns:p14="http://schemas.microsoft.com/office/powerpoint/2010/main" val="3511551004"/>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preserve="1" userDrawn="1">
  <p:cSld name="Titeldia">
    <p:bg>
      <p:bgPr>
        <a:solidFill>
          <a:schemeClr val="tx1"/>
        </a:solidFill>
        <a:effectLst/>
      </p:bgPr>
    </p:bg>
    <p:spTree>
      <p:nvGrpSpPr>
        <p:cNvPr id="1" name=""/>
        <p:cNvGrpSpPr/>
        <p:nvPr/>
      </p:nvGrpSpPr>
      <p:grpSpPr>
        <a:xfrm>
          <a:off x="0" y="0"/>
          <a:ext cx="0" cy="0"/>
          <a:chOff x="0" y="0"/>
          <a:chExt cx="0" cy="0"/>
        </a:xfrm>
      </p:grpSpPr>
      <p:sp>
        <p:nvSpPr>
          <p:cNvPr id="8" name="Rechthoek 10">
            <a:extLst>
              <a:ext uri="{FF2B5EF4-FFF2-40B4-BE49-F238E27FC236}">
                <a16:creationId xmlns:a16="http://schemas.microsoft.com/office/drawing/2014/main" id="{FD8DB645-98DD-49B7-BD2F-AD5F2074F0BA}"/>
              </a:ext>
            </a:extLst>
          </p:cNvPr>
          <p:cNvSpPr/>
          <p:nvPr userDrawn="1"/>
        </p:nvSpPr>
        <p:spPr>
          <a:xfrm>
            <a:off x="6527800" y="3043238"/>
            <a:ext cx="2320925" cy="3095625"/>
          </a:xfrm>
          <a:prstGeom prst="rect">
            <a:avLst/>
          </a:prstGeom>
          <a:solidFill>
            <a:schemeClr val="tx2">
              <a:alpha val="2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nl-NL"/>
          </a:p>
        </p:txBody>
      </p:sp>
      <p:pic>
        <p:nvPicPr>
          <p:cNvPr id="9" name="Afbeelding 15" descr="logo UL_RGB.pdf">
            <a:extLst>
              <a:ext uri="{FF2B5EF4-FFF2-40B4-BE49-F238E27FC236}">
                <a16:creationId xmlns:a16="http://schemas.microsoft.com/office/drawing/2014/main" id="{72F43F5C-DC64-4790-8197-9C40846D03E0}"/>
              </a:ext>
            </a:extLst>
          </p:cNvPr>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611188" y="5619750"/>
            <a:ext cx="495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hthoek 16">
            <a:extLst>
              <a:ext uri="{FF2B5EF4-FFF2-40B4-BE49-F238E27FC236}">
                <a16:creationId xmlns:a16="http://schemas.microsoft.com/office/drawing/2014/main" id="{A34DF115-9018-4AB7-B854-D13E66DFD44E}"/>
              </a:ext>
            </a:extLst>
          </p:cNvPr>
          <p:cNvSpPr>
            <a:spLocks noChangeArrowheads="1"/>
          </p:cNvSpPr>
          <p:nvPr userDrawn="1"/>
        </p:nvSpPr>
        <p:spPr bwMode="auto">
          <a:xfrm>
            <a:off x="1146175" y="1506538"/>
            <a:ext cx="7997825" cy="1536700"/>
          </a:xfrm>
          <a:prstGeom prst="rect">
            <a:avLst/>
          </a:prstGeom>
          <a:solidFill>
            <a:schemeClr val="accent1"/>
          </a:solidFill>
          <a:ln>
            <a:noFill/>
          </a:ln>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defRPr/>
            </a:pPr>
            <a:endParaRPr lang="nl-NL" altLang="nl-NL" sz="2400">
              <a:latin typeface="Times" panose="02020603050405020304" pitchFamily="18" charset="0"/>
              <a:ea typeface="MS PGothic" panose="020B0600070205080204" pitchFamily="34" charset="-128"/>
            </a:endParaRPr>
          </a:p>
        </p:txBody>
      </p:sp>
      <p:sp>
        <p:nvSpPr>
          <p:cNvPr id="11" name="Rechthoek 17">
            <a:extLst>
              <a:ext uri="{FF2B5EF4-FFF2-40B4-BE49-F238E27FC236}">
                <a16:creationId xmlns:a16="http://schemas.microsoft.com/office/drawing/2014/main" id="{9BB95D16-AE44-4731-9ABC-265EF3612CAC}"/>
              </a:ext>
            </a:extLst>
          </p:cNvPr>
          <p:cNvSpPr>
            <a:spLocks noChangeArrowheads="1"/>
          </p:cNvSpPr>
          <p:nvPr userDrawn="1"/>
        </p:nvSpPr>
        <p:spPr bwMode="auto">
          <a:xfrm>
            <a:off x="0" y="6553200"/>
            <a:ext cx="9144000" cy="304800"/>
          </a:xfrm>
          <a:prstGeom prst="rect">
            <a:avLst/>
          </a:prstGeom>
          <a:solidFill>
            <a:schemeClr val="tx1"/>
          </a:solidFill>
          <a:ln>
            <a:noFill/>
          </a:ln>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defRPr/>
            </a:pPr>
            <a:endParaRPr lang="nl-NL" altLang="nl-NL" sz="2400">
              <a:latin typeface="Times" panose="02020603050405020304" pitchFamily="18" charset="0"/>
              <a:ea typeface="MS PGothic" panose="020B0600070205080204" pitchFamily="34" charset="-128"/>
            </a:endParaRPr>
          </a:p>
        </p:txBody>
      </p:sp>
      <p:sp>
        <p:nvSpPr>
          <p:cNvPr id="12" name="Rechthoek 18">
            <a:extLst>
              <a:ext uri="{FF2B5EF4-FFF2-40B4-BE49-F238E27FC236}">
                <a16:creationId xmlns:a16="http://schemas.microsoft.com/office/drawing/2014/main" id="{1C86AEDB-0368-4588-AD72-D890886A5054}"/>
              </a:ext>
            </a:extLst>
          </p:cNvPr>
          <p:cNvSpPr>
            <a:spLocks noChangeArrowheads="1"/>
          </p:cNvSpPr>
          <p:nvPr userDrawn="1"/>
        </p:nvSpPr>
        <p:spPr bwMode="auto">
          <a:xfrm>
            <a:off x="0" y="3043238"/>
            <a:ext cx="1146175" cy="1535112"/>
          </a:xfrm>
          <a:prstGeom prst="rect">
            <a:avLst/>
          </a:prstGeom>
          <a:solidFill>
            <a:schemeClr val="accent1">
              <a:alpha val="50195"/>
            </a:schemeClr>
          </a:solidFill>
          <a:ln>
            <a:noFill/>
          </a:ln>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defRPr/>
            </a:pPr>
            <a:endParaRPr lang="nl-NL" altLang="nl-NL" sz="2400">
              <a:latin typeface="Times" panose="02020603050405020304" pitchFamily="18" charset="0"/>
              <a:ea typeface="MS PGothic" panose="020B0600070205080204" pitchFamily="34" charset="-128"/>
            </a:endParaRPr>
          </a:p>
        </p:txBody>
      </p:sp>
      <p:pic>
        <p:nvPicPr>
          <p:cNvPr id="13" name="Afbeelding 19" descr="logo lumc_Fedra_PPT_20 mm E.pdf">
            <a:extLst>
              <a:ext uri="{FF2B5EF4-FFF2-40B4-BE49-F238E27FC236}">
                <a16:creationId xmlns:a16="http://schemas.microsoft.com/office/drawing/2014/main" id="{B897DFA0-6A5A-4116-BFC5-1775AF429E3D}"/>
              </a:ext>
            </a:extLst>
          </p:cNvPr>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566738" y="371475"/>
            <a:ext cx="2293937" cy="766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9" name="Rectangle 3"/>
          <p:cNvSpPr>
            <a:spLocks noGrp="1" noChangeArrowheads="1"/>
          </p:cNvSpPr>
          <p:nvPr>
            <p:ph type="subTitle" idx="1"/>
          </p:nvPr>
        </p:nvSpPr>
        <p:spPr>
          <a:xfrm>
            <a:off x="1304927" y="3234280"/>
            <a:ext cx="4527551" cy="347891"/>
          </a:xfrm>
          <a:prstGeom prst="rect">
            <a:avLst/>
          </a:prstGeom>
        </p:spPr>
        <p:txBody>
          <a:bodyPr/>
          <a:lstStyle>
            <a:lvl1pPr marL="0" indent="0" algn="l">
              <a:lnSpc>
                <a:spcPct val="100000"/>
              </a:lnSpc>
              <a:buFontTx/>
              <a:buNone/>
              <a:defRPr b="1">
                <a:solidFill>
                  <a:schemeClr val="bg2"/>
                </a:solidFill>
              </a:defRPr>
            </a:lvl1pPr>
          </a:lstStyle>
          <a:p>
            <a:pPr lvl="0"/>
            <a:r>
              <a:rPr lang="nl-NL" noProof="0"/>
              <a:t>Klik om de ondertitelstijl van het model te bewerken</a:t>
            </a:r>
            <a:endParaRPr lang="en-GB" noProof="0" dirty="0"/>
          </a:p>
        </p:txBody>
      </p:sp>
      <p:sp>
        <p:nvSpPr>
          <p:cNvPr id="24" name="Rectangle 3"/>
          <p:cNvSpPr>
            <a:spLocks noGrp="1" noChangeArrowheads="1"/>
          </p:cNvSpPr>
          <p:nvPr>
            <p:ph idx="10"/>
          </p:nvPr>
        </p:nvSpPr>
        <p:spPr bwMode="auto">
          <a:xfrm>
            <a:off x="1304927" y="4591697"/>
            <a:ext cx="4530829" cy="415636"/>
          </a:xfrm>
          <a:prstGeom prst="rect">
            <a:avLst/>
          </a:prstGeom>
          <a:noFill/>
          <a:ln>
            <a:noFill/>
          </a:ln>
          <a:effectLst/>
        </p:spPr>
        <p:txBody>
          <a:bodyPr/>
          <a:lstStyle>
            <a:lvl1pPr marL="0" indent="0">
              <a:buFontTx/>
              <a:buNone/>
              <a:defRPr sz="2000" baseline="0">
                <a:solidFill>
                  <a:schemeClr val="bg2"/>
                </a:solidFill>
              </a:defRPr>
            </a:lvl1pPr>
          </a:lstStyle>
          <a:p>
            <a:pPr lvl="0"/>
            <a:r>
              <a:rPr lang="nl-NL"/>
              <a:t>Tekststijl van het model bewerken</a:t>
            </a:r>
          </a:p>
        </p:txBody>
      </p:sp>
      <p:sp>
        <p:nvSpPr>
          <p:cNvPr id="23" name="Rectangle 3"/>
          <p:cNvSpPr>
            <a:spLocks noGrp="1" noChangeArrowheads="1"/>
          </p:cNvSpPr>
          <p:nvPr>
            <p:ph idx="11"/>
          </p:nvPr>
        </p:nvSpPr>
        <p:spPr bwMode="auto">
          <a:xfrm>
            <a:off x="1304927" y="5007333"/>
            <a:ext cx="4545117" cy="415635"/>
          </a:xfrm>
          <a:prstGeom prst="rect">
            <a:avLst/>
          </a:prstGeom>
          <a:noFill/>
          <a:ln>
            <a:noFill/>
          </a:ln>
          <a:effectLst/>
        </p:spPr>
        <p:txBody>
          <a:bodyPr/>
          <a:lstStyle>
            <a:lvl1pPr marL="0" indent="0">
              <a:buFontTx/>
              <a:buNone/>
              <a:defRPr sz="2000" b="0" i="0">
                <a:solidFill>
                  <a:schemeClr val="bg2"/>
                </a:solidFill>
              </a:defRPr>
            </a:lvl1pPr>
            <a:lvl2pPr marL="0" indent="0">
              <a:buFontTx/>
              <a:buNone/>
              <a:defRPr sz="1600"/>
            </a:lvl2pPr>
            <a:lvl3pPr marL="860425" indent="0">
              <a:buFontTx/>
              <a:buNone/>
              <a:defRPr/>
            </a:lvl3pPr>
            <a:lvl4pPr marL="1236662" indent="0">
              <a:buFontTx/>
              <a:buNone/>
              <a:defRPr/>
            </a:lvl4pPr>
            <a:lvl5pPr marL="1717675" indent="0">
              <a:buFontTx/>
              <a:buNone/>
              <a:defRPr/>
            </a:lvl5pPr>
          </a:lstStyle>
          <a:p>
            <a:pPr lvl="0"/>
            <a:r>
              <a:rPr lang="nl-NL"/>
              <a:t>Tekststijl van het model bewerken</a:t>
            </a:r>
          </a:p>
        </p:txBody>
      </p:sp>
      <p:sp>
        <p:nvSpPr>
          <p:cNvPr id="19" name="Rectangle 3"/>
          <p:cNvSpPr>
            <a:spLocks noGrp="1" noChangeArrowheads="1"/>
          </p:cNvSpPr>
          <p:nvPr>
            <p:ph idx="12"/>
          </p:nvPr>
        </p:nvSpPr>
        <p:spPr bwMode="auto">
          <a:xfrm>
            <a:off x="1304925" y="5422968"/>
            <a:ext cx="4545118" cy="415635"/>
          </a:xfrm>
          <a:prstGeom prst="rect">
            <a:avLst/>
          </a:prstGeom>
          <a:noFill/>
          <a:ln>
            <a:noFill/>
          </a:ln>
          <a:effectLst/>
        </p:spPr>
        <p:txBody>
          <a:bodyPr/>
          <a:lstStyle>
            <a:lvl1pPr marL="0" indent="0">
              <a:buFontTx/>
              <a:buNone/>
              <a:defRPr sz="1800" b="0" i="0" kern="800" cap="all" spc="100" baseline="0">
                <a:solidFill>
                  <a:schemeClr val="accent1"/>
                </a:solidFill>
              </a:defRPr>
            </a:lvl1pPr>
          </a:lstStyle>
          <a:p>
            <a:pPr lvl="0"/>
            <a:r>
              <a:rPr lang="nl-NL"/>
              <a:t>Tekststijl van het model bewerken</a:t>
            </a:r>
          </a:p>
        </p:txBody>
      </p:sp>
      <p:sp>
        <p:nvSpPr>
          <p:cNvPr id="31" name="Tijdelijke aanduiding voor afbeelding 2"/>
          <p:cNvSpPr>
            <a:spLocks noGrp="1"/>
          </p:cNvSpPr>
          <p:nvPr>
            <p:ph type="pic" idx="14"/>
          </p:nvPr>
        </p:nvSpPr>
        <p:spPr>
          <a:xfrm>
            <a:off x="6527800" y="3043067"/>
            <a:ext cx="2321302" cy="3095069"/>
          </a:xfrm>
          <a:solidFill>
            <a:schemeClr val="tx1"/>
          </a:solidFill>
        </p:spPr>
        <p:txBody>
          <a:bodyPr/>
          <a:lstStyle>
            <a:lvl1pPr marL="0" indent="0">
              <a:buNone/>
              <a:defRPr sz="800">
                <a:solidFill>
                  <a:schemeClr val="accent4"/>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nl-NL" noProof="0"/>
              <a:t>Sleep de afbeelding naar de tijdelijke aanduiding of klik op het pictogram als u een afbeelding wilt toevoegen</a:t>
            </a:r>
            <a:endParaRPr lang="nl-NL" noProof="0" dirty="0"/>
          </a:p>
        </p:txBody>
      </p:sp>
      <p:sp>
        <p:nvSpPr>
          <p:cNvPr id="16" name="Rectangle 2"/>
          <p:cNvSpPr>
            <a:spLocks noGrp="1" noChangeArrowheads="1"/>
          </p:cNvSpPr>
          <p:nvPr>
            <p:ph type="title"/>
          </p:nvPr>
        </p:nvSpPr>
        <p:spPr bwMode="auto">
          <a:xfrm>
            <a:off x="1304927" y="1516950"/>
            <a:ext cx="7548562" cy="1526117"/>
          </a:xfrm>
          <a:prstGeom prst="rect">
            <a:avLst/>
          </a:prstGeom>
          <a:noFill/>
          <a:ln>
            <a:noFill/>
          </a:ln>
          <a:effectLst/>
        </p:spPr>
        <p:txBody>
          <a:bodyPr tIns="108000" bIns="0" anchor="t"/>
          <a:lstStyle/>
          <a:p>
            <a:pPr lvl="0"/>
            <a:r>
              <a:rPr lang="nl-NL"/>
              <a:t>Titelstijl van model bewerken</a:t>
            </a:r>
            <a:endParaRPr lang="en-GB" dirty="0"/>
          </a:p>
        </p:txBody>
      </p:sp>
    </p:spTree>
    <p:extLst>
      <p:ext uri="{BB962C8B-B14F-4D97-AF65-F5344CB8AC3E}">
        <p14:creationId xmlns:p14="http://schemas.microsoft.com/office/powerpoint/2010/main" val="1145713947"/>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Sectiekop">
    <p:bg>
      <p:bgPr>
        <a:blipFill dpi="0" rotWithShape="0">
          <a:blip r:embed="rId2" cstate="screen">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cap="all"/>
            </a:lvl1pPr>
          </a:lstStyle>
          <a:p>
            <a:r>
              <a:rPr lang="nl-NL"/>
              <a:t>Klik om de stijl te bewerken</a:t>
            </a:r>
            <a:endParaRPr lang="nl-NL" dirty="0"/>
          </a:p>
        </p:txBody>
      </p:sp>
      <p:sp>
        <p:nvSpPr>
          <p:cNvPr id="7" name="Tijdelijke aanduiding voor afbeelding 2"/>
          <p:cNvSpPr>
            <a:spLocks noGrp="1"/>
          </p:cNvSpPr>
          <p:nvPr>
            <p:ph type="pic" idx="14"/>
          </p:nvPr>
        </p:nvSpPr>
        <p:spPr>
          <a:xfrm>
            <a:off x="6527800" y="3043067"/>
            <a:ext cx="2321302" cy="3095069"/>
          </a:xfrm>
        </p:spPr>
        <p:txBody>
          <a:bodyPr/>
          <a:lstStyle>
            <a:lvl1pPr marL="0" indent="0">
              <a:buNone/>
              <a:defRPr sz="800">
                <a:solidFill>
                  <a:schemeClr val="accent4"/>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nl-NL" noProof="0"/>
              <a:t>Sleep de afbeelding naar de tijdelijke aanduiding of klik op het pictogram als u een afbeelding wilt toevoegen</a:t>
            </a:r>
            <a:endParaRPr lang="nl-NL" noProof="0" dirty="0"/>
          </a:p>
        </p:txBody>
      </p:sp>
      <p:sp>
        <p:nvSpPr>
          <p:cNvPr id="10" name="Tijdelijke aanduiding voor inhoud 9"/>
          <p:cNvSpPr>
            <a:spLocks noGrp="1"/>
          </p:cNvSpPr>
          <p:nvPr>
            <p:ph sz="quarter" idx="15"/>
          </p:nvPr>
        </p:nvSpPr>
        <p:spPr>
          <a:xfrm>
            <a:off x="566738" y="3043067"/>
            <a:ext cx="5738812" cy="3292117"/>
          </a:xfrm>
        </p:spPr>
        <p:txBody>
          <a:bodyPr/>
          <a:lstStyle>
            <a:lvl1pPr>
              <a:lnSpc>
                <a:spcPct val="100000"/>
              </a:lnSpc>
              <a:defRPr sz="5400" b="1" i="0">
                <a:solidFill>
                  <a:schemeClr val="bg2"/>
                </a:solidFill>
              </a:defRPr>
            </a:lvl1pPr>
          </a:lstStyle>
          <a:p>
            <a:pPr lvl="0"/>
            <a:r>
              <a:rPr lang="nl-NL"/>
              <a:t>Klik om de tekststijl van het model te bewerken</a:t>
            </a:r>
          </a:p>
        </p:txBody>
      </p:sp>
      <p:sp>
        <p:nvSpPr>
          <p:cNvPr id="5" name="Tijdelijke aanduiding voor dianummer 4">
            <a:extLst>
              <a:ext uri="{FF2B5EF4-FFF2-40B4-BE49-F238E27FC236}">
                <a16:creationId xmlns:a16="http://schemas.microsoft.com/office/drawing/2014/main" id="{531D49FC-235A-4E92-AC36-00E726AD765F}"/>
              </a:ext>
            </a:extLst>
          </p:cNvPr>
          <p:cNvSpPr>
            <a:spLocks noGrp="1"/>
          </p:cNvSpPr>
          <p:nvPr>
            <p:ph type="sldNum" sz="quarter" idx="16"/>
          </p:nvPr>
        </p:nvSpPr>
        <p:spPr/>
        <p:txBody>
          <a:bodyPr/>
          <a:lstStyle>
            <a:lvl1pPr>
              <a:defRPr/>
            </a:lvl1pPr>
          </a:lstStyle>
          <a:p>
            <a:pPr>
              <a:defRPr/>
            </a:pPr>
            <a:fld id="{BF3B3138-C60D-4046-9F2B-5D422B039BA5}" type="slidenum">
              <a:rPr lang="en-GB" altLang="nl-NL"/>
              <a:pPr>
                <a:defRPr/>
              </a:pPr>
              <a:t>‹#›</a:t>
            </a:fld>
            <a:endParaRPr lang="en-GB" altLang="nl-NL"/>
          </a:p>
        </p:txBody>
      </p:sp>
      <p:sp>
        <p:nvSpPr>
          <p:cNvPr id="6" name="Footer Placeholder 5">
            <a:extLst>
              <a:ext uri="{FF2B5EF4-FFF2-40B4-BE49-F238E27FC236}">
                <a16:creationId xmlns:a16="http://schemas.microsoft.com/office/drawing/2014/main" id="{78FF7261-1419-46A8-B9AF-3F5304D49288}"/>
              </a:ext>
            </a:extLst>
          </p:cNvPr>
          <p:cNvSpPr>
            <a:spLocks noGrp="1" noChangeArrowheads="1"/>
          </p:cNvSpPr>
          <p:nvPr>
            <p:ph type="ftr" sz="quarter" idx="17"/>
          </p:nvPr>
        </p:nvSpPr>
        <p:spPr/>
        <p:txBody>
          <a:bodyPr/>
          <a:lstStyle>
            <a:lvl1pPr>
              <a:defRPr sz="1200" b="0" i="0" u="none" kern="800" cap="none" spc="0">
                <a:solidFill>
                  <a:schemeClr val="tx1"/>
                </a:solidFill>
                <a:latin typeface="+mn-lt"/>
              </a:defRPr>
            </a:lvl1pPr>
          </a:lstStyle>
          <a:p>
            <a:pPr>
              <a:defRPr/>
            </a:pPr>
            <a:r>
              <a:rPr lang="en-GB"/>
              <a:t>VOILA lezing Eline</a:t>
            </a:r>
          </a:p>
        </p:txBody>
      </p:sp>
      <p:sp>
        <p:nvSpPr>
          <p:cNvPr id="8" name="Rectangle 4">
            <a:extLst>
              <a:ext uri="{FF2B5EF4-FFF2-40B4-BE49-F238E27FC236}">
                <a16:creationId xmlns:a16="http://schemas.microsoft.com/office/drawing/2014/main" id="{8C65B0FB-2642-4931-B0E8-C512E6C66192}"/>
              </a:ext>
            </a:extLst>
          </p:cNvPr>
          <p:cNvSpPr>
            <a:spLocks noGrp="1" noChangeArrowheads="1"/>
          </p:cNvSpPr>
          <p:nvPr>
            <p:ph type="dt" sz="half" idx="18"/>
          </p:nvPr>
        </p:nvSpPr>
        <p:spPr/>
        <p:txBody>
          <a:bodyPr/>
          <a:lstStyle>
            <a:lvl1pPr algn="r">
              <a:defRPr sz="1200" b="0" i="0" kern="800" cap="none" spc="0">
                <a:solidFill>
                  <a:schemeClr val="tx1"/>
                </a:solidFill>
                <a:latin typeface="+mn-lt"/>
              </a:defRPr>
            </a:lvl1pPr>
          </a:lstStyle>
          <a:p>
            <a:pPr>
              <a:defRPr/>
            </a:pPr>
            <a:fld id="{8F47106A-D3FE-4343-87D0-5F3DC2EF3921}" type="datetime5">
              <a:rPr lang="en-US"/>
              <a:pPr>
                <a:defRPr/>
              </a:pPr>
              <a:t>1-Dec-21</a:t>
            </a:fld>
            <a:endParaRPr lang="en-GB"/>
          </a:p>
        </p:txBody>
      </p:sp>
    </p:spTree>
    <p:extLst>
      <p:ext uri="{BB962C8B-B14F-4D97-AF65-F5344CB8AC3E}">
        <p14:creationId xmlns:p14="http://schemas.microsoft.com/office/powerpoint/2010/main" val="4284614770"/>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1_Section Header with Logo">
    <p:bg>
      <p:bgPr>
        <a:blipFill dpi="0" rotWithShape="0">
          <a:blip r:embed="rId2" cstate="screen">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5" name="Afbeelding 14" descr="logo lumc_BLOKJES_PPT_20 mm NL.pdf">
            <a:extLst>
              <a:ext uri="{FF2B5EF4-FFF2-40B4-BE49-F238E27FC236}">
                <a16:creationId xmlns:a16="http://schemas.microsoft.com/office/drawing/2014/main" id="{5E463AC4-6A76-4AD0-B04B-217C32362F41}"/>
              </a:ext>
            </a:extLst>
          </p:cNvPr>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8278813" y="374650"/>
            <a:ext cx="576262"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el 1"/>
          <p:cNvSpPr>
            <a:spLocks noGrp="1"/>
          </p:cNvSpPr>
          <p:nvPr>
            <p:ph type="title"/>
          </p:nvPr>
        </p:nvSpPr>
        <p:spPr/>
        <p:txBody>
          <a:bodyPr/>
          <a:lstStyle>
            <a:lvl1pPr>
              <a:defRPr cap="all"/>
            </a:lvl1pPr>
          </a:lstStyle>
          <a:p>
            <a:r>
              <a:rPr lang="nl-NL"/>
              <a:t>Klik om de stijl te bewerken</a:t>
            </a:r>
            <a:endParaRPr lang="nl-NL" dirty="0"/>
          </a:p>
        </p:txBody>
      </p:sp>
      <p:sp>
        <p:nvSpPr>
          <p:cNvPr id="7" name="Tijdelijke aanduiding voor afbeelding 2"/>
          <p:cNvSpPr>
            <a:spLocks noGrp="1"/>
          </p:cNvSpPr>
          <p:nvPr>
            <p:ph type="pic" idx="14"/>
          </p:nvPr>
        </p:nvSpPr>
        <p:spPr>
          <a:xfrm>
            <a:off x="6527800" y="3043067"/>
            <a:ext cx="2321302" cy="3095069"/>
          </a:xfrm>
        </p:spPr>
        <p:txBody>
          <a:bodyPr/>
          <a:lstStyle>
            <a:lvl1pPr marL="0" indent="0">
              <a:buNone/>
              <a:defRPr sz="800">
                <a:solidFill>
                  <a:schemeClr val="accent4"/>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nl-NL" noProof="0"/>
              <a:t>Sleep de afbeelding naar de tijdelijke aanduiding of klik op het pictogram als u een afbeelding wilt toevoegen</a:t>
            </a:r>
            <a:endParaRPr lang="nl-NL" noProof="0" dirty="0"/>
          </a:p>
        </p:txBody>
      </p:sp>
      <p:sp>
        <p:nvSpPr>
          <p:cNvPr id="10" name="Tijdelijke aanduiding voor inhoud 9"/>
          <p:cNvSpPr>
            <a:spLocks noGrp="1"/>
          </p:cNvSpPr>
          <p:nvPr>
            <p:ph sz="quarter" idx="15"/>
          </p:nvPr>
        </p:nvSpPr>
        <p:spPr>
          <a:xfrm>
            <a:off x="566738" y="3043067"/>
            <a:ext cx="5738812" cy="3292117"/>
          </a:xfrm>
        </p:spPr>
        <p:txBody>
          <a:bodyPr/>
          <a:lstStyle>
            <a:lvl1pPr>
              <a:lnSpc>
                <a:spcPct val="100000"/>
              </a:lnSpc>
              <a:defRPr sz="5400" b="1" i="0">
                <a:solidFill>
                  <a:schemeClr val="bg2"/>
                </a:solidFill>
              </a:defRPr>
            </a:lvl1pPr>
          </a:lstStyle>
          <a:p>
            <a:pPr lvl="0"/>
            <a:r>
              <a:rPr lang="nl-NL"/>
              <a:t>Klik om de tekststijl van het model te bewerken</a:t>
            </a:r>
          </a:p>
        </p:txBody>
      </p:sp>
      <p:sp>
        <p:nvSpPr>
          <p:cNvPr id="6" name="Tijdelijke aanduiding voor dianummer 4">
            <a:extLst>
              <a:ext uri="{FF2B5EF4-FFF2-40B4-BE49-F238E27FC236}">
                <a16:creationId xmlns:a16="http://schemas.microsoft.com/office/drawing/2014/main" id="{C610C862-D121-46B9-A82B-F71F096446C6}"/>
              </a:ext>
            </a:extLst>
          </p:cNvPr>
          <p:cNvSpPr>
            <a:spLocks noGrp="1"/>
          </p:cNvSpPr>
          <p:nvPr>
            <p:ph type="sldNum" sz="quarter" idx="16"/>
          </p:nvPr>
        </p:nvSpPr>
        <p:spPr/>
        <p:txBody>
          <a:bodyPr/>
          <a:lstStyle>
            <a:lvl1pPr>
              <a:defRPr/>
            </a:lvl1pPr>
          </a:lstStyle>
          <a:p>
            <a:pPr>
              <a:defRPr/>
            </a:pPr>
            <a:fld id="{DCB0D760-6EE4-48F3-AAAA-13368093C00F}" type="slidenum">
              <a:rPr lang="en-GB" altLang="nl-NL"/>
              <a:pPr>
                <a:defRPr/>
              </a:pPr>
              <a:t>‹#›</a:t>
            </a:fld>
            <a:endParaRPr lang="en-GB" altLang="nl-NL"/>
          </a:p>
        </p:txBody>
      </p:sp>
      <p:sp>
        <p:nvSpPr>
          <p:cNvPr id="8" name="Rectangle 5">
            <a:extLst>
              <a:ext uri="{FF2B5EF4-FFF2-40B4-BE49-F238E27FC236}">
                <a16:creationId xmlns:a16="http://schemas.microsoft.com/office/drawing/2014/main" id="{83190DB4-0051-448E-9C28-3F90C4D0A4BB}"/>
              </a:ext>
            </a:extLst>
          </p:cNvPr>
          <p:cNvSpPr>
            <a:spLocks noGrp="1" noChangeArrowheads="1"/>
          </p:cNvSpPr>
          <p:nvPr>
            <p:ph type="ftr" sz="quarter" idx="17"/>
          </p:nvPr>
        </p:nvSpPr>
        <p:spPr/>
        <p:txBody>
          <a:bodyPr/>
          <a:lstStyle>
            <a:lvl1pPr>
              <a:defRPr sz="1200" b="0" i="0" u="none" kern="800" cap="none" spc="0">
                <a:solidFill>
                  <a:schemeClr val="tx1"/>
                </a:solidFill>
                <a:latin typeface="+mn-lt"/>
              </a:defRPr>
            </a:lvl1pPr>
          </a:lstStyle>
          <a:p>
            <a:pPr>
              <a:defRPr/>
            </a:pPr>
            <a:r>
              <a:rPr lang="en-GB"/>
              <a:t>VOILA lezing Eline</a:t>
            </a:r>
          </a:p>
        </p:txBody>
      </p:sp>
      <p:sp>
        <p:nvSpPr>
          <p:cNvPr id="9" name="Rectangle 4">
            <a:extLst>
              <a:ext uri="{FF2B5EF4-FFF2-40B4-BE49-F238E27FC236}">
                <a16:creationId xmlns:a16="http://schemas.microsoft.com/office/drawing/2014/main" id="{9D230F26-C80A-407C-9900-3DA05C7A000B}"/>
              </a:ext>
            </a:extLst>
          </p:cNvPr>
          <p:cNvSpPr>
            <a:spLocks noGrp="1" noChangeArrowheads="1"/>
          </p:cNvSpPr>
          <p:nvPr>
            <p:ph type="dt" sz="half" idx="18"/>
          </p:nvPr>
        </p:nvSpPr>
        <p:spPr/>
        <p:txBody>
          <a:bodyPr/>
          <a:lstStyle>
            <a:lvl1pPr algn="r">
              <a:defRPr sz="1200" b="0" i="0" kern="800" cap="none" spc="0">
                <a:solidFill>
                  <a:schemeClr val="tx1"/>
                </a:solidFill>
                <a:latin typeface="+mn-lt"/>
              </a:defRPr>
            </a:lvl1pPr>
          </a:lstStyle>
          <a:p>
            <a:pPr>
              <a:defRPr/>
            </a:pPr>
            <a:fld id="{15597B2F-E79D-472D-A4C9-F36DCD709009}" type="datetime5">
              <a:rPr lang="en-US"/>
              <a:pPr>
                <a:defRPr/>
              </a:pPr>
              <a:t>1-Dec-21</a:t>
            </a:fld>
            <a:endParaRPr lang="en-GB"/>
          </a:p>
        </p:txBody>
      </p:sp>
    </p:spTree>
    <p:extLst>
      <p:ext uri="{BB962C8B-B14F-4D97-AF65-F5344CB8AC3E}">
        <p14:creationId xmlns:p14="http://schemas.microsoft.com/office/powerpoint/2010/main" val="269543892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579543646"/>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Titel en object">
    <p:spTree>
      <p:nvGrpSpPr>
        <p:cNvPr id="1" name=""/>
        <p:cNvGrpSpPr/>
        <p:nvPr/>
      </p:nvGrpSpPr>
      <p:grpSpPr>
        <a:xfrm>
          <a:off x="0" y="0"/>
          <a:ext cx="0" cy="0"/>
          <a:chOff x="0" y="0"/>
          <a:chExt cx="0" cy="0"/>
        </a:xfrm>
      </p:grpSpPr>
      <p:sp>
        <p:nvSpPr>
          <p:cNvPr id="3" name="Tijdelijke aanduiding voor inhoud 2"/>
          <p:cNvSpPr>
            <a:spLocks noGrp="1"/>
          </p:cNvSpPr>
          <p:nvPr>
            <p:ph idx="1"/>
          </p:nvPr>
        </p:nvSpPr>
        <p:spPr>
          <a:xfrm>
            <a:off x="566738" y="1354667"/>
            <a:ext cx="8286750" cy="4980517"/>
          </a:xfrm>
          <a:prstGeom prst="rect">
            <a:avLst/>
          </a:prstGeom>
        </p:spPr>
        <p:txBody>
          <a:bodyPr/>
          <a:lstStyle/>
          <a:p>
            <a:pPr lvl="0"/>
            <a:r>
              <a:rPr lang="nl-NL"/>
              <a:t>Klik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NL" dirty="0"/>
          </a:p>
        </p:txBody>
      </p:sp>
      <p:sp>
        <p:nvSpPr>
          <p:cNvPr id="7" name="Rectangle 2"/>
          <p:cNvSpPr>
            <a:spLocks noGrp="1" noChangeArrowheads="1"/>
          </p:cNvSpPr>
          <p:nvPr>
            <p:ph type="title"/>
          </p:nvPr>
        </p:nvSpPr>
        <p:spPr bwMode="auto">
          <a:xfrm>
            <a:off x="566739" y="1"/>
            <a:ext cx="6625961" cy="1138767"/>
          </a:xfrm>
          <a:prstGeom prst="rect">
            <a:avLst/>
          </a:prstGeom>
          <a:noFill/>
          <a:ln>
            <a:noFill/>
          </a:ln>
          <a:effectLst/>
        </p:spPr>
        <p:txBody>
          <a:bodyPr/>
          <a:lstStyle/>
          <a:p>
            <a:pPr lvl="0"/>
            <a:r>
              <a:rPr lang="nl-NL"/>
              <a:t>Titelstijl van model bewerken</a:t>
            </a:r>
            <a:endParaRPr lang="en-GB" dirty="0"/>
          </a:p>
        </p:txBody>
      </p:sp>
      <p:sp>
        <p:nvSpPr>
          <p:cNvPr id="4" name="Rectangle 4">
            <a:extLst>
              <a:ext uri="{FF2B5EF4-FFF2-40B4-BE49-F238E27FC236}">
                <a16:creationId xmlns:a16="http://schemas.microsoft.com/office/drawing/2014/main" id="{4964E432-D93F-4BAA-8753-89E137081D18}"/>
              </a:ext>
            </a:extLst>
          </p:cNvPr>
          <p:cNvSpPr>
            <a:spLocks noGrp="1" noChangeArrowheads="1"/>
          </p:cNvSpPr>
          <p:nvPr>
            <p:ph type="dt" sz="half" idx="10"/>
          </p:nvPr>
        </p:nvSpPr>
        <p:spPr>
          <a:ln/>
        </p:spPr>
        <p:txBody>
          <a:bodyPr/>
          <a:lstStyle>
            <a:lvl1pPr>
              <a:defRPr/>
            </a:lvl1pPr>
          </a:lstStyle>
          <a:p>
            <a:pPr>
              <a:defRPr/>
            </a:pPr>
            <a:fld id="{E08D8F1F-9FA2-497C-944B-826A70B781BE}" type="datetime5">
              <a:rPr lang="en-US"/>
              <a:pPr>
                <a:defRPr/>
              </a:pPr>
              <a:t>1-Dec-21</a:t>
            </a:fld>
            <a:endParaRPr lang="en-GB"/>
          </a:p>
        </p:txBody>
      </p:sp>
      <p:sp>
        <p:nvSpPr>
          <p:cNvPr id="5" name="Rectangle 5">
            <a:extLst>
              <a:ext uri="{FF2B5EF4-FFF2-40B4-BE49-F238E27FC236}">
                <a16:creationId xmlns:a16="http://schemas.microsoft.com/office/drawing/2014/main" id="{0345F6D0-981D-439A-89A2-9AA7790E5F74}"/>
              </a:ext>
            </a:extLst>
          </p:cNvPr>
          <p:cNvSpPr>
            <a:spLocks noGrp="1" noChangeArrowheads="1"/>
          </p:cNvSpPr>
          <p:nvPr>
            <p:ph type="ftr" sz="quarter" idx="11"/>
          </p:nvPr>
        </p:nvSpPr>
        <p:spPr>
          <a:ln/>
        </p:spPr>
        <p:txBody>
          <a:bodyPr/>
          <a:lstStyle>
            <a:lvl1pPr>
              <a:defRPr/>
            </a:lvl1pPr>
          </a:lstStyle>
          <a:p>
            <a:pPr>
              <a:defRPr/>
            </a:pPr>
            <a:r>
              <a:rPr lang="en-GB"/>
              <a:t>VOILA lezing Eline</a:t>
            </a:r>
          </a:p>
        </p:txBody>
      </p:sp>
      <p:sp>
        <p:nvSpPr>
          <p:cNvPr id="6" name="Rectangle 6">
            <a:extLst>
              <a:ext uri="{FF2B5EF4-FFF2-40B4-BE49-F238E27FC236}">
                <a16:creationId xmlns:a16="http://schemas.microsoft.com/office/drawing/2014/main" id="{B7B2D4F7-EF5C-4CC9-BECB-F074F5AD81F8}"/>
              </a:ext>
            </a:extLst>
          </p:cNvPr>
          <p:cNvSpPr>
            <a:spLocks noGrp="1" noChangeArrowheads="1"/>
          </p:cNvSpPr>
          <p:nvPr>
            <p:ph type="sldNum" sz="quarter" idx="12"/>
          </p:nvPr>
        </p:nvSpPr>
        <p:spPr>
          <a:ln/>
        </p:spPr>
        <p:txBody>
          <a:bodyPr/>
          <a:lstStyle>
            <a:lvl1pPr>
              <a:defRPr/>
            </a:lvl1pPr>
          </a:lstStyle>
          <a:p>
            <a:pPr>
              <a:defRPr/>
            </a:pPr>
            <a:fld id="{8B30010F-82ED-4D96-AAD4-F500BAE09186}" type="slidenum">
              <a:rPr lang="en-GB" altLang="nl-NL"/>
              <a:pPr>
                <a:defRPr/>
              </a:pPr>
              <a:t>‹#›</a:t>
            </a:fld>
            <a:endParaRPr lang="en-GB" altLang="nl-NL"/>
          </a:p>
        </p:txBody>
      </p:sp>
    </p:spTree>
    <p:extLst>
      <p:ext uri="{BB962C8B-B14F-4D97-AF65-F5344CB8AC3E}">
        <p14:creationId xmlns:p14="http://schemas.microsoft.com/office/powerpoint/2010/main" val="2072064188"/>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1_Title and Content with Logo">
    <p:spTree>
      <p:nvGrpSpPr>
        <p:cNvPr id="1" name=""/>
        <p:cNvGrpSpPr/>
        <p:nvPr/>
      </p:nvGrpSpPr>
      <p:grpSpPr>
        <a:xfrm>
          <a:off x="0" y="0"/>
          <a:ext cx="0" cy="0"/>
          <a:chOff x="0" y="0"/>
          <a:chExt cx="0" cy="0"/>
        </a:xfrm>
      </p:grpSpPr>
      <p:pic>
        <p:nvPicPr>
          <p:cNvPr id="4" name="Afbeelding 14" descr="logo lumc_BLOKJES_PPT_20 mm NL.pdf">
            <a:extLst>
              <a:ext uri="{FF2B5EF4-FFF2-40B4-BE49-F238E27FC236}">
                <a16:creationId xmlns:a16="http://schemas.microsoft.com/office/drawing/2014/main" id="{72E17DCD-36CF-4183-85D6-D3B7BC134BF6}"/>
              </a:ext>
            </a:extLst>
          </p:cNvPr>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8278813" y="374650"/>
            <a:ext cx="576262"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ijdelijke aanduiding voor inhoud 2"/>
          <p:cNvSpPr>
            <a:spLocks noGrp="1"/>
          </p:cNvSpPr>
          <p:nvPr>
            <p:ph idx="1"/>
          </p:nvPr>
        </p:nvSpPr>
        <p:spPr>
          <a:xfrm>
            <a:off x="566738" y="1354667"/>
            <a:ext cx="8286750" cy="4980517"/>
          </a:xfrm>
          <a:prstGeom prst="rect">
            <a:avLst/>
          </a:prstGeom>
        </p:spPr>
        <p:txBody>
          <a:bodyPr/>
          <a:lstStyle/>
          <a:p>
            <a:pPr lvl="0"/>
            <a:r>
              <a:rPr lang="nl-NL"/>
              <a:t>Klik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NL" dirty="0"/>
          </a:p>
        </p:txBody>
      </p:sp>
      <p:sp>
        <p:nvSpPr>
          <p:cNvPr id="7" name="Rectangle 2"/>
          <p:cNvSpPr>
            <a:spLocks noGrp="1" noChangeArrowheads="1"/>
          </p:cNvSpPr>
          <p:nvPr>
            <p:ph type="title"/>
          </p:nvPr>
        </p:nvSpPr>
        <p:spPr bwMode="auto">
          <a:xfrm>
            <a:off x="566739" y="1"/>
            <a:ext cx="6625961" cy="1138767"/>
          </a:xfrm>
          <a:prstGeom prst="rect">
            <a:avLst/>
          </a:prstGeom>
          <a:noFill/>
          <a:ln>
            <a:noFill/>
          </a:ln>
          <a:effectLst/>
        </p:spPr>
        <p:txBody>
          <a:bodyPr/>
          <a:lstStyle/>
          <a:p>
            <a:pPr lvl="0"/>
            <a:r>
              <a:rPr lang="nl-NL"/>
              <a:t>Titelstijl van model bewerken</a:t>
            </a:r>
            <a:endParaRPr lang="en-GB" dirty="0"/>
          </a:p>
        </p:txBody>
      </p:sp>
      <p:sp>
        <p:nvSpPr>
          <p:cNvPr id="5" name="Rectangle 6">
            <a:extLst>
              <a:ext uri="{FF2B5EF4-FFF2-40B4-BE49-F238E27FC236}">
                <a16:creationId xmlns:a16="http://schemas.microsoft.com/office/drawing/2014/main" id="{8A827EA4-B377-40B0-8727-ABCC425FB087}"/>
              </a:ext>
            </a:extLst>
          </p:cNvPr>
          <p:cNvSpPr>
            <a:spLocks noGrp="1" noChangeArrowheads="1"/>
          </p:cNvSpPr>
          <p:nvPr>
            <p:ph type="sldNum" sz="quarter" idx="10"/>
          </p:nvPr>
        </p:nvSpPr>
        <p:spPr/>
        <p:txBody>
          <a:bodyPr/>
          <a:lstStyle>
            <a:lvl1pPr>
              <a:defRPr/>
            </a:lvl1pPr>
          </a:lstStyle>
          <a:p>
            <a:pPr>
              <a:defRPr/>
            </a:pPr>
            <a:fld id="{BDF8EF7D-2D6F-456B-9A63-CF957B06D21E}" type="slidenum">
              <a:rPr lang="en-GB" altLang="nl-NL"/>
              <a:pPr>
                <a:defRPr/>
              </a:pPr>
              <a:t>‹#›</a:t>
            </a:fld>
            <a:endParaRPr lang="en-GB" altLang="nl-NL"/>
          </a:p>
        </p:txBody>
      </p:sp>
      <p:sp>
        <p:nvSpPr>
          <p:cNvPr id="6" name="Footer Placeholder 5">
            <a:extLst>
              <a:ext uri="{FF2B5EF4-FFF2-40B4-BE49-F238E27FC236}">
                <a16:creationId xmlns:a16="http://schemas.microsoft.com/office/drawing/2014/main" id="{F16592FE-ACAE-44B9-8CF1-EDEB994D2796}"/>
              </a:ext>
            </a:extLst>
          </p:cNvPr>
          <p:cNvSpPr>
            <a:spLocks noGrp="1" noChangeArrowheads="1"/>
          </p:cNvSpPr>
          <p:nvPr>
            <p:ph type="ftr" sz="quarter" idx="11"/>
          </p:nvPr>
        </p:nvSpPr>
        <p:spPr/>
        <p:txBody>
          <a:bodyPr/>
          <a:lstStyle>
            <a:lvl1pPr>
              <a:defRPr sz="1200" b="0" i="0" u="none" kern="800" cap="none" spc="0">
                <a:solidFill>
                  <a:schemeClr val="tx1"/>
                </a:solidFill>
                <a:latin typeface="+mn-lt"/>
              </a:defRPr>
            </a:lvl1pPr>
          </a:lstStyle>
          <a:p>
            <a:pPr>
              <a:defRPr/>
            </a:pPr>
            <a:r>
              <a:rPr lang="en-GB"/>
              <a:t>VOILA lezing Eline</a:t>
            </a:r>
          </a:p>
        </p:txBody>
      </p:sp>
      <p:sp>
        <p:nvSpPr>
          <p:cNvPr id="8" name="Rectangle 4">
            <a:extLst>
              <a:ext uri="{FF2B5EF4-FFF2-40B4-BE49-F238E27FC236}">
                <a16:creationId xmlns:a16="http://schemas.microsoft.com/office/drawing/2014/main" id="{66CBF58E-4F47-48C2-9329-64D6F04320A4}"/>
              </a:ext>
            </a:extLst>
          </p:cNvPr>
          <p:cNvSpPr>
            <a:spLocks noGrp="1" noChangeArrowheads="1"/>
          </p:cNvSpPr>
          <p:nvPr>
            <p:ph type="dt" sz="half" idx="12"/>
          </p:nvPr>
        </p:nvSpPr>
        <p:spPr/>
        <p:txBody>
          <a:bodyPr/>
          <a:lstStyle>
            <a:lvl1pPr algn="r">
              <a:defRPr sz="1200" b="0" i="0" kern="800" cap="none" spc="0">
                <a:solidFill>
                  <a:schemeClr val="tx1"/>
                </a:solidFill>
                <a:latin typeface="+mn-lt"/>
              </a:defRPr>
            </a:lvl1pPr>
          </a:lstStyle>
          <a:p>
            <a:pPr>
              <a:defRPr/>
            </a:pPr>
            <a:fld id="{D85710DD-AE5F-4013-BBA1-D302864ACC4C}" type="datetime5">
              <a:rPr lang="en-US"/>
              <a:pPr>
                <a:defRPr/>
              </a:pPr>
              <a:t>1-Dec-21</a:t>
            </a:fld>
            <a:endParaRPr lang="en-GB"/>
          </a:p>
        </p:txBody>
      </p:sp>
    </p:spTree>
    <p:extLst>
      <p:ext uri="{BB962C8B-B14F-4D97-AF65-F5344CB8AC3E}">
        <p14:creationId xmlns:p14="http://schemas.microsoft.com/office/powerpoint/2010/main" val="2319962946"/>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Slide without footer">
    <p:spTree>
      <p:nvGrpSpPr>
        <p:cNvPr id="1" name=""/>
        <p:cNvGrpSpPr/>
        <p:nvPr/>
      </p:nvGrpSpPr>
      <p:grpSpPr>
        <a:xfrm>
          <a:off x="0" y="0"/>
          <a:ext cx="0" cy="0"/>
          <a:chOff x="0" y="0"/>
          <a:chExt cx="0" cy="0"/>
        </a:xfrm>
      </p:grpSpPr>
      <p:sp>
        <p:nvSpPr>
          <p:cNvPr id="4" name="Rechthoek 14">
            <a:extLst>
              <a:ext uri="{FF2B5EF4-FFF2-40B4-BE49-F238E27FC236}">
                <a16:creationId xmlns:a16="http://schemas.microsoft.com/office/drawing/2014/main" id="{D26AFCFD-6C2D-4438-B5E6-BC8CFC43B3E9}"/>
              </a:ext>
            </a:extLst>
          </p:cNvPr>
          <p:cNvSpPr>
            <a:spLocks noChangeArrowheads="1"/>
          </p:cNvSpPr>
          <p:nvPr userDrawn="1"/>
        </p:nvSpPr>
        <p:spPr bwMode="auto">
          <a:xfrm>
            <a:off x="0" y="6578600"/>
            <a:ext cx="9144000" cy="279400"/>
          </a:xfrm>
          <a:prstGeom prst="rect">
            <a:avLst/>
          </a:prstGeom>
          <a:solidFill>
            <a:schemeClr val="tx1"/>
          </a:solidFill>
          <a:ln w="9525" algn="ctr">
            <a:solidFill>
              <a:schemeClr val="tx1"/>
            </a:solidFill>
            <a:round/>
            <a:headEnd/>
            <a:tailEnd/>
          </a:ln>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defRPr/>
            </a:pPr>
            <a:endParaRPr lang="nl-NL" altLang="nl-NL" sz="2400">
              <a:latin typeface="Times" panose="02020603050405020304" pitchFamily="18" charset="0"/>
              <a:ea typeface="MS PGothic" panose="020B0600070205080204" pitchFamily="34" charset="-128"/>
            </a:endParaRPr>
          </a:p>
        </p:txBody>
      </p:sp>
      <p:sp>
        <p:nvSpPr>
          <p:cNvPr id="6" name="Titel 5"/>
          <p:cNvSpPr>
            <a:spLocks noGrp="1"/>
          </p:cNvSpPr>
          <p:nvPr>
            <p:ph type="title"/>
          </p:nvPr>
        </p:nvSpPr>
        <p:spPr/>
        <p:txBody>
          <a:bodyPr/>
          <a:lstStyle/>
          <a:p>
            <a:r>
              <a:rPr lang="nl-NL"/>
              <a:t>Titelstijl van model bewerken</a:t>
            </a:r>
            <a:endParaRPr lang="nl-NL" dirty="0"/>
          </a:p>
        </p:txBody>
      </p:sp>
      <p:sp>
        <p:nvSpPr>
          <p:cNvPr id="8" name="Tijdelijke aanduiding voor inhoud 2"/>
          <p:cNvSpPr>
            <a:spLocks noGrp="1"/>
          </p:cNvSpPr>
          <p:nvPr>
            <p:ph idx="1"/>
          </p:nvPr>
        </p:nvSpPr>
        <p:spPr>
          <a:xfrm>
            <a:off x="566738" y="1354667"/>
            <a:ext cx="8286750" cy="4980517"/>
          </a:xfrm>
          <a:prstGeom prst="rect">
            <a:avLst/>
          </a:prstGeom>
        </p:spPr>
        <p:txBody>
          <a:bodyPr/>
          <a:lstStyle/>
          <a:p>
            <a:pPr lvl="0"/>
            <a:r>
              <a:rPr lang="nl-NL"/>
              <a:t>Klik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NL" dirty="0"/>
          </a:p>
        </p:txBody>
      </p:sp>
    </p:spTree>
    <p:extLst>
      <p:ext uri="{BB962C8B-B14F-4D97-AF65-F5344CB8AC3E}">
        <p14:creationId xmlns:p14="http://schemas.microsoft.com/office/powerpoint/2010/main" val="911617373"/>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Single title line">
    <p:bg>
      <p:bgPr>
        <a:blipFill dpi="0" rotWithShape="0">
          <a:blip r:embed="rId2" cstate="screen">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hthoek 14">
            <a:extLst>
              <a:ext uri="{FF2B5EF4-FFF2-40B4-BE49-F238E27FC236}">
                <a16:creationId xmlns:a16="http://schemas.microsoft.com/office/drawing/2014/main" id="{E50CE341-DE6F-4CA7-8FE1-4DFE61B181ED}"/>
              </a:ext>
            </a:extLst>
          </p:cNvPr>
          <p:cNvSpPr>
            <a:spLocks noChangeArrowheads="1"/>
          </p:cNvSpPr>
          <p:nvPr userDrawn="1"/>
        </p:nvSpPr>
        <p:spPr bwMode="auto">
          <a:xfrm>
            <a:off x="0" y="6578600"/>
            <a:ext cx="9144000" cy="279400"/>
          </a:xfrm>
          <a:prstGeom prst="rect">
            <a:avLst/>
          </a:prstGeom>
          <a:solidFill>
            <a:schemeClr val="tx1"/>
          </a:solidFill>
          <a:ln w="9525" algn="ctr">
            <a:solidFill>
              <a:schemeClr val="tx1"/>
            </a:solidFill>
            <a:round/>
            <a:headEnd/>
            <a:tailEnd/>
          </a:ln>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defRPr/>
            </a:pPr>
            <a:endParaRPr lang="nl-NL" altLang="nl-NL" sz="2400">
              <a:latin typeface="Times" panose="02020603050405020304" pitchFamily="18" charset="0"/>
              <a:ea typeface="MS PGothic" panose="020B0600070205080204" pitchFamily="34" charset="-128"/>
            </a:endParaRPr>
          </a:p>
        </p:txBody>
      </p:sp>
      <p:sp>
        <p:nvSpPr>
          <p:cNvPr id="6" name="Titel 5"/>
          <p:cNvSpPr>
            <a:spLocks noGrp="1"/>
          </p:cNvSpPr>
          <p:nvPr>
            <p:ph type="title"/>
          </p:nvPr>
        </p:nvSpPr>
        <p:spPr>
          <a:xfrm>
            <a:off x="566739" y="1"/>
            <a:ext cx="6610350" cy="668867"/>
          </a:xfrm>
        </p:spPr>
        <p:txBody>
          <a:bodyPr/>
          <a:lstStyle/>
          <a:p>
            <a:r>
              <a:rPr lang="nl-NL"/>
              <a:t>Titelstijl van model bewerken</a:t>
            </a:r>
          </a:p>
        </p:txBody>
      </p:sp>
      <p:sp>
        <p:nvSpPr>
          <p:cNvPr id="10" name="Tijdelijke aanduiding voor inhoud 2"/>
          <p:cNvSpPr>
            <a:spLocks noGrp="1"/>
          </p:cNvSpPr>
          <p:nvPr>
            <p:ph idx="1"/>
          </p:nvPr>
        </p:nvSpPr>
        <p:spPr>
          <a:xfrm>
            <a:off x="566738" y="939800"/>
            <a:ext cx="8286750" cy="5395384"/>
          </a:xfrm>
          <a:prstGeom prst="rect">
            <a:avLst/>
          </a:prstGeom>
        </p:spPr>
        <p:txBody>
          <a:bodyPr/>
          <a:lstStyle/>
          <a:p>
            <a:pPr lvl="0"/>
            <a:r>
              <a:rPr lang="nl-NL"/>
              <a:t>Klik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NL" dirty="0"/>
          </a:p>
        </p:txBody>
      </p:sp>
    </p:spTree>
    <p:extLst>
      <p:ext uri="{BB962C8B-B14F-4D97-AF65-F5344CB8AC3E}">
        <p14:creationId xmlns:p14="http://schemas.microsoft.com/office/powerpoint/2010/main" val="2231363340"/>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Twee objecten">
    <p:spTree>
      <p:nvGrpSpPr>
        <p:cNvPr id="1" name=""/>
        <p:cNvGrpSpPr/>
        <p:nvPr/>
      </p:nvGrpSpPr>
      <p:grpSpPr>
        <a:xfrm>
          <a:off x="0" y="0"/>
          <a:ext cx="0" cy="0"/>
          <a:chOff x="0" y="0"/>
          <a:chExt cx="0" cy="0"/>
        </a:xfrm>
      </p:grpSpPr>
      <p:sp>
        <p:nvSpPr>
          <p:cNvPr id="8" name="Rectangle 3"/>
          <p:cNvSpPr>
            <a:spLocks noGrp="1" noChangeArrowheads="1"/>
          </p:cNvSpPr>
          <p:nvPr>
            <p:ph idx="1"/>
          </p:nvPr>
        </p:nvSpPr>
        <p:spPr bwMode="auto">
          <a:xfrm>
            <a:off x="566740" y="1363133"/>
            <a:ext cx="4003675" cy="4961467"/>
          </a:xfrm>
          <a:prstGeom prst="rect">
            <a:avLst/>
          </a:prstGeom>
          <a:noFill/>
          <a:ln>
            <a:noFill/>
          </a:ln>
          <a:effectLst/>
        </p:spPr>
        <p:txBody>
          <a:bodyPr/>
          <a:lstStyle>
            <a:lvl1pPr marL="0" indent="0">
              <a:buFontTx/>
              <a:buNone/>
              <a:defRPr/>
            </a:lvl1pPr>
            <a:lvl2pPr marL="0">
              <a:defRPr/>
            </a:lvl2pPr>
            <a:lvl3pPr marL="360000">
              <a:defRPr/>
            </a:lvl3pPr>
            <a:lvl4pPr marL="720000">
              <a:defRPr/>
            </a:lvl4pPr>
            <a:lvl5pPr marL="1080000">
              <a:defRPr/>
            </a:lvl5pPr>
          </a:lstStyle>
          <a:p>
            <a:pPr lvl="0"/>
            <a:r>
              <a:rPr lang="nl-NL"/>
              <a:t>Klik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GB" dirty="0"/>
          </a:p>
        </p:txBody>
      </p:sp>
      <p:sp>
        <p:nvSpPr>
          <p:cNvPr id="11" name="Rectangle 3"/>
          <p:cNvSpPr>
            <a:spLocks noGrp="1" noChangeArrowheads="1"/>
          </p:cNvSpPr>
          <p:nvPr>
            <p:ph idx="13"/>
          </p:nvPr>
        </p:nvSpPr>
        <p:spPr bwMode="auto">
          <a:xfrm>
            <a:off x="4860034" y="1363133"/>
            <a:ext cx="4003675" cy="4961467"/>
          </a:xfrm>
          <a:prstGeom prst="rect">
            <a:avLst/>
          </a:prstGeom>
          <a:noFill/>
          <a:ln>
            <a:noFill/>
          </a:ln>
          <a:effectLst/>
        </p:spPr>
        <p:txBody>
          <a:bodyPr/>
          <a:lstStyle>
            <a:lvl1pPr marL="0" indent="0">
              <a:buFontTx/>
              <a:buNone/>
              <a:defRPr/>
            </a:lvl1pPr>
            <a:lvl2pPr marL="0">
              <a:defRPr/>
            </a:lvl2pPr>
            <a:lvl3pPr marL="360000">
              <a:defRPr/>
            </a:lvl3pPr>
            <a:lvl4pPr marL="720000">
              <a:defRPr/>
            </a:lvl4pPr>
            <a:lvl5pPr marL="1080000">
              <a:defRPr/>
            </a:lvl5pPr>
          </a:lstStyle>
          <a:p>
            <a:pPr lvl="0"/>
            <a:r>
              <a:rPr lang="nl-NL"/>
              <a:t>Klik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GB" dirty="0"/>
          </a:p>
        </p:txBody>
      </p:sp>
      <p:sp>
        <p:nvSpPr>
          <p:cNvPr id="9" name="Rectangle 2"/>
          <p:cNvSpPr>
            <a:spLocks noGrp="1" noChangeArrowheads="1"/>
          </p:cNvSpPr>
          <p:nvPr>
            <p:ph type="title"/>
          </p:nvPr>
        </p:nvSpPr>
        <p:spPr bwMode="auto">
          <a:xfrm>
            <a:off x="566739" y="1"/>
            <a:ext cx="6625961" cy="1138767"/>
          </a:xfrm>
          <a:prstGeom prst="rect">
            <a:avLst/>
          </a:prstGeom>
          <a:noFill/>
          <a:ln>
            <a:noFill/>
          </a:ln>
          <a:effectLst/>
        </p:spPr>
        <p:txBody>
          <a:bodyPr/>
          <a:lstStyle/>
          <a:p>
            <a:pPr lvl="0"/>
            <a:r>
              <a:rPr lang="nl-NL"/>
              <a:t>Titelstijl van model bewerken</a:t>
            </a:r>
            <a:endParaRPr lang="en-GB" dirty="0"/>
          </a:p>
        </p:txBody>
      </p:sp>
      <p:sp>
        <p:nvSpPr>
          <p:cNvPr id="5" name="Rectangle 4">
            <a:extLst>
              <a:ext uri="{FF2B5EF4-FFF2-40B4-BE49-F238E27FC236}">
                <a16:creationId xmlns:a16="http://schemas.microsoft.com/office/drawing/2014/main" id="{E866CF5E-46CC-4F6E-86C3-E37451AD9AFC}"/>
              </a:ext>
            </a:extLst>
          </p:cNvPr>
          <p:cNvSpPr>
            <a:spLocks noGrp="1" noChangeArrowheads="1"/>
          </p:cNvSpPr>
          <p:nvPr>
            <p:ph type="dt" sz="half" idx="14"/>
          </p:nvPr>
        </p:nvSpPr>
        <p:spPr>
          <a:ln/>
        </p:spPr>
        <p:txBody>
          <a:bodyPr/>
          <a:lstStyle>
            <a:lvl1pPr>
              <a:defRPr/>
            </a:lvl1pPr>
          </a:lstStyle>
          <a:p>
            <a:pPr>
              <a:defRPr/>
            </a:pPr>
            <a:fld id="{D32C6E63-B743-4B57-8124-96EA75B3EABC}" type="datetime5">
              <a:rPr lang="en-US"/>
              <a:pPr>
                <a:defRPr/>
              </a:pPr>
              <a:t>1-Dec-21</a:t>
            </a:fld>
            <a:endParaRPr lang="en-GB"/>
          </a:p>
        </p:txBody>
      </p:sp>
      <p:sp>
        <p:nvSpPr>
          <p:cNvPr id="6" name="Rectangle 5">
            <a:extLst>
              <a:ext uri="{FF2B5EF4-FFF2-40B4-BE49-F238E27FC236}">
                <a16:creationId xmlns:a16="http://schemas.microsoft.com/office/drawing/2014/main" id="{D2D9B704-CE76-41A0-91D6-9B14AE6E174B}"/>
              </a:ext>
            </a:extLst>
          </p:cNvPr>
          <p:cNvSpPr>
            <a:spLocks noGrp="1" noChangeArrowheads="1"/>
          </p:cNvSpPr>
          <p:nvPr>
            <p:ph type="ftr" sz="quarter" idx="15"/>
          </p:nvPr>
        </p:nvSpPr>
        <p:spPr>
          <a:ln/>
        </p:spPr>
        <p:txBody>
          <a:bodyPr/>
          <a:lstStyle>
            <a:lvl1pPr>
              <a:defRPr/>
            </a:lvl1pPr>
          </a:lstStyle>
          <a:p>
            <a:pPr>
              <a:defRPr/>
            </a:pPr>
            <a:r>
              <a:rPr lang="en-GB"/>
              <a:t>VOILA lezing Eline</a:t>
            </a:r>
          </a:p>
        </p:txBody>
      </p:sp>
      <p:sp>
        <p:nvSpPr>
          <p:cNvPr id="7" name="Rectangle 6">
            <a:extLst>
              <a:ext uri="{FF2B5EF4-FFF2-40B4-BE49-F238E27FC236}">
                <a16:creationId xmlns:a16="http://schemas.microsoft.com/office/drawing/2014/main" id="{5ECEBD45-4731-4527-A392-6AC709682B0C}"/>
              </a:ext>
            </a:extLst>
          </p:cNvPr>
          <p:cNvSpPr>
            <a:spLocks noGrp="1" noChangeArrowheads="1"/>
          </p:cNvSpPr>
          <p:nvPr>
            <p:ph type="sldNum" sz="quarter" idx="16"/>
          </p:nvPr>
        </p:nvSpPr>
        <p:spPr>
          <a:ln/>
        </p:spPr>
        <p:txBody>
          <a:bodyPr/>
          <a:lstStyle>
            <a:lvl1pPr>
              <a:defRPr/>
            </a:lvl1pPr>
          </a:lstStyle>
          <a:p>
            <a:pPr>
              <a:defRPr/>
            </a:pPr>
            <a:fld id="{9EEA1877-8B08-4418-910C-91433C358664}" type="slidenum">
              <a:rPr lang="en-GB" altLang="nl-NL"/>
              <a:pPr>
                <a:defRPr/>
              </a:pPr>
              <a:t>‹#›</a:t>
            </a:fld>
            <a:endParaRPr lang="en-GB" altLang="nl-NL"/>
          </a:p>
        </p:txBody>
      </p:sp>
    </p:spTree>
    <p:extLst>
      <p:ext uri="{BB962C8B-B14F-4D97-AF65-F5344CB8AC3E}">
        <p14:creationId xmlns:p14="http://schemas.microsoft.com/office/powerpoint/2010/main" val="1740834807"/>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Vergelijking">
    <p:spTree>
      <p:nvGrpSpPr>
        <p:cNvPr id="1" name=""/>
        <p:cNvGrpSpPr/>
        <p:nvPr/>
      </p:nvGrpSpPr>
      <p:grpSpPr>
        <a:xfrm>
          <a:off x="0" y="0"/>
          <a:ext cx="0" cy="0"/>
          <a:chOff x="0" y="0"/>
          <a:chExt cx="0" cy="0"/>
        </a:xfrm>
      </p:grpSpPr>
      <p:sp>
        <p:nvSpPr>
          <p:cNvPr id="3" name="Tijdelijke aanduiding voor tekst 2"/>
          <p:cNvSpPr>
            <a:spLocks noGrp="1"/>
          </p:cNvSpPr>
          <p:nvPr>
            <p:ph type="body" idx="1"/>
          </p:nvPr>
        </p:nvSpPr>
        <p:spPr>
          <a:xfrm>
            <a:off x="566740" y="1354667"/>
            <a:ext cx="4003675" cy="1046955"/>
          </a:xfrm>
          <a:prstGeom prst="rect">
            <a:avLst/>
          </a:prstGeom>
        </p:spPr>
        <p:txBody>
          <a:bodyPr/>
          <a:lstStyle>
            <a:lvl1pPr marL="0" indent="0">
              <a:buNone/>
              <a:defRPr sz="20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 om de tekststijl van het model te bewerken</a:t>
            </a:r>
          </a:p>
        </p:txBody>
      </p:sp>
      <p:sp>
        <p:nvSpPr>
          <p:cNvPr id="4" name="Tijdelijke aanduiding voor inhoud 3"/>
          <p:cNvSpPr>
            <a:spLocks noGrp="1"/>
          </p:cNvSpPr>
          <p:nvPr>
            <p:ph sz="half" idx="2"/>
          </p:nvPr>
        </p:nvSpPr>
        <p:spPr>
          <a:xfrm>
            <a:off x="566737" y="2539999"/>
            <a:ext cx="4003676" cy="3812911"/>
          </a:xfrm>
          <a:prstGeom prst="rect">
            <a:avLst/>
          </a:prstGeom>
        </p:spPr>
        <p:txBody>
          <a:bodyPr/>
          <a:lstStyle>
            <a:lvl1pPr>
              <a:defRPr sz="2000"/>
            </a:lvl1pPr>
            <a:lvl2pPr>
              <a:defRPr sz="2000"/>
            </a:lvl2pPr>
            <a:lvl3pPr>
              <a:defRPr sz="1800"/>
            </a:lvl3pPr>
            <a:lvl4pPr>
              <a:defRPr sz="1800"/>
            </a:lvl4pPr>
            <a:lvl5pPr>
              <a:defRPr sz="1800"/>
            </a:lvl5pPr>
            <a:lvl6pPr>
              <a:defRPr sz="1600"/>
            </a:lvl6pPr>
            <a:lvl7pPr>
              <a:defRPr sz="1600"/>
            </a:lvl7pPr>
            <a:lvl8pPr>
              <a:defRPr sz="1600"/>
            </a:lvl8pPr>
            <a:lvl9pPr>
              <a:defRPr sz="1600"/>
            </a:lvl9pPr>
          </a:lstStyle>
          <a:p>
            <a:pPr lvl="0"/>
            <a:r>
              <a:rPr lang="nl-NL"/>
              <a:t>Klik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NL" dirty="0"/>
          </a:p>
        </p:txBody>
      </p:sp>
      <p:sp>
        <p:nvSpPr>
          <p:cNvPr id="5" name="Tijdelijke aanduiding voor tekst 4"/>
          <p:cNvSpPr>
            <a:spLocks noGrp="1"/>
          </p:cNvSpPr>
          <p:nvPr>
            <p:ph type="body" sz="quarter" idx="3"/>
          </p:nvPr>
        </p:nvSpPr>
        <p:spPr>
          <a:xfrm>
            <a:off x="4852988" y="1354667"/>
            <a:ext cx="4004630" cy="1046955"/>
          </a:xfrm>
          <a:prstGeom prst="rect">
            <a:avLst/>
          </a:prstGeom>
        </p:spPr>
        <p:txBody>
          <a:bodyPr/>
          <a:lstStyle>
            <a:lvl1pPr marL="0" indent="0">
              <a:buNone/>
              <a:defRPr sz="20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 om de tekststijl van het model te bewerken</a:t>
            </a:r>
          </a:p>
        </p:txBody>
      </p:sp>
      <p:sp>
        <p:nvSpPr>
          <p:cNvPr id="6" name="Tijdelijke aanduiding voor inhoud 5"/>
          <p:cNvSpPr>
            <a:spLocks noGrp="1"/>
          </p:cNvSpPr>
          <p:nvPr>
            <p:ph sz="quarter" idx="4"/>
          </p:nvPr>
        </p:nvSpPr>
        <p:spPr>
          <a:xfrm>
            <a:off x="4852988" y="2539999"/>
            <a:ext cx="4004630" cy="3812912"/>
          </a:xfrm>
          <a:prstGeom prst="rect">
            <a:avLst/>
          </a:prstGeom>
        </p:spPr>
        <p:txBody>
          <a:bodyPr/>
          <a:lstStyle>
            <a:lvl1pPr>
              <a:defRPr sz="2000"/>
            </a:lvl1pPr>
            <a:lvl2pPr>
              <a:defRPr sz="2000"/>
            </a:lvl2pPr>
            <a:lvl3pPr>
              <a:defRPr sz="1800"/>
            </a:lvl3pPr>
            <a:lvl4pPr>
              <a:defRPr sz="1800"/>
            </a:lvl4pPr>
            <a:lvl5pPr>
              <a:defRPr sz="1800"/>
            </a:lvl5pPr>
            <a:lvl6pPr>
              <a:defRPr sz="1600"/>
            </a:lvl6pPr>
            <a:lvl7pPr>
              <a:defRPr sz="1600"/>
            </a:lvl7pPr>
            <a:lvl8pPr>
              <a:defRPr sz="1600"/>
            </a:lvl8pPr>
            <a:lvl9pPr>
              <a:defRPr sz="1600"/>
            </a:lvl9pPr>
          </a:lstStyle>
          <a:p>
            <a:pPr lvl="0"/>
            <a:r>
              <a:rPr lang="nl-NL"/>
              <a:t>Klik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NL" dirty="0"/>
          </a:p>
        </p:txBody>
      </p:sp>
      <p:sp>
        <p:nvSpPr>
          <p:cNvPr id="10" name="Rectangle 2"/>
          <p:cNvSpPr>
            <a:spLocks noGrp="1" noChangeArrowheads="1"/>
          </p:cNvSpPr>
          <p:nvPr>
            <p:ph type="title"/>
          </p:nvPr>
        </p:nvSpPr>
        <p:spPr bwMode="auto">
          <a:xfrm>
            <a:off x="566739" y="1"/>
            <a:ext cx="6625961" cy="1138767"/>
          </a:xfrm>
          <a:prstGeom prst="rect">
            <a:avLst/>
          </a:prstGeom>
          <a:noFill/>
          <a:ln>
            <a:noFill/>
          </a:ln>
          <a:effectLst/>
        </p:spPr>
        <p:txBody>
          <a:bodyPr/>
          <a:lstStyle/>
          <a:p>
            <a:pPr lvl="0"/>
            <a:r>
              <a:rPr lang="nl-NL"/>
              <a:t>Titelstijl van model bewerken</a:t>
            </a:r>
            <a:endParaRPr lang="en-GB" dirty="0"/>
          </a:p>
        </p:txBody>
      </p:sp>
      <p:sp>
        <p:nvSpPr>
          <p:cNvPr id="7" name="Rectangle 4">
            <a:extLst>
              <a:ext uri="{FF2B5EF4-FFF2-40B4-BE49-F238E27FC236}">
                <a16:creationId xmlns:a16="http://schemas.microsoft.com/office/drawing/2014/main" id="{CF1B91E3-F30B-424C-B675-56490AB1045E}"/>
              </a:ext>
            </a:extLst>
          </p:cNvPr>
          <p:cNvSpPr>
            <a:spLocks noGrp="1" noChangeArrowheads="1"/>
          </p:cNvSpPr>
          <p:nvPr>
            <p:ph type="dt" sz="half" idx="10"/>
          </p:nvPr>
        </p:nvSpPr>
        <p:spPr>
          <a:ln/>
        </p:spPr>
        <p:txBody>
          <a:bodyPr/>
          <a:lstStyle>
            <a:lvl1pPr>
              <a:defRPr/>
            </a:lvl1pPr>
          </a:lstStyle>
          <a:p>
            <a:pPr>
              <a:defRPr/>
            </a:pPr>
            <a:fld id="{DA893DD9-27BF-4260-85E6-D48B2767A6C6}" type="datetime5">
              <a:rPr lang="en-US"/>
              <a:pPr>
                <a:defRPr/>
              </a:pPr>
              <a:t>1-Dec-21</a:t>
            </a:fld>
            <a:endParaRPr lang="en-GB"/>
          </a:p>
        </p:txBody>
      </p:sp>
      <p:sp>
        <p:nvSpPr>
          <p:cNvPr id="8" name="Rectangle 5">
            <a:extLst>
              <a:ext uri="{FF2B5EF4-FFF2-40B4-BE49-F238E27FC236}">
                <a16:creationId xmlns:a16="http://schemas.microsoft.com/office/drawing/2014/main" id="{907E96C7-4708-4F5A-96C2-50B9D34B7939}"/>
              </a:ext>
            </a:extLst>
          </p:cNvPr>
          <p:cNvSpPr>
            <a:spLocks noGrp="1" noChangeArrowheads="1"/>
          </p:cNvSpPr>
          <p:nvPr>
            <p:ph type="ftr" sz="quarter" idx="11"/>
          </p:nvPr>
        </p:nvSpPr>
        <p:spPr>
          <a:ln/>
        </p:spPr>
        <p:txBody>
          <a:bodyPr/>
          <a:lstStyle>
            <a:lvl1pPr>
              <a:defRPr/>
            </a:lvl1pPr>
          </a:lstStyle>
          <a:p>
            <a:pPr>
              <a:defRPr/>
            </a:pPr>
            <a:r>
              <a:rPr lang="en-GB"/>
              <a:t>VOILA lezing Eline</a:t>
            </a:r>
          </a:p>
        </p:txBody>
      </p:sp>
      <p:sp>
        <p:nvSpPr>
          <p:cNvPr id="9" name="Rectangle 6">
            <a:extLst>
              <a:ext uri="{FF2B5EF4-FFF2-40B4-BE49-F238E27FC236}">
                <a16:creationId xmlns:a16="http://schemas.microsoft.com/office/drawing/2014/main" id="{69A29BDD-7A5E-4806-8AD9-D9D89A53A69F}"/>
              </a:ext>
            </a:extLst>
          </p:cNvPr>
          <p:cNvSpPr>
            <a:spLocks noGrp="1" noChangeArrowheads="1"/>
          </p:cNvSpPr>
          <p:nvPr>
            <p:ph type="sldNum" sz="quarter" idx="12"/>
          </p:nvPr>
        </p:nvSpPr>
        <p:spPr>
          <a:ln/>
        </p:spPr>
        <p:txBody>
          <a:bodyPr/>
          <a:lstStyle>
            <a:lvl1pPr>
              <a:defRPr/>
            </a:lvl1pPr>
          </a:lstStyle>
          <a:p>
            <a:pPr>
              <a:defRPr/>
            </a:pPr>
            <a:fld id="{C552C45C-985F-48DA-A537-21C164E7F58B}" type="slidenum">
              <a:rPr lang="en-GB" altLang="nl-NL"/>
              <a:pPr>
                <a:defRPr/>
              </a:pPr>
              <a:t>‹#›</a:t>
            </a:fld>
            <a:endParaRPr lang="en-GB" altLang="nl-NL"/>
          </a:p>
        </p:txBody>
      </p:sp>
    </p:spTree>
    <p:extLst>
      <p:ext uri="{BB962C8B-B14F-4D97-AF65-F5344CB8AC3E}">
        <p14:creationId xmlns:p14="http://schemas.microsoft.com/office/powerpoint/2010/main" val="1846882740"/>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Alleen titel">
    <p:spTree>
      <p:nvGrpSpPr>
        <p:cNvPr id="1" name=""/>
        <p:cNvGrpSpPr/>
        <p:nvPr/>
      </p:nvGrpSpPr>
      <p:grpSpPr>
        <a:xfrm>
          <a:off x="0" y="0"/>
          <a:ext cx="0" cy="0"/>
          <a:chOff x="0" y="0"/>
          <a:chExt cx="0" cy="0"/>
        </a:xfrm>
      </p:grpSpPr>
      <p:sp>
        <p:nvSpPr>
          <p:cNvPr id="6" name="Rectangle 2"/>
          <p:cNvSpPr>
            <a:spLocks noGrp="1" noChangeArrowheads="1"/>
          </p:cNvSpPr>
          <p:nvPr>
            <p:ph type="title"/>
          </p:nvPr>
        </p:nvSpPr>
        <p:spPr bwMode="auto">
          <a:xfrm>
            <a:off x="566739" y="1"/>
            <a:ext cx="6625961" cy="1138767"/>
          </a:xfrm>
          <a:prstGeom prst="rect">
            <a:avLst/>
          </a:prstGeom>
          <a:noFill/>
          <a:ln>
            <a:noFill/>
          </a:ln>
          <a:effectLst/>
        </p:spPr>
        <p:txBody>
          <a:bodyPr/>
          <a:lstStyle/>
          <a:p>
            <a:pPr lvl="0"/>
            <a:r>
              <a:rPr lang="nl-NL"/>
              <a:t>Titelstijl van model bewerken</a:t>
            </a:r>
            <a:endParaRPr lang="en-GB" dirty="0"/>
          </a:p>
        </p:txBody>
      </p:sp>
      <p:sp>
        <p:nvSpPr>
          <p:cNvPr id="3" name="Rectangle 4">
            <a:extLst>
              <a:ext uri="{FF2B5EF4-FFF2-40B4-BE49-F238E27FC236}">
                <a16:creationId xmlns:a16="http://schemas.microsoft.com/office/drawing/2014/main" id="{98504009-3FCD-4F0B-9011-A846C82B4FE9}"/>
              </a:ext>
            </a:extLst>
          </p:cNvPr>
          <p:cNvSpPr>
            <a:spLocks noGrp="1" noChangeArrowheads="1"/>
          </p:cNvSpPr>
          <p:nvPr>
            <p:ph type="dt" sz="half" idx="10"/>
          </p:nvPr>
        </p:nvSpPr>
        <p:spPr>
          <a:ln/>
        </p:spPr>
        <p:txBody>
          <a:bodyPr/>
          <a:lstStyle>
            <a:lvl1pPr>
              <a:defRPr/>
            </a:lvl1pPr>
          </a:lstStyle>
          <a:p>
            <a:pPr>
              <a:defRPr/>
            </a:pPr>
            <a:fld id="{76944BEB-2556-44FE-9B62-FD81CC9BAAC6}" type="datetime5">
              <a:rPr lang="en-US"/>
              <a:pPr>
                <a:defRPr/>
              </a:pPr>
              <a:t>1-Dec-21</a:t>
            </a:fld>
            <a:endParaRPr lang="en-GB"/>
          </a:p>
        </p:txBody>
      </p:sp>
      <p:sp>
        <p:nvSpPr>
          <p:cNvPr id="4" name="Rectangle 5">
            <a:extLst>
              <a:ext uri="{FF2B5EF4-FFF2-40B4-BE49-F238E27FC236}">
                <a16:creationId xmlns:a16="http://schemas.microsoft.com/office/drawing/2014/main" id="{25E2C693-3456-49CA-BD8D-0451A6E3A85B}"/>
              </a:ext>
            </a:extLst>
          </p:cNvPr>
          <p:cNvSpPr>
            <a:spLocks noGrp="1" noChangeArrowheads="1"/>
          </p:cNvSpPr>
          <p:nvPr>
            <p:ph type="ftr" sz="quarter" idx="11"/>
          </p:nvPr>
        </p:nvSpPr>
        <p:spPr>
          <a:ln/>
        </p:spPr>
        <p:txBody>
          <a:bodyPr/>
          <a:lstStyle>
            <a:lvl1pPr>
              <a:defRPr/>
            </a:lvl1pPr>
          </a:lstStyle>
          <a:p>
            <a:pPr>
              <a:defRPr/>
            </a:pPr>
            <a:r>
              <a:rPr lang="en-GB"/>
              <a:t>VOILA lezing Eline</a:t>
            </a:r>
          </a:p>
        </p:txBody>
      </p:sp>
      <p:sp>
        <p:nvSpPr>
          <p:cNvPr id="5" name="Rectangle 6">
            <a:extLst>
              <a:ext uri="{FF2B5EF4-FFF2-40B4-BE49-F238E27FC236}">
                <a16:creationId xmlns:a16="http://schemas.microsoft.com/office/drawing/2014/main" id="{A1B06F75-8407-4705-BE69-510A39E48D10}"/>
              </a:ext>
            </a:extLst>
          </p:cNvPr>
          <p:cNvSpPr>
            <a:spLocks noGrp="1" noChangeArrowheads="1"/>
          </p:cNvSpPr>
          <p:nvPr>
            <p:ph type="sldNum" sz="quarter" idx="12"/>
          </p:nvPr>
        </p:nvSpPr>
        <p:spPr>
          <a:ln/>
        </p:spPr>
        <p:txBody>
          <a:bodyPr/>
          <a:lstStyle>
            <a:lvl1pPr>
              <a:defRPr/>
            </a:lvl1pPr>
          </a:lstStyle>
          <a:p>
            <a:pPr>
              <a:defRPr/>
            </a:pPr>
            <a:fld id="{DBFB50D0-E7D1-42D0-A297-B25FD031FE35}" type="slidenum">
              <a:rPr lang="en-GB" altLang="nl-NL"/>
              <a:pPr>
                <a:defRPr/>
              </a:pPr>
              <a:t>‹#›</a:t>
            </a:fld>
            <a:endParaRPr lang="en-GB" altLang="nl-NL"/>
          </a:p>
        </p:txBody>
      </p:sp>
    </p:spTree>
    <p:extLst>
      <p:ext uri="{BB962C8B-B14F-4D97-AF65-F5344CB8AC3E}">
        <p14:creationId xmlns:p14="http://schemas.microsoft.com/office/powerpoint/2010/main" val="3971444451"/>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Empty">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91FE37F4-05E0-4A49-84DB-237846DF6FCC}"/>
              </a:ext>
            </a:extLst>
          </p:cNvPr>
          <p:cNvSpPr>
            <a:spLocks noGrp="1" noChangeArrowheads="1"/>
          </p:cNvSpPr>
          <p:nvPr>
            <p:ph type="dt" sz="half" idx="10"/>
          </p:nvPr>
        </p:nvSpPr>
        <p:spPr>
          <a:ln/>
        </p:spPr>
        <p:txBody>
          <a:bodyPr/>
          <a:lstStyle>
            <a:lvl1pPr>
              <a:defRPr/>
            </a:lvl1pPr>
          </a:lstStyle>
          <a:p>
            <a:pPr>
              <a:defRPr/>
            </a:pPr>
            <a:fld id="{EA5B32E1-ED26-42AB-9B71-1A81BC886EC6}" type="datetime5">
              <a:rPr lang="en-US"/>
              <a:pPr>
                <a:defRPr/>
              </a:pPr>
              <a:t>1-Dec-21</a:t>
            </a:fld>
            <a:endParaRPr lang="en-GB"/>
          </a:p>
        </p:txBody>
      </p:sp>
      <p:sp>
        <p:nvSpPr>
          <p:cNvPr id="3" name="Rectangle 5">
            <a:extLst>
              <a:ext uri="{FF2B5EF4-FFF2-40B4-BE49-F238E27FC236}">
                <a16:creationId xmlns:a16="http://schemas.microsoft.com/office/drawing/2014/main" id="{12A8FE64-5BDE-4B20-86F5-4F6E7E86B2F9}"/>
              </a:ext>
            </a:extLst>
          </p:cNvPr>
          <p:cNvSpPr>
            <a:spLocks noGrp="1" noChangeArrowheads="1"/>
          </p:cNvSpPr>
          <p:nvPr>
            <p:ph type="ftr" sz="quarter" idx="11"/>
          </p:nvPr>
        </p:nvSpPr>
        <p:spPr>
          <a:ln/>
        </p:spPr>
        <p:txBody>
          <a:bodyPr/>
          <a:lstStyle>
            <a:lvl1pPr>
              <a:defRPr/>
            </a:lvl1pPr>
          </a:lstStyle>
          <a:p>
            <a:pPr>
              <a:defRPr/>
            </a:pPr>
            <a:r>
              <a:rPr lang="en-GB"/>
              <a:t>VOILA lezing Eline</a:t>
            </a:r>
          </a:p>
        </p:txBody>
      </p:sp>
      <p:sp>
        <p:nvSpPr>
          <p:cNvPr id="4" name="Rectangle 6">
            <a:extLst>
              <a:ext uri="{FF2B5EF4-FFF2-40B4-BE49-F238E27FC236}">
                <a16:creationId xmlns:a16="http://schemas.microsoft.com/office/drawing/2014/main" id="{62BCBE32-6B9D-440C-BC82-BA10A7EF221A}"/>
              </a:ext>
            </a:extLst>
          </p:cNvPr>
          <p:cNvSpPr>
            <a:spLocks noGrp="1" noChangeArrowheads="1"/>
          </p:cNvSpPr>
          <p:nvPr>
            <p:ph type="sldNum" sz="quarter" idx="12"/>
          </p:nvPr>
        </p:nvSpPr>
        <p:spPr>
          <a:ln/>
        </p:spPr>
        <p:txBody>
          <a:bodyPr/>
          <a:lstStyle>
            <a:lvl1pPr>
              <a:defRPr/>
            </a:lvl1pPr>
          </a:lstStyle>
          <a:p>
            <a:pPr>
              <a:defRPr/>
            </a:pPr>
            <a:fld id="{F53323FF-C2ED-435E-92A3-8C109E25D4E7}" type="slidenum">
              <a:rPr lang="en-GB" altLang="nl-NL"/>
              <a:pPr>
                <a:defRPr/>
              </a:pPr>
              <a:t>‹#›</a:t>
            </a:fld>
            <a:endParaRPr lang="en-GB" altLang="nl-NL"/>
          </a:p>
        </p:txBody>
      </p:sp>
    </p:spTree>
    <p:extLst>
      <p:ext uri="{BB962C8B-B14F-4D97-AF65-F5344CB8AC3E}">
        <p14:creationId xmlns:p14="http://schemas.microsoft.com/office/powerpoint/2010/main" val="2917074361"/>
      </p:ext>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Inhoud met bijschrift">
    <p:spTree>
      <p:nvGrpSpPr>
        <p:cNvPr id="1" name=""/>
        <p:cNvGrpSpPr/>
        <p:nvPr/>
      </p:nvGrpSpPr>
      <p:grpSpPr>
        <a:xfrm>
          <a:off x="0" y="0"/>
          <a:ext cx="0" cy="0"/>
          <a:chOff x="0" y="0"/>
          <a:chExt cx="0" cy="0"/>
        </a:xfrm>
      </p:grpSpPr>
      <p:sp>
        <p:nvSpPr>
          <p:cNvPr id="4" name="Tijdelijke aanduiding voor tekst 3"/>
          <p:cNvSpPr>
            <a:spLocks noGrp="1"/>
          </p:cNvSpPr>
          <p:nvPr>
            <p:ph type="body" sz="half" idx="2"/>
          </p:nvPr>
        </p:nvSpPr>
        <p:spPr>
          <a:xfrm>
            <a:off x="566739" y="1354668"/>
            <a:ext cx="3008313" cy="4980517"/>
          </a:xfrm>
          <a:prstGeom prst="rect">
            <a:avLst/>
          </a:prstGeom>
        </p:spPr>
        <p:txBody>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a:t>Klik om de tekststijl van het model te bewerken</a:t>
            </a:r>
          </a:p>
        </p:txBody>
      </p:sp>
      <p:sp>
        <p:nvSpPr>
          <p:cNvPr id="8" name="Rectangle 2"/>
          <p:cNvSpPr>
            <a:spLocks noGrp="1" noChangeArrowheads="1"/>
          </p:cNvSpPr>
          <p:nvPr>
            <p:ph type="title"/>
          </p:nvPr>
        </p:nvSpPr>
        <p:spPr bwMode="auto">
          <a:xfrm>
            <a:off x="566739" y="1"/>
            <a:ext cx="6625961" cy="1138767"/>
          </a:xfrm>
          <a:prstGeom prst="rect">
            <a:avLst/>
          </a:prstGeom>
          <a:noFill/>
          <a:ln>
            <a:noFill/>
          </a:ln>
          <a:effectLst/>
        </p:spPr>
        <p:txBody>
          <a:bodyPr/>
          <a:lstStyle/>
          <a:p>
            <a:pPr lvl="0"/>
            <a:r>
              <a:rPr lang="nl-NL"/>
              <a:t>Titelstijl van model bewerken</a:t>
            </a:r>
            <a:endParaRPr lang="en-GB" dirty="0"/>
          </a:p>
        </p:txBody>
      </p:sp>
      <p:sp>
        <p:nvSpPr>
          <p:cNvPr id="11" name="Rectangle 3"/>
          <p:cNvSpPr>
            <a:spLocks noGrp="1" noChangeArrowheads="1"/>
          </p:cNvSpPr>
          <p:nvPr>
            <p:ph idx="13"/>
          </p:nvPr>
        </p:nvSpPr>
        <p:spPr bwMode="auto">
          <a:xfrm>
            <a:off x="3741739" y="1363133"/>
            <a:ext cx="5121970" cy="4961467"/>
          </a:xfrm>
          <a:prstGeom prst="rect">
            <a:avLst/>
          </a:prstGeom>
          <a:noFill/>
          <a:ln>
            <a:noFill/>
          </a:ln>
          <a:effectLst/>
        </p:spPr>
        <p:txBody>
          <a:bodyPr/>
          <a:lstStyle>
            <a:lvl1pPr marL="0" indent="0">
              <a:buFontTx/>
              <a:buNone/>
              <a:defRPr/>
            </a:lvl1pPr>
            <a:lvl2pPr marL="0">
              <a:defRPr/>
            </a:lvl2pPr>
            <a:lvl3pPr marL="360000">
              <a:defRPr/>
            </a:lvl3pPr>
            <a:lvl4pPr marL="720000">
              <a:defRPr/>
            </a:lvl4pPr>
            <a:lvl5pPr marL="1080000">
              <a:defRPr/>
            </a:lvl5pPr>
          </a:lstStyle>
          <a:p>
            <a:pPr lvl="0"/>
            <a:r>
              <a:rPr lang="nl-NL"/>
              <a:t>Klik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GB" dirty="0"/>
          </a:p>
        </p:txBody>
      </p:sp>
      <p:sp>
        <p:nvSpPr>
          <p:cNvPr id="5" name="Rectangle 4">
            <a:extLst>
              <a:ext uri="{FF2B5EF4-FFF2-40B4-BE49-F238E27FC236}">
                <a16:creationId xmlns:a16="http://schemas.microsoft.com/office/drawing/2014/main" id="{58A6939A-15AE-4DCF-A157-6957460965CA}"/>
              </a:ext>
            </a:extLst>
          </p:cNvPr>
          <p:cNvSpPr>
            <a:spLocks noGrp="1" noChangeArrowheads="1"/>
          </p:cNvSpPr>
          <p:nvPr>
            <p:ph type="dt" sz="half" idx="14"/>
          </p:nvPr>
        </p:nvSpPr>
        <p:spPr>
          <a:ln/>
        </p:spPr>
        <p:txBody>
          <a:bodyPr/>
          <a:lstStyle>
            <a:lvl1pPr>
              <a:defRPr/>
            </a:lvl1pPr>
          </a:lstStyle>
          <a:p>
            <a:pPr>
              <a:defRPr/>
            </a:pPr>
            <a:fld id="{D80B2AD3-1E08-4FC6-9000-ED8554C4C4A5}" type="datetime5">
              <a:rPr lang="en-US"/>
              <a:pPr>
                <a:defRPr/>
              </a:pPr>
              <a:t>1-Dec-21</a:t>
            </a:fld>
            <a:endParaRPr lang="en-GB"/>
          </a:p>
        </p:txBody>
      </p:sp>
      <p:sp>
        <p:nvSpPr>
          <p:cNvPr id="6" name="Rectangle 5">
            <a:extLst>
              <a:ext uri="{FF2B5EF4-FFF2-40B4-BE49-F238E27FC236}">
                <a16:creationId xmlns:a16="http://schemas.microsoft.com/office/drawing/2014/main" id="{5BBA48C0-EC22-424F-9786-37332BB38137}"/>
              </a:ext>
            </a:extLst>
          </p:cNvPr>
          <p:cNvSpPr>
            <a:spLocks noGrp="1" noChangeArrowheads="1"/>
          </p:cNvSpPr>
          <p:nvPr>
            <p:ph type="ftr" sz="quarter" idx="15"/>
          </p:nvPr>
        </p:nvSpPr>
        <p:spPr>
          <a:ln/>
        </p:spPr>
        <p:txBody>
          <a:bodyPr/>
          <a:lstStyle>
            <a:lvl1pPr>
              <a:defRPr/>
            </a:lvl1pPr>
          </a:lstStyle>
          <a:p>
            <a:pPr>
              <a:defRPr/>
            </a:pPr>
            <a:r>
              <a:rPr lang="en-GB"/>
              <a:t>VOILA lezing Eline</a:t>
            </a:r>
          </a:p>
        </p:txBody>
      </p:sp>
      <p:sp>
        <p:nvSpPr>
          <p:cNvPr id="7" name="Rectangle 6">
            <a:extLst>
              <a:ext uri="{FF2B5EF4-FFF2-40B4-BE49-F238E27FC236}">
                <a16:creationId xmlns:a16="http://schemas.microsoft.com/office/drawing/2014/main" id="{F107263D-65BE-43F5-8A3D-02B1BBCC8641}"/>
              </a:ext>
            </a:extLst>
          </p:cNvPr>
          <p:cNvSpPr>
            <a:spLocks noGrp="1" noChangeArrowheads="1"/>
          </p:cNvSpPr>
          <p:nvPr>
            <p:ph type="sldNum" sz="quarter" idx="16"/>
          </p:nvPr>
        </p:nvSpPr>
        <p:spPr>
          <a:ln/>
        </p:spPr>
        <p:txBody>
          <a:bodyPr/>
          <a:lstStyle>
            <a:lvl1pPr>
              <a:defRPr/>
            </a:lvl1pPr>
          </a:lstStyle>
          <a:p>
            <a:pPr>
              <a:defRPr/>
            </a:pPr>
            <a:fld id="{78B30251-CCB7-4A23-8106-574B6B842964}" type="slidenum">
              <a:rPr lang="en-GB" altLang="nl-NL"/>
              <a:pPr>
                <a:defRPr/>
              </a:pPr>
              <a:t>‹#›</a:t>
            </a:fld>
            <a:endParaRPr lang="en-GB" altLang="nl-NL"/>
          </a:p>
        </p:txBody>
      </p:sp>
    </p:spTree>
    <p:extLst>
      <p:ext uri="{BB962C8B-B14F-4D97-AF65-F5344CB8AC3E}">
        <p14:creationId xmlns:p14="http://schemas.microsoft.com/office/powerpoint/2010/main" val="2998864159"/>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Afbeelding met bijschrift">
    <p:spTree>
      <p:nvGrpSpPr>
        <p:cNvPr id="1" name=""/>
        <p:cNvGrpSpPr/>
        <p:nvPr/>
      </p:nvGrpSpPr>
      <p:grpSpPr>
        <a:xfrm>
          <a:off x="0" y="0"/>
          <a:ext cx="0" cy="0"/>
          <a:chOff x="0" y="0"/>
          <a:chExt cx="0" cy="0"/>
        </a:xfrm>
      </p:grpSpPr>
      <p:sp>
        <p:nvSpPr>
          <p:cNvPr id="3" name="Tijdelijke aanduiding voor afbeelding 2"/>
          <p:cNvSpPr>
            <a:spLocks noGrp="1"/>
          </p:cNvSpPr>
          <p:nvPr>
            <p:ph type="pic" idx="1"/>
          </p:nvPr>
        </p:nvSpPr>
        <p:spPr>
          <a:xfrm>
            <a:off x="566738" y="1354667"/>
            <a:ext cx="5040000" cy="4980517"/>
          </a:xfrm>
          <a:prstGeom prst="rect">
            <a:avLst/>
          </a:prstGeom>
        </p:spPr>
        <p:txBody>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nl-NL" noProof="0"/>
              <a:t>Sleep de afbeelding naar de tijdelijke aanduiding of klik op het pictogram als u een afbeelding wilt toevoegen</a:t>
            </a:r>
            <a:endParaRPr lang="nl-NL" noProof="0" dirty="0"/>
          </a:p>
        </p:txBody>
      </p:sp>
      <p:sp>
        <p:nvSpPr>
          <p:cNvPr id="4" name="Tijdelijke aanduiding voor tekst 3"/>
          <p:cNvSpPr>
            <a:spLocks noGrp="1"/>
          </p:cNvSpPr>
          <p:nvPr>
            <p:ph type="body" sz="half" idx="2"/>
          </p:nvPr>
        </p:nvSpPr>
        <p:spPr>
          <a:xfrm>
            <a:off x="5849938" y="1354667"/>
            <a:ext cx="3003550" cy="1187715"/>
          </a:xfrm>
          <a:prstGeom prst="rect">
            <a:avLst/>
          </a:prstGeom>
        </p:spPr>
        <p:txBody>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a:t>Klik om de tekststijl van het model te bewerken</a:t>
            </a:r>
          </a:p>
        </p:txBody>
      </p:sp>
      <p:sp>
        <p:nvSpPr>
          <p:cNvPr id="8" name="Rectangle 2"/>
          <p:cNvSpPr>
            <a:spLocks noGrp="1" noChangeArrowheads="1"/>
          </p:cNvSpPr>
          <p:nvPr>
            <p:ph type="title"/>
          </p:nvPr>
        </p:nvSpPr>
        <p:spPr bwMode="auto">
          <a:xfrm>
            <a:off x="566739" y="1"/>
            <a:ext cx="6625961" cy="1138767"/>
          </a:xfrm>
          <a:prstGeom prst="rect">
            <a:avLst/>
          </a:prstGeom>
          <a:noFill/>
          <a:ln>
            <a:noFill/>
          </a:ln>
          <a:effectLst/>
        </p:spPr>
        <p:txBody>
          <a:bodyPr/>
          <a:lstStyle/>
          <a:p>
            <a:pPr lvl="0"/>
            <a:r>
              <a:rPr lang="nl-NL"/>
              <a:t>Titelstijl van model bewerken</a:t>
            </a:r>
            <a:endParaRPr lang="en-GB" dirty="0"/>
          </a:p>
        </p:txBody>
      </p:sp>
      <p:sp>
        <p:nvSpPr>
          <p:cNvPr id="5" name="Rectangle 4">
            <a:extLst>
              <a:ext uri="{FF2B5EF4-FFF2-40B4-BE49-F238E27FC236}">
                <a16:creationId xmlns:a16="http://schemas.microsoft.com/office/drawing/2014/main" id="{D832E085-28D7-4B39-A689-10B203A8DCFB}"/>
              </a:ext>
            </a:extLst>
          </p:cNvPr>
          <p:cNvSpPr>
            <a:spLocks noGrp="1" noChangeArrowheads="1"/>
          </p:cNvSpPr>
          <p:nvPr>
            <p:ph type="dt" sz="half" idx="10"/>
          </p:nvPr>
        </p:nvSpPr>
        <p:spPr>
          <a:ln/>
        </p:spPr>
        <p:txBody>
          <a:bodyPr/>
          <a:lstStyle>
            <a:lvl1pPr>
              <a:defRPr/>
            </a:lvl1pPr>
          </a:lstStyle>
          <a:p>
            <a:pPr>
              <a:defRPr/>
            </a:pPr>
            <a:fld id="{E4FFA585-01E0-4E5E-B76E-7EBEF364D0E7}" type="datetime5">
              <a:rPr lang="en-US"/>
              <a:pPr>
                <a:defRPr/>
              </a:pPr>
              <a:t>1-Dec-21</a:t>
            </a:fld>
            <a:endParaRPr lang="en-GB"/>
          </a:p>
        </p:txBody>
      </p:sp>
      <p:sp>
        <p:nvSpPr>
          <p:cNvPr id="6" name="Rectangle 5">
            <a:extLst>
              <a:ext uri="{FF2B5EF4-FFF2-40B4-BE49-F238E27FC236}">
                <a16:creationId xmlns:a16="http://schemas.microsoft.com/office/drawing/2014/main" id="{6BC8C5CE-13EA-48AD-B05B-7898B61EF941}"/>
              </a:ext>
            </a:extLst>
          </p:cNvPr>
          <p:cNvSpPr>
            <a:spLocks noGrp="1" noChangeArrowheads="1"/>
          </p:cNvSpPr>
          <p:nvPr>
            <p:ph type="ftr" sz="quarter" idx="11"/>
          </p:nvPr>
        </p:nvSpPr>
        <p:spPr>
          <a:ln/>
        </p:spPr>
        <p:txBody>
          <a:bodyPr/>
          <a:lstStyle>
            <a:lvl1pPr>
              <a:defRPr/>
            </a:lvl1pPr>
          </a:lstStyle>
          <a:p>
            <a:pPr>
              <a:defRPr/>
            </a:pPr>
            <a:r>
              <a:rPr lang="en-GB"/>
              <a:t>VOILA lezing Eline</a:t>
            </a:r>
          </a:p>
        </p:txBody>
      </p:sp>
      <p:sp>
        <p:nvSpPr>
          <p:cNvPr id="7" name="Rectangle 6">
            <a:extLst>
              <a:ext uri="{FF2B5EF4-FFF2-40B4-BE49-F238E27FC236}">
                <a16:creationId xmlns:a16="http://schemas.microsoft.com/office/drawing/2014/main" id="{165A8CAB-700E-4C00-8B48-639E1870096F}"/>
              </a:ext>
            </a:extLst>
          </p:cNvPr>
          <p:cNvSpPr>
            <a:spLocks noGrp="1" noChangeArrowheads="1"/>
          </p:cNvSpPr>
          <p:nvPr>
            <p:ph type="sldNum" sz="quarter" idx="12"/>
          </p:nvPr>
        </p:nvSpPr>
        <p:spPr>
          <a:ln/>
        </p:spPr>
        <p:txBody>
          <a:bodyPr/>
          <a:lstStyle>
            <a:lvl1pPr>
              <a:defRPr/>
            </a:lvl1pPr>
          </a:lstStyle>
          <a:p>
            <a:pPr>
              <a:defRPr/>
            </a:pPr>
            <a:fld id="{639EE3E2-FA62-48EC-99F4-88EABF8A82A2}" type="slidenum">
              <a:rPr lang="en-GB" altLang="nl-NL"/>
              <a:pPr>
                <a:defRPr/>
              </a:pPr>
              <a:t>‹#›</a:t>
            </a:fld>
            <a:endParaRPr lang="en-GB" altLang="nl-NL"/>
          </a:p>
        </p:txBody>
      </p:sp>
    </p:spTree>
    <p:extLst>
      <p:ext uri="{BB962C8B-B14F-4D97-AF65-F5344CB8AC3E}">
        <p14:creationId xmlns:p14="http://schemas.microsoft.com/office/powerpoint/2010/main" val="17914608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418793003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GB"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767670347"/>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showMasterSp="0" preserve="1" userDrawn="1">
  <p:cSld name="End Slide">
    <p:bg>
      <p:bgPr>
        <a:solidFill>
          <a:schemeClr val="tx1"/>
        </a:solidFill>
        <a:effectLst/>
      </p:bgPr>
    </p:bg>
    <p:spTree>
      <p:nvGrpSpPr>
        <p:cNvPr id="1" name=""/>
        <p:cNvGrpSpPr/>
        <p:nvPr/>
      </p:nvGrpSpPr>
      <p:grpSpPr>
        <a:xfrm>
          <a:off x="0" y="0"/>
          <a:ext cx="0" cy="0"/>
          <a:chOff x="0" y="0"/>
          <a:chExt cx="0" cy="0"/>
        </a:xfrm>
      </p:grpSpPr>
      <p:sp>
        <p:nvSpPr>
          <p:cNvPr id="4" name="Rechthoek 14">
            <a:extLst>
              <a:ext uri="{FF2B5EF4-FFF2-40B4-BE49-F238E27FC236}">
                <a16:creationId xmlns:a16="http://schemas.microsoft.com/office/drawing/2014/main" id="{582C8CB0-D83B-40BB-A454-C957A92C0CFC}"/>
              </a:ext>
            </a:extLst>
          </p:cNvPr>
          <p:cNvSpPr>
            <a:spLocks noChangeArrowheads="1"/>
          </p:cNvSpPr>
          <p:nvPr userDrawn="1"/>
        </p:nvSpPr>
        <p:spPr bwMode="auto">
          <a:xfrm>
            <a:off x="1146175" y="1506538"/>
            <a:ext cx="7997825" cy="1541462"/>
          </a:xfrm>
          <a:prstGeom prst="rect">
            <a:avLst/>
          </a:prstGeom>
          <a:solidFill>
            <a:schemeClr val="accent1">
              <a:alpha val="25098"/>
            </a:schemeClr>
          </a:solidFill>
          <a:ln>
            <a:noFill/>
          </a:ln>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defRPr/>
            </a:pPr>
            <a:endParaRPr lang="nl-NL" altLang="nl-NL" sz="2400">
              <a:latin typeface="Times" panose="02020603050405020304" pitchFamily="18" charset="0"/>
              <a:ea typeface="MS PGothic" panose="020B0600070205080204" pitchFamily="34" charset="-128"/>
            </a:endParaRPr>
          </a:p>
        </p:txBody>
      </p:sp>
      <p:sp>
        <p:nvSpPr>
          <p:cNvPr id="5" name="Rechthoek 15">
            <a:extLst>
              <a:ext uri="{FF2B5EF4-FFF2-40B4-BE49-F238E27FC236}">
                <a16:creationId xmlns:a16="http://schemas.microsoft.com/office/drawing/2014/main" id="{51732CA4-5D29-400C-82BF-2922F7B76EA2}"/>
              </a:ext>
            </a:extLst>
          </p:cNvPr>
          <p:cNvSpPr>
            <a:spLocks noChangeArrowheads="1"/>
          </p:cNvSpPr>
          <p:nvPr userDrawn="1"/>
        </p:nvSpPr>
        <p:spPr bwMode="auto">
          <a:xfrm>
            <a:off x="0" y="3043238"/>
            <a:ext cx="1146175" cy="1535112"/>
          </a:xfrm>
          <a:prstGeom prst="rect">
            <a:avLst/>
          </a:prstGeom>
          <a:solidFill>
            <a:schemeClr val="accent1">
              <a:alpha val="50195"/>
            </a:schemeClr>
          </a:solidFill>
          <a:ln>
            <a:noFill/>
          </a:ln>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defRPr/>
            </a:pPr>
            <a:endParaRPr lang="nl-NL" altLang="nl-NL" sz="2400">
              <a:latin typeface="Times" panose="02020603050405020304" pitchFamily="18" charset="0"/>
              <a:ea typeface="MS PGothic" panose="020B0600070205080204" pitchFamily="34" charset="-128"/>
            </a:endParaRPr>
          </a:p>
        </p:txBody>
      </p:sp>
      <p:pic>
        <p:nvPicPr>
          <p:cNvPr id="6" name="Afbeelding 16" descr="logo UL_RGB.pdf">
            <a:extLst>
              <a:ext uri="{FF2B5EF4-FFF2-40B4-BE49-F238E27FC236}">
                <a16:creationId xmlns:a16="http://schemas.microsoft.com/office/drawing/2014/main" id="{BA0D6CBF-5544-417A-B407-473C0709C3E0}"/>
              </a:ext>
            </a:extLst>
          </p:cNvPr>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611188" y="5619750"/>
            <a:ext cx="495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Afbeelding 17" descr="logo lumc_Fedra_PPT_20 mm E.pdf">
            <a:extLst>
              <a:ext uri="{FF2B5EF4-FFF2-40B4-BE49-F238E27FC236}">
                <a16:creationId xmlns:a16="http://schemas.microsoft.com/office/drawing/2014/main" id="{32F5FE5C-2ADB-431A-8029-8235FCE5E06B}"/>
              </a:ext>
            </a:extLst>
          </p:cNvPr>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566738" y="371475"/>
            <a:ext cx="2293937" cy="766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3"/>
          <p:cNvSpPr>
            <a:spLocks noGrp="1" noChangeArrowheads="1"/>
          </p:cNvSpPr>
          <p:nvPr>
            <p:ph idx="1"/>
          </p:nvPr>
        </p:nvSpPr>
        <p:spPr bwMode="auto">
          <a:xfrm>
            <a:off x="1323975" y="1507068"/>
            <a:ext cx="7524750" cy="1536000"/>
          </a:xfrm>
          <a:prstGeom prst="rect">
            <a:avLst/>
          </a:prstGeom>
          <a:noFill/>
          <a:ln>
            <a:noFill/>
          </a:ln>
          <a:effectLst/>
        </p:spPr>
        <p:txBody>
          <a:bodyPr spcCol="360000"/>
          <a:lstStyle>
            <a:lvl1pPr>
              <a:defRPr sz="2400" b="1" i="0">
                <a:solidFill>
                  <a:schemeClr val="bg2"/>
                </a:solidFill>
              </a:defRPr>
            </a:lvl1pPr>
          </a:lstStyle>
          <a:p>
            <a:pPr lvl="0"/>
            <a:r>
              <a:rPr lang="nl-NL"/>
              <a:t>Tekststijl van het model bewerken</a:t>
            </a:r>
          </a:p>
        </p:txBody>
      </p:sp>
      <p:sp>
        <p:nvSpPr>
          <p:cNvPr id="15" name="Tijdelijke aanduiding voor tekst 3"/>
          <p:cNvSpPr>
            <a:spLocks noGrp="1"/>
          </p:cNvSpPr>
          <p:nvPr>
            <p:ph type="body" sz="half" idx="10"/>
          </p:nvPr>
        </p:nvSpPr>
        <p:spPr>
          <a:xfrm>
            <a:off x="1323975" y="3243472"/>
            <a:ext cx="7524751" cy="3081128"/>
          </a:xfrm>
        </p:spPr>
        <p:txBody>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a:t>Klik om de tekststijl van het model te bewerken</a:t>
            </a:r>
          </a:p>
        </p:txBody>
      </p:sp>
    </p:spTree>
    <p:extLst>
      <p:ext uri="{BB962C8B-B14F-4D97-AF65-F5344CB8AC3E}">
        <p14:creationId xmlns:p14="http://schemas.microsoft.com/office/powerpoint/2010/main" val="3931756334"/>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2" name="Tijdelijke aanduiding voor datum 1">
            <a:extLst>
              <a:ext uri="{FF2B5EF4-FFF2-40B4-BE49-F238E27FC236}">
                <a16:creationId xmlns:a16="http://schemas.microsoft.com/office/drawing/2014/main" id="{332CF216-1927-4E7C-8867-7F0CE54A9B26}"/>
              </a:ext>
            </a:extLst>
          </p:cNvPr>
          <p:cNvSpPr>
            <a:spLocks noGrp="1"/>
          </p:cNvSpPr>
          <p:nvPr>
            <p:ph type="dt" sz="half" idx="10"/>
          </p:nvPr>
        </p:nvSpPr>
        <p:spPr/>
        <p:txBody>
          <a:bodyPr/>
          <a:lstStyle>
            <a:lvl1pPr>
              <a:defRPr/>
            </a:lvl1pPr>
          </a:lstStyle>
          <a:p>
            <a:pPr>
              <a:defRPr/>
            </a:pPr>
            <a:fld id="{3D9F6A69-7110-44F0-B46C-1E8706E19BFF}" type="datetime5">
              <a:rPr lang="en-US"/>
              <a:pPr>
                <a:defRPr/>
              </a:pPr>
              <a:t>1-Dec-21</a:t>
            </a:fld>
            <a:endParaRPr lang="en-GB"/>
          </a:p>
        </p:txBody>
      </p:sp>
      <p:sp>
        <p:nvSpPr>
          <p:cNvPr id="3" name="Tijdelijke aanduiding voor dianummer 3">
            <a:extLst>
              <a:ext uri="{FF2B5EF4-FFF2-40B4-BE49-F238E27FC236}">
                <a16:creationId xmlns:a16="http://schemas.microsoft.com/office/drawing/2014/main" id="{D09131D1-0B18-4B53-AE7B-A92A626ED0AF}"/>
              </a:ext>
            </a:extLst>
          </p:cNvPr>
          <p:cNvSpPr>
            <a:spLocks noGrp="1"/>
          </p:cNvSpPr>
          <p:nvPr>
            <p:ph type="sldNum" sz="quarter" idx="11"/>
          </p:nvPr>
        </p:nvSpPr>
        <p:spPr/>
        <p:txBody>
          <a:bodyPr/>
          <a:lstStyle>
            <a:lvl1pPr>
              <a:defRPr/>
            </a:lvl1pPr>
          </a:lstStyle>
          <a:p>
            <a:pPr>
              <a:defRPr/>
            </a:pPr>
            <a:fld id="{F23EFCE3-9578-44EA-B5BE-E4379DEA7C61}" type="slidenum">
              <a:rPr lang="en-GB" altLang="nl-NL"/>
              <a:pPr>
                <a:defRPr/>
              </a:pPr>
              <a:t>‹#›</a:t>
            </a:fld>
            <a:endParaRPr lang="en-GB" altLang="nl-NL"/>
          </a:p>
        </p:txBody>
      </p:sp>
      <p:sp>
        <p:nvSpPr>
          <p:cNvPr id="4" name="Rectangle 5">
            <a:extLst>
              <a:ext uri="{FF2B5EF4-FFF2-40B4-BE49-F238E27FC236}">
                <a16:creationId xmlns:a16="http://schemas.microsoft.com/office/drawing/2014/main" id="{EB7CEA93-BC78-4CB8-A233-B4C9C3B2739C}"/>
              </a:ext>
            </a:extLst>
          </p:cNvPr>
          <p:cNvSpPr>
            <a:spLocks noGrp="1" noChangeArrowheads="1"/>
          </p:cNvSpPr>
          <p:nvPr>
            <p:ph type="ftr" sz="quarter" idx="12"/>
          </p:nvPr>
        </p:nvSpPr>
        <p:spPr>
          <a:xfrm>
            <a:off x="1304925" y="6553200"/>
            <a:ext cx="4708525" cy="304800"/>
          </a:xfrm>
        </p:spPr>
        <p:txBody>
          <a:bodyPr/>
          <a:lstStyle>
            <a:lvl1pPr>
              <a:defRPr sz="1200">
                <a:solidFill>
                  <a:srgbClr val="FFFFFF"/>
                </a:solidFill>
                <a:latin typeface="+mn-lt"/>
              </a:defRPr>
            </a:lvl1pPr>
          </a:lstStyle>
          <a:p>
            <a:pPr>
              <a:defRPr/>
            </a:pPr>
            <a:r>
              <a:rPr lang="en-GB"/>
              <a:t>VOILA lezing Eline</a:t>
            </a:r>
          </a:p>
        </p:txBody>
      </p:sp>
    </p:spTree>
    <p:extLst>
      <p:ext uri="{BB962C8B-B14F-4D97-AF65-F5344CB8AC3E}">
        <p14:creationId xmlns:p14="http://schemas.microsoft.com/office/powerpoint/2010/main" val="884610678"/>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el 1"/>
          <p:cNvSpPr>
            <a:spLocks noGrp="1"/>
          </p:cNvSpPr>
          <p:nvPr>
            <p:ph type="title"/>
          </p:nvPr>
        </p:nvSpPr>
        <p:spPr>
          <a:xfrm>
            <a:off x="566738" y="0"/>
            <a:ext cx="6524625" cy="854075"/>
          </a:xfrm>
        </p:spPr>
        <p:txBody>
          <a:bodyPr/>
          <a:lstStyle/>
          <a:p>
            <a:r>
              <a:rPr lang="en-US"/>
              <a:t>Click to edit Master title style</a:t>
            </a:r>
            <a:endParaRPr lang="nl-NL"/>
          </a:p>
        </p:txBody>
      </p:sp>
      <p:sp>
        <p:nvSpPr>
          <p:cNvPr id="3" name="Tijdelijke aanduiding voor inhoud 2"/>
          <p:cNvSpPr>
            <a:spLocks noGrp="1"/>
          </p:cNvSpPr>
          <p:nvPr>
            <p:ph idx="1"/>
          </p:nvPr>
        </p:nvSpPr>
        <p:spPr>
          <a:xfrm>
            <a:off x="566738" y="1144588"/>
            <a:ext cx="8291512" cy="5113338"/>
          </a:xfrm>
        </p:spPr>
        <p:txBody>
          <a:bodyPr/>
          <a:lstStyle>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dirty="0"/>
          </a:p>
        </p:txBody>
      </p:sp>
      <p:sp>
        <p:nvSpPr>
          <p:cNvPr id="4" name="Rectangle 4">
            <a:extLst>
              <a:ext uri="{FF2B5EF4-FFF2-40B4-BE49-F238E27FC236}">
                <a16:creationId xmlns:a16="http://schemas.microsoft.com/office/drawing/2014/main" id="{37948AEF-C3A1-44DA-AE19-78D1FE74AC72}"/>
              </a:ext>
            </a:extLst>
          </p:cNvPr>
          <p:cNvSpPr>
            <a:spLocks noGrp="1" noChangeArrowheads="1"/>
          </p:cNvSpPr>
          <p:nvPr>
            <p:ph type="dt" sz="half" idx="10"/>
          </p:nvPr>
        </p:nvSpPr>
        <p:spPr>
          <a:xfrm>
            <a:off x="6350000" y="6553200"/>
            <a:ext cx="2508250" cy="304800"/>
          </a:xfrm>
        </p:spPr>
        <p:txBody>
          <a:bodyPr/>
          <a:lstStyle>
            <a:lvl1pPr algn="r">
              <a:defRPr sz="1200">
                <a:solidFill>
                  <a:srgbClr val="FFFFFF"/>
                </a:solidFill>
                <a:latin typeface="+mn-lt"/>
              </a:defRPr>
            </a:lvl1pPr>
          </a:lstStyle>
          <a:p>
            <a:pPr>
              <a:defRPr/>
            </a:pPr>
            <a:fld id="{7B4F1AE1-9495-4F1C-A40E-D71AD9709368}" type="datetime5">
              <a:rPr lang="en-US"/>
              <a:pPr>
                <a:defRPr/>
              </a:pPr>
              <a:t>1-Dec-21</a:t>
            </a:fld>
            <a:endParaRPr lang="en-GB"/>
          </a:p>
        </p:txBody>
      </p:sp>
      <p:sp>
        <p:nvSpPr>
          <p:cNvPr id="5" name="Rectangle 6">
            <a:extLst>
              <a:ext uri="{FF2B5EF4-FFF2-40B4-BE49-F238E27FC236}">
                <a16:creationId xmlns:a16="http://schemas.microsoft.com/office/drawing/2014/main" id="{D0347E2A-995A-4C28-AA04-53BB6E355E6A}"/>
              </a:ext>
            </a:extLst>
          </p:cNvPr>
          <p:cNvSpPr>
            <a:spLocks noGrp="1" noChangeArrowheads="1"/>
          </p:cNvSpPr>
          <p:nvPr>
            <p:ph type="sldNum" sz="quarter" idx="11"/>
          </p:nvPr>
        </p:nvSpPr>
        <p:spPr/>
        <p:txBody>
          <a:bodyPr/>
          <a:lstStyle>
            <a:lvl1pPr>
              <a:defRPr/>
            </a:lvl1pPr>
          </a:lstStyle>
          <a:p>
            <a:pPr>
              <a:defRPr/>
            </a:pPr>
            <a:fld id="{E9D34004-9BA0-41FD-AB09-509BAF0A9681}" type="slidenum">
              <a:rPr lang="en-GB" altLang="nl-NL"/>
              <a:pPr>
                <a:defRPr/>
              </a:pPr>
              <a:t>‹#›</a:t>
            </a:fld>
            <a:endParaRPr lang="en-GB" altLang="nl-NL"/>
          </a:p>
        </p:txBody>
      </p:sp>
      <p:sp>
        <p:nvSpPr>
          <p:cNvPr id="6" name="Rectangle 13">
            <a:extLst>
              <a:ext uri="{FF2B5EF4-FFF2-40B4-BE49-F238E27FC236}">
                <a16:creationId xmlns:a16="http://schemas.microsoft.com/office/drawing/2014/main" id="{EE61DD8C-FE54-4376-9D90-159AF546BC43}"/>
              </a:ext>
            </a:extLst>
          </p:cNvPr>
          <p:cNvSpPr>
            <a:spLocks noGrp="1" noChangeArrowheads="1"/>
          </p:cNvSpPr>
          <p:nvPr>
            <p:ph type="ftr" sz="quarter" idx="12"/>
          </p:nvPr>
        </p:nvSpPr>
        <p:spPr>
          <a:xfrm>
            <a:off x="1304925" y="6553200"/>
            <a:ext cx="4708525" cy="304800"/>
          </a:xfrm>
        </p:spPr>
        <p:txBody>
          <a:bodyPr/>
          <a:lstStyle>
            <a:lvl1pPr>
              <a:defRPr sz="1200">
                <a:solidFill>
                  <a:srgbClr val="FFFFFF"/>
                </a:solidFill>
                <a:latin typeface="+mn-lt"/>
              </a:defRPr>
            </a:lvl1pPr>
          </a:lstStyle>
          <a:p>
            <a:pPr>
              <a:defRPr/>
            </a:pPr>
            <a:r>
              <a:rPr lang="en-GB"/>
              <a:t>VOILA lezing Eline</a:t>
            </a:r>
          </a:p>
        </p:txBody>
      </p:sp>
    </p:spTree>
    <p:extLst>
      <p:ext uri="{BB962C8B-B14F-4D97-AF65-F5344CB8AC3E}">
        <p14:creationId xmlns:p14="http://schemas.microsoft.com/office/powerpoint/2010/main" val="3315244028"/>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Click to edit Master title style</a:t>
            </a:r>
            <a:endParaRPr lang="nl-NL"/>
          </a:p>
        </p:txBody>
      </p:sp>
      <p:sp>
        <p:nvSpPr>
          <p:cNvPr id="3" name="Rectangle 4">
            <a:extLst>
              <a:ext uri="{FF2B5EF4-FFF2-40B4-BE49-F238E27FC236}">
                <a16:creationId xmlns:a16="http://schemas.microsoft.com/office/drawing/2014/main" id="{9FC0B40D-7B8A-40FE-AF7C-7CF86E3F3D66}"/>
              </a:ext>
            </a:extLst>
          </p:cNvPr>
          <p:cNvSpPr>
            <a:spLocks noGrp="1" noChangeArrowheads="1"/>
          </p:cNvSpPr>
          <p:nvPr>
            <p:ph type="dt" sz="half" idx="10"/>
          </p:nvPr>
        </p:nvSpPr>
        <p:spPr>
          <a:ln/>
        </p:spPr>
        <p:txBody>
          <a:bodyPr/>
          <a:lstStyle>
            <a:lvl1pPr>
              <a:defRPr/>
            </a:lvl1pPr>
          </a:lstStyle>
          <a:p>
            <a:pPr>
              <a:defRPr/>
            </a:pPr>
            <a:fld id="{5EC96045-09D7-41AF-A7C3-988B3BA76CCA}" type="datetime5">
              <a:rPr lang="en-US"/>
              <a:pPr>
                <a:defRPr/>
              </a:pPr>
              <a:t>1-Dec-21</a:t>
            </a:fld>
            <a:endParaRPr lang="en-GB"/>
          </a:p>
        </p:txBody>
      </p:sp>
      <p:sp>
        <p:nvSpPr>
          <p:cNvPr id="4" name="Rectangle 5">
            <a:extLst>
              <a:ext uri="{FF2B5EF4-FFF2-40B4-BE49-F238E27FC236}">
                <a16:creationId xmlns:a16="http://schemas.microsoft.com/office/drawing/2014/main" id="{DDF950B2-31DC-45C4-B185-FAC4F999F26A}"/>
              </a:ext>
            </a:extLst>
          </p:cNvPr>
          <p:cNvSpPr>
            <a:spLocks noGrp="1" noChangeArrowheads="1"/>
          </p:cNvSpPr>
          <p:nvPr>
            <p:ph type="ftr" sz="quarter" idx="11"/>
          </p:nvPr>
        </p:nvSpPr>
        <p:spPr>
          <a:ln/>
        </p:spPr>
        <p:txBody>
          <a:bodyPr/>
          <a:lstStyle>
            <a:lvl1pPr>
              <a:defRPr/>
            </a:lvl1pPr>
          </a:lstStyle>
          <a:p>
            <a:pPr>
              <a:defRPr/>
            </a:pPr>
            <a:r>
              <a:rPr lang="en-GB"/>
              <a:t>VOILA lezing Eline</a:t>
            </a:r>
          </a:p>
        </p:txBody>
      </p:sp>
      <p:sp>
        <p:nvSpPr>
          <p:cNvPr id="5" name="Rectangle 6">
            <a:extLst>
              <a:ext uri="{FF2B5EF4-FFF2-40B4-BE49-F238E27FC236}">
                <a16:creationId xmlns:a16="http://schemas.microsoft.com/office/drawing/2014/main" id="{27272B1C-3859-452C-AFBA-0B8EA179DBCF}"/>
              </a:ext>
            </a:extLst>
          </p:cNvPr>
          <p:cNvSpPr>
            <a:spLocks noGrp="1" noChangeArrowheads="1"/>
          </p:cNvSpPr>
          <p:nvPr>
            <p:ph type="sldNum" sz="quarter" idx="12"/>
          </p:nvPr>
        </p:nvSpPr>
        <p:spPr>
          <a:ln/>
        </p:spPr>
        <p:txBody>
          <a:bodyPr/>
          <a:lstStyle>
            <a:lvl1pPr>
              <a:defRPr/>
            </a:lvl1pPr>
          </a:lstStyle>
          <a:p>
            <a:pPr>
              <a:defRPr/>
            </a:pPr>
            <a:fld id="{FDE3006F-4EA8-41F0-8EC7-32DD78CBADD7}" type="slidenum">
              <a:rPr lang="en-GB" altLang="nl-NL"/>
              <a:pPr>
                <a:defRPr/>
              </a:pPr>
              <a:t>‹#›</a:t>
            </a:fld>
            <a:endParaRPr lang="en-GB" altLang="nl-NL"/>
          </a:p>
        </p:txBody>
      </p:sp>
    </p:spTree>
    <p:extLst>
      <p:ext uri="{BB962C8B-B14F-4D97-AF65-F5344CB8AC3E}">
        <p14:creationId xmlns:p14="http://schemas.microsoft.com/office/powerpoint/2010/main" val="2354969612"/>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8" name="Rechthoek 13">
            <a:extLst>
              <a:ext uri="{FF2B5EF4-FFF2-40B4-BE49-F238E27FC236}">
                <a16:creationId xmlns:a16="http://schemas.microsoft.com/office/drawing/2014/main" id="{E630F54A-86E7-4969-901A-BADCEE95AD62}"/>
              </a:ext>
            </a:extLst>
          </p:cNvPr>
          <p:cNvSpPr>
            <a:spLocks noChangeArrowheads="1"/>
          </p:cNvSpPr>
          <p:nvPr userDrawn="1"/>
        </p:nvSpPr>
        <p:spPr bwMode="auto">
          <a:xfrm>
            <a:off x="0" y="0"/>
            <a:ext cx="9144000" cy="1431925"/>
          </a:xfrm>
          <a:prstGeom prst="rect">
            <a:avLst/>
          </a:prstGeom>
          <a:solidFill>
            <a:schemeClr val="tx1"/>
          </a:solidFill>
          <a:ln w="9525" algn="ctr">
            <a:solidFill>
              <a:schemeClr val="tx1"/>
            </a:solidFill>
            <a:round/>
            <a:headEnd/>
            <a:tailEnd/>
          </a:ln>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defRPr/>
            </a:pPr>
            <a:endParaRPr lang="nl-NL" altLang="nl-NL" sz="2400">
              <a:solidFill>
                <a:srgbClr val="FFFFFF"/>
              </a:solidFill>
              <a:latin typeface="Times" panose="02020603050405020304" pitchFamily="18" charset="0"/>
              <a:ea typeface="MS PGothic" panose="020B0600070205080204" pitchFamily="34" charset="-128"/>
            </a:endParaRPr>
          </a:p>
        </p:txBody>
      </p:sp>
      <p:pic>
        <p:nvPicPr>
          <p:cNvPr id="9" name="Afbeelding 14" descr="logo UL_RGB.pdf">
            <a:extLst>
              <a:ext uri="{FF2B5EF4-FFF2-40B4-BE49-F238E27FC236}">
                <a16:creationId xmlns:a16="http://schemas.microsoft.com/office/drawing/2014/main" id="{0948EE69-7DC0-4D82-87E6-6F8C4F79FBCD}"/>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611188" y="5743575"/>
            <a:ext cx="495300"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hthoek 13">
            <a:extLst>
              <a:ext uri="{FF2B5EF4-FFF2-40B4-BE49-F238E27FC236}">
                <a16:creationId xmlns:a16="http://schemas.microsoft.com/office/drawing/2014/main" id="{ACF20030-D247-4A04-8F3C-E7E82FA9B1BE}"/>
              </a:ext>
            </a:extLst>
          </p:cNvPr>
          <p:cNvSpPr>
            <a:spLocks noChangeArrowheads="1"/>
          </p:cNvSpPr>
          <p:nvPr userDrawn="1"/>
        </p:nvSpPr>
        <p:spPr bwMode="auto">
          <a:xfrm>
            <a:off x="1146175" y="1431925"/>
            <a:ext cx="7997825" cy="1150938"/>
          </a:xfrm>
          <a:prstGeom prst="rect">
            <a:avLst/>
          </a:prstGeom>
          <a:solidFill>
            <a:schemeClr val="accent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defRPr/>
            </a:pPr>
            <a:endParaRPr lang="nl-NL" altLang="nl-NL" sz="2400">
              <a:solidFill>
                <a:srgbClr val="FFFFFF"/>
              </a:solidFill>
              <a:latin typeface="Times" panose="02020603050405020304" pitchFamily="18" charset="0"/>
              <a:ea typeface="MS PGothic" panose="020B0600070205080204" pitchFamily="34" charset="-128"/>
            </a:endParaRPr>
          </a:p>
        </p:txBody>
      </p:sp>
      <p:sp>
        <p:nvSpPr>
          <p:cNvPr id="11" name="Rechthoek 16">
            <a:extLst>
              <a:ext uri="{FF2B5EF4-FFF2-40B4-BE49-F238E27FC236}">
                <a16:creationId xmlns:a16="http://schemas.microsoft.com/office/drawing/2014/main" id="{8E74C70B-0F38-437C-ADEA-760D29CA3CE3}"/>
              </a:ext>
            </a:extLst>
          </p:cNvPr>
          <p:cNvSpPr>
            <a:spLocks noChangeArrowheads="1"/>
          </p:cNvSpPr>
          <p:nvPr userDrawn="1"/>
        </p:nvSpPr>
        <p:spPr bwMode="auto">
          <a:xfrm>
            <a:off x="0" y="2587625"/>
            <a:ext cx="1146175" cy="1150938"/>
          </a:xfrm>
          <a:prstGeom prst="rect">
            <a:avLst/>
          </a:prstGeom>
          <a:solidFill>
            <a:schemeClr val="accent1">
              <a:alpha val="50195"/>
            </a:schemeClr>
          </a:solidFill>
          <a:ln>
            <a:noFill/>
          </a:ln>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defRPr/>
            </a:pPr>
            <a:endParaRPr lang="nl-NL" altLang="nl-NL" sz="2400">
              <a:solidFill>
                <a:srgbClr val="FFFFFF"/>
              </a:solidFill>
              <a:latin typeface="Times" panose="02020603050405020304" pitchFamily="18" charset="0"/>
              <a:ea typeface="MS PGothic" panose="020B0600070205080204" pitchFamily="34" charset="-128"/>
            </a:endParaRPr>
          </a:p>
        </p:txBody>
      </p:sp>
      <p:pic>
        <p:nvPicPr>
          <p:cNvPr id="12" name="Afbeelding 17" descr="logo lumc_Fedra_PPT_20 mm E.pdf">
            <a:extLst>
              <a:ext uri="{FF2B5EF4-FFF2-40B4-BE49-F238E27FC236}">
                <a16:creationId xmlns:a16="http://schemas.microsoft.com/office/drawing/2014/main" id="{B3FC88BF-6FF0-4D27-99DF-D899660C22B2}"/>
              </a:ext>
            </a:extLst>
          </p:cNvPr>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566738" y="277813"/>
            <a:ext cx="2293937"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9" name="Rectangle 3"/>
          <p:cNvSpPr>
            <a:spLocks noGrp="1" noChangeArrowheads="1"/>
          </p:cNvSpPr>
          <p:nvPr>
            <p:ph type="subTitle" idx="1"/>
          </p:nvPr>
        </p:nvSpPr>
        <p:spPr>
          <a:xfrm>
            <a:off x="1304925" y="2780928"/>
            <a:ext cx="4527551" cy="347890"/>
          </a:xfrm>
        </p:spPr>
        <p:txBody>
          <a:bodyPr/>
          <a:lstStyle>
            <a:lvl1pPr marL="0" indent="0" algn="l">
              <a:lnSpc>
                <a:spcPct val="100000"/>
              </a:lnSpc>
              <a:buFontTx/>
              <a:buNone/>
              <a:defRPr b="1">
                <a:solidFill>
                  <a:schemeClr val="bg2"/>
                </a:solidFill>
              </a:defRPr>
            </a:lvl1pPr>
          </a:lstStyle>
          <a:p>
            <a:pPr lvl="0"/>
            <a:r>
              <a:rPr lang="nl-NL" noProof="0"/>
              <a:t>Klik om de ondertitelstijl van het model te bewerken</a:t>
            </a:r>
            <a:endParaRPr lang="en-GB" noProof="0" dirty="0"/>
          </a:p>
        </p:txBody>
      </p:sp>
      <p:sp>
        <p:nvSpPr>
          <p:cNvPr id="21" name="Rectangle 2"/>
          <p:cNvSpPr>
            <a:spLocks noGrp="1" noChangeArrowheads="1"/>
          </p:cNvSpPr>
          <p:nvPr>
            <p:ph type="title"/>
          </p:nvPr>
        </p:nvSpPr>
        <p:spPr bwMode="auto">
          <a:xfrm>
            <a:off x="1322388" y="1431450"/>
            <a:ext cx="7821570" cy="1144588"/>
          </a:xfrm>
          <a:prstGeom prst="rect">
            <a:avLst/>
          </a:prstGeom>
          <a:noFill/>
          <a:ln>
            <a:noFill/>
          </a:ln>
          <a:effectLst/>
        </p:spPr>
        <p:txBody>
          <a:bodyPr tIns="108000" bIns="0" anchor="t"/>
          <a:lstStyle/>
          <a:p>
            <a:pPr lvl="0"/>
            <a:r>
              <a:rPr lang="en-US"/>
              <a:t>Click to edit Master title style</a:t>
            </a:r>
            <a:endParaRPr lang="en-GB" dirty="0"/>
          </a:p>
        </p:txBody>
      </p:sp>
      <p:sp>
        <p:nvSpPr>
          <p:cNvPr id="24" name="Rectangle 3"/>
          <p:cNvSpPr>
            <a:spLocks noGrp="1" noChangeArrowheads="1"/>
          </p:cNvSpPr>
          <p:nvPr>
            <p:ph idx="10"/>
          </p:nvPr>
        </p:nvSpPr>
        <p:spPr bwMode="auto">
          <a:xfrm>
            <a:off x="1304925" y="4433456"/>
            <a:ext cx="4530829" cy="415636"/>
          </a:xfrm>
          <a:prstGeom prst="rect">
            <a:avLst/>
          </a:prstGeom>
          <a:noFill/>
          <a:ln>
            <a:noFill/>
          </a:ln>
          <a:effectLst/>
        </p:spPr>
        <p:txBody>
          <a:bodyPr/>
          <a:lstStyle>
            <a:lvl1pPr marL="0" indent="0">
              <a:buFontTx/>
              <a:buNone/>
              <a:defRPr sz="2000" baseline="0">
                <a:solidFill>
                  <a:schemeClr val="bg2"/>
                </a:solidFill>
              </a:defRPr>
            </a:lvl1pPr>
          </a:lstStyle>
          <a:p>
            <a:pPr lvl="0"/>
            <a:r>
              <a:rPr lang="nl-NL"/>
              <a:t>Tekststijl van het model bewerken</a:t>
            </a:r>
          </a:p>
        </p:txBody>
      </p:sp>
      <p:sp>
        <p:nvSpPr>
          <p:cNvPr id="23" name="Rectangle 3"/>
          <p:cNvSpPr>
            <a:spLocks noGrp="1" noChangeArrowheads="1"/>
          </p:cNvSpPr>
          <p:nvPr>
            <p:ph idx="11"/>
          </p:nvPr>
        </p:nvSpPr>
        <p:spPr bwMode="auto">
          <a:xfrm>
            <a:off x="1304925" y="4849092"/>
            <a:ext cx="4545117" cy="415635"/>
          </a:xfrm>
          <a:prstGeom prst="rect">
            <a:avLst/>
          </a:prstGeom>
          <a:noFill/>
          <a:ln>
            <a:noFill/>
          </a:ln>
          <a:effectLst/>
        </p:spPr>
        <p:txBody>
          <a:bodyPr/>
          <a:lstStyle>
            <a:lvl1pPr marL="0" indent="0">
              <a:buFontTx/>
              <a:buNone/>
              <a:defRPr sz="2000">
                <a:solidFill>
                  <a:schemeClr val="bg2"/>
                </a:solidFill>
              </a:defRPr>
            </a:lvl1pPr>
            <a:lvl2pPr marL="0" indent="0">
              <a:buFontTx/>
              <a:buNone/>
              <a:defRPr sz="1600"/>
            </a:lvl2pPr>
            <a:lvl3pPr marL="860425" indent="0">
              <a:buFontTx/>
              <a:buNone/>
              <a:defRPr/>
            </a:lvl3pPr>
            <a:lvl4pPr marL="1236662" indent="0">
              <a:buFontTx/>
              <a:buNone/>
              <a:defRPr/>
            </a:lvl4pPr>
            <a:lvl5pPr marL="1717675" indent="0">
              <a:buFontTx/>
              <a:buNone/>
              <a:defRPr/>
            </a:lvl5pPr>
          </a:lstStyle>
          <a:p>
            <a:pPr lvl="0"/>
            <a:r>
              <a:rPr lang="nl-NL"/>
              <a:t>Tekststijl van het model bewerken</a:t>
            </a:r>
          </a:p>
        </p:txBody>
      </p:sp>
      <p:sp>
        <p:nvSpPr>
          <p:cNvPr id="19" name="Rectangle 3"/>
          <p:cNvSpPr>
            <a:spLocks noGrp="1" noChangeArrowheads="1"/>
          </p:cNvSpPr>
          <p:nvPr>
            <p:ph idx="12"/>
          </p:nvPr>
        </p:nvSpPr>
        <p:spPr bwMode="auto">
          <a:xfrm>
            <a:off x="1304924" y="5264727"/>
            <a:ext cx="4527551" cy="415635"/>
          </a:xfrm>
          <a:prstGeom prst="rect">
            <a:avLst/>
          </a:prstGeom>
          <a:noFill/>
          <a:ln>
            <a:noFill/>
          </a:ln>
          <a:effectLst/>
        </p:spPr>
        <p:txBody>
          <a:bodyPr/>
          <a:lstStyle>
            <a:lvl1pPr marL="0" indent="0">
              <a:buFontTx/>
              <a:buNone/>
              <a:defRPr sz="1800" b="0" i="0" cap="all" baseline="0">
                <a:solidFill>
                  <a:schemeClr val="accent1"/>
                </a:solidFill>
              </a:defRPr>
            </a:lvl1pPr>
          </a:lstStyle>
          <a:p>
            <a:pPr lvl="0"/>
            <a:r>
              <a:rPr lang="nl-NL"/>
              <a:t>Tekststijl van het model bewerken</a:t>
            </a:r>
          </a:p>
        </p:txBody>
      </p:sp>
      <p:sp>
        <p:nvSpPr>
          <p:cNvPr id="26" name="Tijdelijke aanduiding voor afbeelding 2"/>
          <p:cNvSpPr>
            <a:spLocks noGrp="1"/>
          </p:cNvSpPr>
          <p:nvPr>
            <p:ph type="pic" idx="14"/>
          </p:nvPr>
        </p:nvSpPr>
        <p:spPr>
          <a:xfrm>
            <a:off x="5969102" y="2583652"/>
            <a:ext cx="2880000" cy="2880000"/>
          </a:xfrm>
        </p:spPr>
        <p:txBody>
          <a:bodyPr/>
          <a:lstStyle>
            <a:lvl1pPr marL="0" indent="0">
              <a:buNone/>
              <a:defRPr sz="800">
                <a:solidFill>
                  <a:schemeClr val="accent4"/>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nl-NL" noProof="0" dirty="0"/>
          </a:p>
        </p:txBody>
      </p:sp>
      <p:sp>
        <p:nvSpPr>
          <p:cNvPr id="13" name="Rectangle 4">
            <a:extLst>
              <a:ext uri="{FF2B5EF4-FFF2-40B4-BE49-F238E27FC236}">
                <a16:creationId xmlns:a16="http://schemas.microsoft.com/office/drawing/2014/main" id="{7C668BE8-4A4C-4CD5-971A-E57F489C3650}"/>
              </a:ext>
            </a:extLst>
          </p:cNvPr>
          <p:cNvSpPr>
            <a:spLocks noGrp="1" noChangeArrowheads="1"/>
          </p:cNvSpPr>
          <p:nvPr>
            <p:ph type="dt" sz="half" idx="15"/>
          </p:nvPr>
        </p:nvSpPr>
        <p:spPr>
          <a:xfrm>
            <a:off x="6350000" y="6553200"/>
            <a:ext cx="2508250" cy="304800"/>
          </a:xfrm>
        </p:spPr>
        <p:txBody>
          <a:bodyPr/>
          <a:lstStyle>
            <a:lvl1pPr algn="r">
              <a:defRPr sz="1200">
                <a:solidFill>
                  <a:srgbClr val="FFFFFF"/>
                </a:solidFill>
                <a:latin typeface="+mn-lt"/>
              </a:defRPr>
            </a:lvl1pPr>
          </a:lstStyle>
          <a:p>
            <a:pPr>
              <a:defRPr/>
            </a:pPr>
            <a:fld id="{A6B5394F-37F1-42A0-864C-9089B8DE0A26}" type="datetime5">
              <a:rPr lang="en-US"/>
              <a:pPr>
                <a:defRPr/>
              </a:pPr>
              <a:t>1-Dec-21</a:t>
            </a:fld>
            <a:endParaRPr lang="en-GB" dirty="0"/>
          </a:p>
        </p:txBody>
      </p:sp>
      <p:sp>
        <p:nvSpPr>
          <p:cNvPr id="14" name="Rectangle 5">
            <a:extLst>
              <a:ext uri="{FF2B5EF4-FFF2-40B4-BE49-F238E27FC236}">
                <a16:creationId xmlns:a16="http://schemas.microsoft.com/office/drawing/2014/main" id="{771C9D46-708C-496D-9CDB-B02B37C1A06F}"/>
              </a:ext>
            </a:extLst>
          </p:cNvPr>
          <p:cNvSpPr>
            <a:spLocks noGrp="1" noChangeArrowheads="1"/>
          </p:cNvSpPr>
          <p:nvPr>
            <p:ph type="ftr" sz="quarter" idx="16"/>
          </p:nvPr>
        </p:nvSpPr>
        <p:spPr>
          <a:xfrm>
            <a:off x="1304925" y="6553200"/>
            <a:ext cx="4708525" cy="304800"/>
          </a:xfrm>
        </p:spPr>
        <p:txBody>
          <a:bodyPr/>
          <a:lstStyle>
            <a:lvl1pPr>
              <a:defRPr sz="1200">
                <a:solidFill>
                  <a:srgbClr val="FFFFFF"/>
                </a:solidFill>
                <a:latin typeface="+mn-lt"/>
              </a:defRPr>
            </a:lvl1pPr>
          </a:lstStyle>
          <a:p>
            <a:pPr>
              <a:defRPr/>
            </a:pPr>
            <a:r>
              <a:rPr lang="en-US"/>
              <a:t>FOS course 2017</a:t>
            </a:r>
            <a:endParaRPr lang="en-GB"/>
          </a:p>
        </p:txBody>
      </p:sp>
      <p:sp>
        <p:nvSpPr>
          <p:cNvPr id="15" name="Rectangle 6">
            <a:extLst>
              <a:ext uri="{FF2B5EF4-FFF2-40B4-BE49-F238E27FC236}">
                <a16:creationId xmlns:a16="http://schemas.microsoft.com/office/drawing/2014/main" id="{A1B0505B-86D2-47CC-AD6F-6DB6D33B1847}"/>
              </a:ext>
            </a:extLst>
          </p:cNvPr>
          <p:cNvSpPr>
            <a:spLocks noGrp="1" noChangeArrowheads="1"/>
          </p:cNvSpPr>
          <p:nvPr>
            <p:ph type="sldNum" sz="quarter" idx="17"/>
          </p:nvPr>
        </p:nvSpPr>
        <p:spPr/>
        <p:txBody>
          <a:bodyPr/>
          <a:lstStyle>
            <a:lvl1pPr>
              <a:defRPr/>
            </a:lvl1pPr>
          </a:lstStyle>
          <a:p>
            <a:pPr>
              <a:defRPr/>
            </a:pPr>
            <a:fld id="{C20AD1BD-56E5-4E6E-9F04-3783DF1D4577}" type="slidenum">
              <a:rPr lang="en-GB" altLang="nl-NL"/>
              <a:pPr>
                <a:defRPr/>
              </a:pPr>
              <a:t>‹#›</a:t>
            </a:fld>
            <a:endParaRPr lang="en-GB" altLang="nl-NL"/>
          </a:p>
        </p:txBody>
      </p:sp>
    </p:spTree>
    <p:extLst>
      <p:ext uri="{BB962C8B-B14F-4D97-AF65-F5344CB8AC3E}">
        <p14:creationId xmlns:p14="http://schemas.microsoft.com/office/powerpoint/2010/main" val="2318244896"/>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5" name="Rechthoek 13">
            <a:extLst>
              <a:ext uri="{FF2B5EF4-FFF2-40B4-BE49-F238E27FC236}">
                <a16:creationId xmlns:a16="http://schemas.microsoft.com/office/drawing/2014/main" id="{FAC6F56E-475F-49FC-81DE-67BBAC634B7F}"/>
              </a:ext>
            </a:extLst>
          </p:cNvPr>
          <p:cNvSpPr>
            <a:spLocks noChangeArrowheads="1"/>
          </p:cNvSpPr>
          <p:nvPr userDrawn="1"/>
        </p:nvSpPr>
        <p:spPr bwMode="auto">
          <a:xfrm>
            <a:off x="0" y="0"/>
            <a:ext cx="9144000" cy="6553200"/>
          </a:xfrm>
          <a:prstGeom prst="rect">
            <a:avLst/>
          </a:prstGeom>
          <a:solidFill>
            <a:schemeClr val="accent1">
              <a:alpha val="25098"/>
            </a:schemeClr>
          </a:solidFill>
          <a:ln>
            <a:noFill/>
          </a:ln>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defRPr/>
            </a:pPr>
            <a:endParaRPr lang="nl-NL" altLang="nl-NL" sz="2400">
              <a:solidFill>
                <a:srgbClr val="FFFFFF"/>
              </a:solidFill>
              <a:latin typeface="Times" panose="02020603050405020304" pitchFamily="18" charset="0"/>
              <a:ea typeface="MS PGothic" panose="020B0600070205080204" pitchFamily="34" charset="-128"/>
            </a:endParaRPr>
          </a:p>
        </p:txBody>
      </p:sp>
      <p:sp>
        <p:nvSpPr>
          <p:cNvPr id="2" name="Titel 1"/>
          <p:cNvSpPr>
            <a:spLocks noGrp="1"/>
          </p:cNvSpPr>
          <p:nvPr>
            <p:ph type="title"/>
          </p:nvPr>
        </p:nvSpPr>
        <p:spPr>
          <a:xfrm>
            <a:off x="566738" y="0"/>
            <a:ext cx="6524625" cy="854075"/>
          </a:xfrm>
        </p:spPr>
        <p:txBody>
          <a:bodyPr/>
          <a:lstStyle>
            <a:lvl1pPr>
              <a:defRPr cap="all"/>
            </a:lvl1pPr>
          </a:lstStyle>
          <a:p>
            <a:r>
              <a:rPr lang="nl-NL"/>
              <a:t>Klik om de stijl te bewerken</a:t>
            </a:r>
            <a:endParaRPr lang="nl-NL" dirty="0"/>
          </a:p>
        </p:txBody>
      </p:sp>
      <p:sp>
        <p:nvSpPr>
          <p:cNvPr id="10" name="Tijdelijke aanduiding voor afbeelding 2"/>
          <p:cNvSpPr>
            <a:spLocks noGrp="1"/>
          </p:cNvSpPr>
          <p:nvPr>
            <p:ph type="pic" idx="14"/>
          </p:nvPr>
        </p:nvSpPr>
        <p:spPr>
          <a:xfrm>
            <a:off x="5969102" y="2583652"/>
            <a:ext cx="2880000" cy="2880000"/>
          </a:xfrm>
        </p:spPr>
        <p:txBody>
          <a:bodyPr/>
          <a:lstStyle>
            <a:lvl1pPr marL="0" indent="0">
              <a:buNone/>
              <a:defRPr sz="800">
                <a:solidFill>
                  <a:schemeClr val="accent4"/>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nl-NL" noProof="0" dirty="0"/>
          </a:p>
        </p:txBody>
      </p:sp>
      <p:sp>
        <p:nvSpPr>
          <p:cNvPr id="11" name="Tijdelijke aanduiding voor inhoud 10"/>
          <p:cNvSpPr>
            <a:spLocks noGrp="1"/>
          </p:cNvSpPr>
          <p:nvPr>
            <p:ph sz="quarter" idx="15"/>
          </p:nvPr>
        </p:nvSpPr>
        <p:spPr>
          <a:xfrm>
            <a:off x="566738" y="2583652"/>
            <a:ext cx="5283200" cy="3674274"/>
          </a:xfrm>
        </p:spPr>
        <p:txBody>
          <a:bodyPr/>
          <a:lstStyle>
            <a:lvl1pPr>
              <a:lnSpc>
                <a:spcPct val="100000"/>
              </a:lnSpc>
              <a:defRPr sz="5400" b="1" i="0">
                <a:solidFill>
                  <a:schemeClr val="bg2"/>
                </a:solidFill>
              </a:defRPr>
            </a:lvl1pPr>
          </a:lstStyle>
          <a:p>
            <a:pPr lvl="0"/>
            <a:r>
              <a:rPr lang="en-US"/>
              <a:t>Click to edit Master text styles</a:t>
            </a:r>
          </a:p>
        </p:txBody>
      </p:sp>
      <p:sp>
        <p:nvSpPr>
          <p:cNvPr id="6" name="Tijdelijke aanduiding voor datum 2">
            <a:extLst>
              <a:ext uri="{FF2B5EF4-FFF2-40B4-BE49-F238E27FC236}">
                <a16:creationId xmlns:a16="http://schemas.microsoft.com/office/drawing/2014/main" id="{C5330503-9B3F-43BB-8EF9-366305F918BD}"/>
              </a:ext>
            </a:extLst>
          </p:cNvPr>
          <p:cNvSpPr>
            <a:spLocks noGrp="1"/>
          </p:cNvSpPr>
          <p:nvPr>
            <p:ph type="dt" sz="half" idx="16"/>
          </p:nvPr>
        </p:nvSpPr>
        <p:spPr/>
        <p:txBody>
          <a:bodyPr/>
          <a:lstStyle>
            <a:lvl1pPr>
              <a:defRPr/>
            </a:lvl1pPr>
          </a:lstStyle>
          <a:p>
            <a:pPr>
              <a:defRPr/>
            </a:pPr>
            <a:fld id="{F9EF9832-66A9-4CFF-B4C8-7446738CDE3A}" type="datetime5">
              <a:rPr lang="en-US"/>
              <a:pPr>
                <a:defRPr/>
              </a:pPr>
              <a:t>1-Dec-21</a:t>
            </a:fld>
            <a:endParaRPr lang="en-GB" dirty="0"/>
          </a:p>
        </p:txBody>
      </p:sp>
      <p:sp>
        <p:nvSpPr>
          <p:cNvPr id="7" name="Tijdelijke aanduiding voor voettekst 3">
            <a:extLst>
              <a:ext uri="{FF2B5EF4-FFF2-40B4-BE49-F238E27FC236}">
                <a16:creationId xmlns:a16="http://schemas.microsoft.com/office/drawing/2014/main" id="{888BD85D-E72F-43CE-96E8-D3A6C5B10C73}"/>
              </a:ext>
            </a:extLst>
          </p:cNvPr>
          <p:cNvSpPr>
            <a:spLocks noGrp="1"/>
          </p:cNvSpPr>
          <p:nvPr>
            <p:ph type="ftr" sz="quarter" idx="17"/>
          </p:nvPr>
        </p:nvSpPr>
        <p:spPr/>
        <p:txBody>
          <a:bodyPr/>
          <a:lstStyle>
            <a:lvl1pPr>
              <a:defRPr/>
            </a:lvl1pPr>
          </a:lstStyle>
          <a:p>
            <a:pPr>
              <a:defRPr/>
            </a:pPr>
            <a:r>
              <a:rPr lang="en-US"/>
              <a:t>FOS course 2017</a:t>
            </a:r>
            <a:endParaRPr lang="en-GB"/>
          </a:p>
        </p:txBody>
      </p:sp>
      <p:sp>
        <p:nvSpPr>
          <p:cNvPr id="8" name="Tijdelijke aanduiding voor dianummer 4">
            <a:extLst>
              <a:ext uri="{FF2B5EF4-FFF2-40B4-BE49-F238E27FC236}">
                <a16:creationId xmlns:a16="http://schemas.microsoft.com/office/drawing/2014/main" id="{5A42211C-7371-48C8-8DED-230B2271A301}"/>
              </a:ext>
            </a:extLst>
          </p:cNvPr>
          <p:cNvSpPr>
            <a:spLocks noGrp="1"/>
          </p:cNvSpPr>
          <p:nvPr>
            <p:ph type="sldNum" sz="quarter" idx="18"/>
          </p:nvPr>
        </p:nvSpPr>
        <p:spPr/>
        <p:txBody>
          <a:bodyPr/>
          <a:lstStyle>
            <a:lvl1pPr>
              <a:defRPr/>
            </a:lvl1pPr>
          </a:lstStyle>
          <a:p>
            <a:pPr>
              <a:defRPr/>
            </a:pPr>
            <a:fld id="{C2C9E5AA-5AB8-46DA-8160-CA24C3A3A10F}" type="slidenum">
              <a:rPr lang="en-GB" altLang="nl-NL"/>
              <a:pPr>
                <a:defRPr/>
              </a:pPr>
              <a:t>‹#›</a:t>
            </a:fld>
            <a:endParaRPr lang="en-GB" altLang="nl-NL"/>
          </a:p>
        </p:txBody>
      </p:sp>
    </p:spTree>
    <p:extLst>
      <p:ext uri="{BB962C8B-B14F-4D97-AF65-F5344CB8AC3E}">
        <p14:creationId xmlns:p14="http://schemas.microsoft.com/office/powerpoint/2010/main" val="2090433868"/>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el 1"/>
          <p:cNvSpPr>
            <a:spLocks noGrp="1"/>
          </p:cNvSpPr>
          <p:nvPr>
            <p:ph type="title"/>
          </p:nvPr>
        </p:nvSpPr>
        <p:spPr>
          <a:xfrm>
            <a:off x="566738" y="0"/>
            <a:ext cx="6524625" cy="854075"/>
          </a:xfrm>
        </p:spPr>
        <p:txBody>
          <a:bodyPr/>
          <a:lstStyle/>
          <a:p>
            <a:r>
              <a:rPr lang="en-US"/>
              <a:t>Click to edit Master title style</a:t>
            </a:r>
            <a:endParaRPr lang="nl-NL"/>
          </a:p>
        </p:txBody>
      </p:sp>
      <p:sp>
        <p:nvSpPr>
          <p:cNvPr id="3" name="Tijdelijke aanduiding voor inhoud 2"/>
          <p:cNvSpPr>
            <a:spLocks noGrp="1"/>
          </p:cNvSpPr>
          <p:nvPr>
            <p:ph idx="1"/>
          </p:nvPr>
        </p:nvSpPr>
        <p:spPr>
          <a:xfrm>
            <a:off x="566738" y="1144588"/>
            <a:ext cx="8291512" cy="5113338"/>
          </a:xfrm>
        </p:spPr>
        <p:txBody>
          <a:bodyPr/>
          <a:lstStyle>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dirty="0"/>
          </a:p>
        </p:txBody>
      </p:sp>
      <p:sp>
        <p:nvSpPr>
          <p:cNvPr id="4" name="Rectangle 4">
            <a:extLst>
              <a:ext uri="{FF2B5EF4-FFF2-40B4-BE49-F238E27FC236}">
                <a16:creationId xmlns:a16="http://schemas.microsoft.com/office/drawing/2014/main" id="{7749A50F-918F-496D-91DC-D415C9989293}"/>
              </a:ext>
            </a:extLst>
          </p:cNvPr>
          <p:cNvSpPr>
            <a:spLocks noGrp="1" noChangeArrowheads="1"/>
          </p:cNvSpPr>
          <p:nvPr>
            <p:ph type="dt" sz="half" idx="10"/>
          </p:nvPr>
        </p:nvSpPr>
        <p:spPr>
          <a:xfrm>
            <a:off x="6350000" y="6553200"/>
            <a:ext cx="2508250" cy="304800"/>
          </a:xfrm>
        </p:spPr>
        <p:txBody>
          <a:bodyPr/>
          <a:lstStyle>
            <a:lvl1pPr algn="r">
              <a:defRPr sz="1200">
                <a:solidFill>
                  <a:srgbClr val="FFFFFF"/>
                </a:solidFill>
                <a:latin typeface="+mn-lt"/>
              </a:defRPr>
            </a:lvl1pPr>
          </a:lstStyle>
          <a:p>
            <a:pPr>
              <a:defRPr/>
            </a:pPr>
            <a:fld id="{FB80536C-5887-46B7-B99D-7BE89AC524A5}" type="datetime5">
              <a:rPr lang="en-US"/>
              <a:pPr>
                <a:defRPr/>
              </a:pPr>
              <a:t>1-Dec-21</a:t>
            </a:fld>
            <a:endParaRPr lang="en-GB" dirty="0"/>
          </a:p>
        </p:txBody>
      </p:sp>
      <p:sp>
        <p:nvSpPr>
          <p:cNvPr id="5" name="Rectangle 6">
            <a:extLst>
              <a:ext uri="{FF2B5EF4-FFF2-40B4-BE49-F238E27FC236}">
                <a16:creationId xmlns:a16="http://schemas.microsoft.com/office/drawing/2014/main" id="{C1EE291C-6DD5-4154-9C4A-565864417B6E}"/>
              </a:ext>
            </a:extLst>
          </p:cNvPr>
          <p:cNvSpPr>
            <a:spLocks noGrp="1" noChangeArrowheads="1"/>
          </p:cNvSpPr>
          <p:nvPr>
            <p:ph type="sldNum" sz="quarter" idx="11"/>
          </p:nvPr>
        </p:nvSpPr>
        <p:spPr/>
        <p:txBody>
          <a:bodyPr/>
          <a:lstStyle>
            <a:lvl1pPr>
              <a:defRPr/>
            </a:lvl1pPr>
          </a:lstStyle>
          <a:p>
            <a:pPr>
              <a:defRPr/>
            </a:pPr>
            <a:fld id="{3ECF1887-4E1C-47D3-B718-F12FDF376222}" type="slidenum">
              <a:rPr lang="en-GB" altLang="nl-NL"/>
              <a:pPr>
                <a:defRPr/>
              </a:pPr>
              <a:t>‹#›</a:t>
            </a:fld>
            <a:endParaRPr lang="en-GB" altLang="nl-NL"/>
          </a:p>
        </p:txBody>
      </p:sp>
      <p:sp>
        <p:nvSpPr>
          <p:cNvPr id="6" name="Footer Placeholder 5">
            <a:extLst>
              <a:ext uri="{FF2B5EF4-FFF2-40B4-BE49-F238E27FC236}">
                <a16:creationId xmlns:a16="http://schemas.microsoft.com/office/drawing/2014/main" id="{453E17C5-4771-432A-9734-ECDDBEF967C2}"/>
              </a:ext>
            </a:extLst>
          </p:cNvPr>
          <p:cNvSpPr>
            <a:spLocks noGrp="1" noChangeArrowheads="1"/>
          </p:cNvSpPr>
          <p:nvPr>
            <p:ph type="ftr" sz="quarter" idx="12"/>
          </p:nvPr>
        </p:nvSpPr>
        <p:spPr>
          <a:xfrm>
            <a:off x="1304925" y="6553200"/>
            <a:ext cx="4708525" cy="304800"/>
          </a:xfrm>
        </p:spPr>
        <p:txBody>
          <a:bodyPr/>
          <a:lstStyle>
            <a:lvl1pPr>
              <a:defRPr sz="1200">
                <a:solidFill>
                  <a:srgbClr val="FFFFFF"/>
                </a:solidFill>
                <a:latin typeface="+mn-lt"/>
              </a:defRPr>
            </a:lvl1pPr>
          </a:lstStyle>
          <a:p>
            <a:pPr>
              <a:defRPr/>
            </a:pPr>
            <a:r>
              <a:rPr lang="en-US"/>
              <a:t>FOS course 2017</a:t>
            </a:r>
            <a:endParaRPr lang="en-GB"/>
          </a:p>
        </p:txBody>
      </p:sp>
    </p:spTree>
    <p:extLst>
      <p:ext uri="{BB962C8B-B14F-4D97-AF65-F5344CB8AC3E}">
        <p14:creationId xmlns:p14="http://schemas.microsoft.com/office/powerpoint/2010/main" val="3267678679"/>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Slide without footer">
    <p:spTree>
      <p:nvGrpSpPr>
        <p:cNvPr id="1" name=""/>
        <p:cNvGrpSpPr/>
        <p:nvPr/>
      </p:nvGrpSpPr>
      <p:grpSpPr>
        <a:xfrm>
          <a:off x="0" y="0"/>
          <a:ext cx="0" cy="0"/>
          <a:chOff x="0" y="0"/>
          <a:chExt cx="0" cy="0"/>
        </a:xfrm>
      </p:grpSpPr>
      <p:sp>
        <p:nvSpPr>
          <p:cNvPr id="5" name="Rechthoek 13">
            <a:extLst>
              <a:ext uri="{FF2B5EF4-FFF2-40B4-BE49-F238E27FC236}">
                <a16:creationId xmlns:a16="http://schemas.microsoft.com/office/drawing/2014/main" id="{9E4112F4-EC20-49FF-BE80-4355F384784A}"/>
              </a:ext>
            </a:extLst>
          </p:cNvPr>
          <p:cNvSpPr>
            <a:spLocks noChangeArrowheads="1"/>
          </p:cNvSpPr>
          <p:nvPr userDrawn="1"/>
        </p:nvSpPr>
        <p:spPr bwMode="auto">
          <a:xfrm>
            <a:off x="0" y="6527800"/>
            <a:ext cx="9144000" cy="330200"/>
          </a:xfrm>
          <a:prstGeom prst="rect">
            <a:avLst/>
          </a:prstGeom>
          <a:solidFill>
            <a:schemeClr val="bg1"/>
          </a:solidFill>
          <a:ln w="9525" algn="ctr">
            <a:solidFill>
              <a:schemeClr val="tx1"/>
            </a:solidFill>
            <a:round/>
            <a:headEnd/>
            <a:tailEnd/>
          </a:ln>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defRPr/>
            </a:pPr>
            <a:endParaRPr lang="nl-NL" altLang="nl-NL" sz="2400">
              <a:solidFill>
                <a:srgbClr val="FFFFFF"/>
              </a:solidFill>
              <a:latin typeface="Times" panose="02020603050405020304" pitchFamily="18" charset="0"/>
              <a:ea typeface="MS PGothic" panose="020B0600070205080204" pitchFamily="34" charset="-128"/>
            </a:endParaRPr>
          </a:p>
        </p:txBody>
      </p:sp>
      <p:sp>
        <p:nvSpPr>
          <p:cNvPr id="2" name="Titel 1"/>
          <p:cNvSpPr>
            <a:spLocks noGrp="1"/>
          </p:cNvSpPr>
          <p:nvPr>
            <p:ph type="title"/>
          </p:nvPr>
        </p:nvSpPr>
        <p:spPr>
          <a:xfrm>
            <a:off x="566738" y="0"/>
            <a:ext cx="6524625" cy="854075"/>
          </a:xfrm>
        </p:spPr>
        <p:txBody>
          <a:bodyPr/>
          <a:lstStyle/>
          <a:p>
            <a:r>
              <a:rPr lang="en-US"/>
              <a:t>Click to edit Master title style</a:t>
            </a:r>
            <a:endParaRPr lang="nl-NL" dirty="0"/>
          </a:p>
        </p:txBody>
      </p:sp>
      <p:sp>
        <p:nvSpPr>
          <p:cNvPr id="4" name="Tijdelijke aanduiding voor inhoud 2"/>
          <p:cNvSpPr>
            <a:spLocks noGrp="1"/>
          </p:cNvSpPr>
          <p:nvPr>
            <p:ph idx="1"/>
          </p:nvPr>
        </p:nvSpPr>
        <p:spPr>
          <a:xfrm>
            <a:off x="566738" y="1144588"/>
            <a:ext cx="8291512" cy="5383212"/>
          </a:xfrm>
        </p:spPr>
        <p:txBody>
          <a:bodyPr/>
          <a:lstStyle>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dirty="0"/>
          </a:p>
        </p:txBody>
      </p:sp>
    </p:spTree>
    <p:extLst>
      <p:ext uri="{BB962C8B-B14F-4D97-AF65-F5344CB8AC3E}">
        <p14:creationId xmlns:p14="http://schemas.microsoft.com/office/powerpoint/2010/main" val="899941444"/>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Single title line">
    <p:spTree>
      <p:nvGrpSpPr>
        <p:cNvPr id="1" name=""/>
        <p:cNvGrpSpPr/>
        <p:nvPr/>
      </p:nvGrpSpPr>
      <p:grpSpPr>
        <a:xfrm>
          <a:off x="0" y="0"/>
          <a:ext cx="0" cy="0"/>
          <a:chOff x="0" y="0"/>
          <a:chExt cx="0" cy="0"/>
        </a:xfrm>
      </p:grpSpPr>
      <p:sp>
        <p:nvSpPr>
          <p:cNvPr id="4" name="Rechthoek 13">
            <a:extLst>
              <a:ext uri="{FF2B5EF4-FFF2-40B4-BE49-F238E27FC236}">
                <a16:creationId xmlns:a16="http://schemas.microsoft.com/office/drawing/2014/main" id="{8CA04467-0C49-4224-AE5E-8645BE8F1337}"/>
              </a:ext>
            </a:extLst>
          </p:cNvPr>
          <p:cNvSpPr>
            <a:spLocks noChangeArrowheads="1"/>
          </p:cNvSpPr>
          <p:nvPr userDrawn="1"/>
        </p:nvSpPr>
        <p:spPr bwMode="auto">
          <a:xfrm>
            <a:off x="0" y="6527800"/>
            <a:ext cx="9144000" cy="330200"/>
          </a:xfrm>
          <a:prstGeom prst="rect">
            <a:avLst/>
          </a:prstGeom>
          <a:solidFill>
            <a:schemeClr val="bg1"/>
          </a:solidFill>
          <a:ln w="9525" algn="ctr">
            <a:solidFill>
              <a:schemeClr val="tx1"/>
            </a:solidFill>
            <a:round/>
            <a:headEnd/>
            <a:tailEnd/>
          </a:ln>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defRPr/>
            </a:pPr>
            <a:endParaRPr lang="nl-NL" altLang="nl-NL" sz="2400">
              <a:solidFill>
                <a:srgbClr val="FFFFFF"/>
              </a:solidFill>
              <a:latin typeface="Times" panose="02020603050405020304" pitchFamily="18" charset="0"/>
              <a:ea typeface="MS PGothic" panose="020B0600070205080204" pitchFamily="34" charset="-128"/>
            </a:endParaRPr>
          </a:p>
        </p:txBody>
      </p:sp>
      <p:sp>
        <p:nvSpPr>
          <p:cNvPr id="6" name="Rechthoek 14">
            <a:extLst>
              <a:ext uri="{FF2B5EF4-FFF2-40B4-BE49-F238E27FC236}">
                <a16:creationId xmlns:a16="http://schemas.microsoft.com/office/drawing/2014/main" id="{9AC4FCB6-D31F-4317-804F-201A1804A189}"/>
              </a:ext>
            </a:extLst>
          </p:cNvPr>
          <p:cNvSpPr>
            <a:spLocks noChangeArrowheads="1"/>
          </p:cNvSpPr>
          <p:nvPr userDrawn="1"/>
        </p:nvSpPr>
        <p:spPr bwMode="auto">
          <a:xfrm>
            <a:off x="0" y="514350"/>
            <a:ext cx="9144000" cy="895350"/>
          </a:xfrm>
          <a:prstGeom prst="rect">
            <a:avLst/>
          </a:prstGeom>
          <a:solidFill>
            <a:schemeClr val="bg1"/>
          </a:solidFill>
          <a:ln w="9525" algn="ctr">
            <a:solidFill>
              <a:schemeClr val="tx1"/>
            </a:solidFill>
            <a:round/>
            <a:headEnd/>
            <a:tailEnd/>
          </a:ln>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defRPr/>
            </a:pPr>
            <a:endParaRPr lang="nl-NL" altLang="nl-NL" sz="2400">
              <a:solidFill>
                <a:srgbClr val="FFFFFF"/>
              </a:solidFill>
              <a:latin typeface="Times" panose="02020603050405020304" pitchFamily="18" charset="0"/>
              <a:ea typeface="MS PGothic" panose="020B0600070205080204" pitchFamily="34" charset="-128"/>
            </a:endParaRPr>
          </a:p>
        </p:txBody>
      </p:sp>
      <p:sp>
        <p:nvSpPr>
          <p:cNvPr id="8" name="Titel 1"/>
          <p:cNvSpPr>
            <a:spLocks noGrp="1"/>
          </p:cNvSpPr>
          <p:nvPr>
            <p:ph type="title"/>
          </p:nvPr>
        </p:nvSpPr>
        <p:spPr>
          <a:xfrm>
            <a:off x="566738" y="0"/>
            <a:ext cx="6524625" cy="501649"/>
          </a:xfrm>
        </p:spPr>
        <p:txBody>
          <a:bodyPr/>
          <a:lstStyle/>
          <a:p>
            <a:r>
              <a:rPr lang="en-US"/>
              <a:t>Click to edit Master title style</a:t>
            </a:r>
            <a:endParaRPr lang="nl-NL" dirty="0"/>
          </a:p>
        </p:txBody>
      </p:sp>
      <p:sp>
        <p:nvSpPr>
          <p:cNvPr id="5" name="Tijdelijke aanduiding voor inhoud 2"/>
          <p:cNvSpPr>
            <a:spLocks noGrp="1"/>
          </p:cNvSpPr>
          <p:nvPr>
            <p:ph idx="1"/>
          </p:nvPr>
        </p:nvSpPr>
        <p:spPr>
          <a:xfrm>
            <a:off x="566738" y="830263"/>
            <a:ext cx="8291512" cy="5697537"/>
          </a:xfrm>
        </p:spPr>
        <p:txBody>
          <a:bodyPr/>
          <a:lstStyle>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dirty="0"/>
          </a:p>
        </p:txBody>
      </p:sp>
    </p:spTree>
    <p:extLst>
      <p:ext uri="{BB962C8B-B14F-4D97-AF65-F5344CB8AC3E}">
        <p14:creationId xmlns:p14="http://schemas.microsoft.com/office/powerpoint/2010/main" val="4234428451"/>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el 1"/>
          <p:cNvSpPr>
            <a:spLocks noGrp="1"/>
          </p:cNvSpPr>
          <p:nvPr>
            <p:ph type="title"/>
          </p:nvPr>
        </p:nvSpPr>
        <p:spPr>
          <a:xfrm>
            <a:off x="566738" y="0"/>
            <a:ext cx="6524625" cy="854075"/>
          </a:xfrm>
        </p:spPr>
        <p:txBody>
          <a:bodyPr/>
          <a:lstStyle/>
          <a:p>
            <a:r>
              <a:rPr lang="en-US"/>
              <a:t>Click to edit Master title style</a:t>
            </a:r>
            <a:endParaRPr lang="nl-NL" dirty="0"/>
          </a:p>
        </p:txBody>
      </p:sp>
      <p:sp>
        <p:nvSpPr>
          <p:cNvPr id="8" name="Rectangle 3"/>
          <p:cNvSpPr>
            <a:spLocks noGrp="1" noChangeArrowheads="1"/>
          </p:cNvSpPr>
          <p:nvPr>
            <p:ph idx="1"/>
          </p:nvPr>
        </p:nvSpPr>
        <p:spPr bwMode="auto">
          <a:xfrm>
            <a:off x="566738" y="1144588"/>
            <a:ext cx="4003675" cy="5113337"/>
          </a:xfrm>
          <a:prstGeom prst="rect">
            <a:avLst/>
          </a:prstGeom>
          <a:noFill/>
          <a:ln>
            <a:noFill/>
          </a:ln>
          <a:effectLst/>
        </p:spPr>
        <p:txBody>
          <a:bodyPr/>
          <a:lstStyle>
            <a:lvl1pPr marL="0" indent="0">
              <a:buFontTx/>
              <a:buNone/>
              <a:defRPr/>
            </a:lvl1pPr>
            <a:lvl2pPr marL="0">
              <a:defRPr/>
            </a:lvl2pPr>
            <a:lvl3pPr marL="360000">
              <a:defRPr/>
            </a:lvl3pPr>
            <a:lvl4pPr marL="720000">
              <a:defRPr/>
            </a:lvl4pPr>
            <a:lvl5pPr marL="108000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1" name="Rectangle 3"/>
          <p:cNvSpPr>
            <a:spLocks noGrp="1" noChangeArrowheads="1"/>
          </p:cNvSpPr>
          <p:nvPr>
            <p:ph idx="13"/>
          </p:nvPr>
        </p:nvSpPr>
        <p:spPr bwMode="auto">
          <a:xfrm>
            <a:off x="4860032" y="1144588"/>
            <a:ext cx="4003675" cy="5113337"/>
          </a:xfrm>
          <a:prstGeom prst="rect">
            <a:avLst/>
          </a:prstGeom>
          <a:noFill/>
          <a:ln>
            <a:noFill/>
          </a:ln>
          <a:effectLst/>
        </p:spPr>
        <p:txBody>
          <a:bodyPr/>
          <a:lstStyle>
            <a:lvl1pPr marL="0" indent="0">
              <a:buFontTx/>
              <a:buNone/>
              <a:defRPr/>
            </a:lvl1pPr>
            <a:lvl2pPr marL="0">
              <a:defRPr/>
            </a:lvl2pPr>
            <a:lvl3pPr marL="360000">
              <a:defRPr/>
            </a:lvl3pPr>
            <a:lvl4pPr marL="720000">
              <a:defRPr/>
            </a:lvl4pPr>
            <a:lvl5pPr marL="108000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Tijdelijke aanduiding voor datum 4">
            <a:extLst>
              <a:ext uri="{FF2B5EF4-FFF2-40B4-BE49-F238E27FC236}">
                <a16:creationId xmlns:a16="http://schemas.microsoft.com/office/drawing/2014/main" id="{2506C3B6-C3E3-411A-9746-8945D1458D4F}"/>
              </a:ext>
            </a:extLst>
          </p:cNvPr>
          <p:cNvSpPr>
            <a:spLocks noGrp="1"/>
          </p:cNvSpPr>
          <p:nvPr>
            <p:ph type="dt" sz="half" idx="14"/>
          </p:nvPr>
        </p:nvSpPr>
        <p:spPr/>
        <p:txBody>
          <a:bodyPr/>
          <a:lstStyle>
            <a:lvl1pPr>
              <a:defRPr/>
            </a:lvl1pPr>
          </a:lstStyle>
          <a:p>
            <a:pPr>
              <a:defRPr/>
            </a:pPr>
            <a:fld id="{CE0AFF79-C2FC-4152-8F23-11B4B57562A9}" type="datetime5">
              <a:rPr lang="en-US"/>
              <a:pPr>
                <a:defRPr/>
              </a:pPr>
              <a:t>1-Dec-21</a:t>
            </a:fld>
            <a:endParaRPr lang="en-GB" dirty="0"/>
          </a:p>
        </p:txBody>
      </p:sp>
      <p:sp>
        <p:nvSpPr>
          <p:cNvPr id="6" name="Tijdelijke aanduiding voor dianummer 6">
            <a:extLst>
              <a:ext uri="{FF2B5EF4-FFF2-40B4-BE49-F238E27FC236}">
                <a16:creationId xmlns:a16="http://schemas.microsoft.com/office/drawing/2014/main" id="{67F69BF2-21D4-4A83-84A8-2DAE03545E68}"/>
              </a:ext>
            </a:extLst>
          </p:cNvPr>
          <p:cNvSpPr>
            <a:spLocks noGrp="1"/>
          </p:cNvSpPr>
          <p:nvPr>
            <p:ph type="sldNum" sz="quarter" idx="15"/>
          </p:nvPr>
        </p:nvSpPr>
        <p:spPr/>
        <p:txBody>
          <a:bodyPr/>
          <a:lstStyle>
            <a:lvl1pPr>
              <a:defRPr/>
            </a:lvl1pPr>
          </a:lstStyle>
          <a:p>
            <a:pPr>
              <a:defRPr/>
            </a:pPr>
            <a:fld id="{6FE8BD26-3191-4EBB-A28F-350DC0357815}" type="slidenum">
              <a:rPr lang="en-GB" altLang="nl-NL"/>
              <a:pPr>
                <a:defRPr/>
              </a:pPr>
              <a:t>‹#›</a:t>
            </a:fld>
            <a:endParaRPr lang="en-GB" altLang="nl-NL"/>
          </a:p>
        </p:txBody>
      </p:sp>
      <p:sp>
        <p:nvSpPr>
          <p:cNvPr id="7" name="Rectangle 5">
            <a:extLst>
              <a:ext uri="{FF2B5EF4-FFF2-40B4-BE49-F238E27FC236}">
                <a16:creationId xmlns:a16="http://schemas.microsoft.com/office/drawing/2014/main" id="{D2EDBE6D-5EA2-45B4-89B2-1E034E20AC14}"/>
              </a:ext>
            </a:extLst>
          </p:cNvPr>
          <p:cNvSpPr>
            <a:spLocks noGrp="1" noChangeArrowheads="1"/>
          </p:cNvSpPr>
          <p:nvPr>
            <p:ph type="ftr" sz="quarter" idx="16"/>
          </p:nvPr>
        </p:nvSpPr>
        <p:spPr>
          <a:xfrm>
            <a:off x="1304925" y="6553200"/>
            <a:ext cx="4708525" cy="304800"/>
          </a:xfrm>
        </p:spPr>
        <p:txBody>
          <a:bodyPr/>
          <a:lstStyle>
            <a:lvl1pPr>
              <a:defRPr sz="1200">
                <a:solidFill>
                  <a:srgbClr val="FFFFFF"/>
                </a:solidFill>
                <a:latin typeface="+mn-lt"/>
              </a:defRPr>
            </a:lvl1pPr>
          </a:lstStyle>
          <a:p>
            <a:pPr>
              <a:defRPr/>
            </a:pPr>
            <a:r>
              <a:rPr lang="en-US"/>
              <a:t>FOS course 2017</a:t>
            </a:r>
            <a:endParaRPr lang="en-GB"/>
          </a:p>
        </p:txBody>
      </p:sp>
    </p:spTree>
    <p:extLst>
      <p:ext uri="{BB962C8B-B14F-4D97-AF65-F5344CB8AC3E}">
        <p14:creationId xmlns:p14="http://schemas.microsoft.com/office/powerpoint/2010/main" val="379951316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037979147"/>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ijdelijke aanduiding voor tekst 2"/>
          <p:cNvSpPr>
            <a:spLocks noGrp="1"/>
          </p:cNvSpPr>
          <p:nvPr>
            <p:ph type="body" idx="1"/>
          </p:nvPr>
        </p:nvSpPr>
        <p:spPr>
          <a:xfrm>
            <a:off x="566738" y="1135063"/>
            <a:ext cx="4003675" cy="846453"/>
          </a:xfrm>
        </p:spPr>
        <p:txBody>
          <a:bodyPr anchor="b"/>
          <a:lstStyle>
            <a:lvl1pPr marL="0" indent="0">
              <a:buNone/>
              <a:defRPr sz="20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Tijdelijke aanduiding voor inhoud 3"/>
          <p:cNvSpPr>
            <a:spLocks noGrp="1"/>
          </p:cNvSpPr>
          <p:nvPr>
            <p:ph sz="half" idx="2"/>
          </p:nvPr>
        </p:nvSpPr>
        <p:spPr>
          <a:xfrm>
            <a:off x="566737" y="2174875"/>
            <a:ext cx="4003676" cy="4083050"/>
          </a:xfrm>
        </p:spPr>
        <p:txBody>
          <a:bodyPr/>
          <a:lstStyle>
            <a:lvl1pPr>
              <a:defRPr sz="2000"/>
            </a:lvl1pPr>
            <a:lvl2pPr>
              <a:defRPr sz="20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dirty="0"/>
          </a:p>
        </p:txBody>
      </p:sp>
      <p:sp>
        <p:nvSpPr>
          <p:cNvPr id="5" name="Tijdelijke aanduiding voor tekst 4"/>
          <p:cNvSpPr>
            <a:spLocks noGrp="1"/>
          </p:cNvSpPr>
          <p:nvPr>
            <p:ph type="body" sz="quarter" idx="3"/>
          </p:nvPr>
        </p:nvSpPr>
        <p:spPr>
          <a:xfrm>
            <a:off x="4852988" y="1135063"/>
            <a:ext cx="4004630" cy="846453"/>
          </a:xfrm>
        </p:spPr>
        <p:txBody>
          <a:bodyPr anchor="b"/>
          <a:lstStyle>
            <a:lvl1pPr marL="0" indent="0">
              <a:buNone/>
              <a:defRPr sz="20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Tijdelijke aanduiding voor inhoud 5"/>
          <p:cNvSpPr>
            <a:spLocks noGrp="1"/>
          </p:cNvSpPr>
          <p:nvPr>
            <p:ph sz="quarter" idx="4"/>
          </p:nvPr>
        </p:nvSpPr>
        <p:spPr>
          <a:xfrm>
            <a:off x="4852988" y="2174875"/>
            <a:ext cx="4004630" cy="4083050"/>
          </a:xfrm>
        </p:spPr>
        <p:txBody>
          <a:bodyPr/>
          <a:lstStyle>
            <a:lvl1pPr>
              <a:defRPr sz="2000"/>
            </a:lvl1pPr>
            <a:lvl2pPr>
              <a:defRPr sz="20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dirty="0"/>
          </a:p>
        </p:txBody>
      </p:sp>
      <p:sp>
        <p:nvSpPr>
          <p:cNvPr id="2" name="Titel 1"/>
          <p:cNvSpPr>
            <a:spLocks noGrp="1"/>
          </p:cNvSpPr>
          <p:nvPr>
            <p:ph type="title"/>
          </p:nvPr>
        </p:nvSpPr>
        <p:spPr>
          <a:xfrm>
            <a:off x="566737" y="0"/>
            <a:ext cx="6558531" cy="854075"/>
          </a:xfrm>
        </p:spPr>
        <p:txBody>
          <a:bodyPr/>
          <a:lstStyle>
            <a:lvl1pPr>
              <a:defRPr/>
            </a:lvl1pPr>
          </a:lstStyle>
          <a:p>
            <a:r>
              <a:rPr lang="en-US"/>
              <a:t>Click to edit Master title style</a:t>
            </a:r>
            <a:endParaRPr lang="nl-NL" dirty="0"/>
          </a:p>
        </p:txBody>
      </p:sp>
      <p:sp>
        <p:nvSpPr>
          <p:cNvPr id="7" name="Tijdelijke aanduiding voor datum 6">
            <a:extLst>
              <a:ext uri="{FF2B5EF4-FFF2-40B4-BE49-F238E27FC236}">
                <a16:creationId xmlns:a16="http://schemas.microsoft.com/office/drawing/2014/main" id="{0B805FC5-6B9B-4FE6-8193-72B7C2300712}"/>
              </a:ext>
            </a:extLst>
          </p:cNvPr>
          <p:cNvSpPr>
            <a:spLocks noGrp="1"/>
          </p:cNvSpPr>
          <p:nvPr>
            <p:ph type="dt" sz="half" idx="10"/>
          </p:nvPr>
        </p:nvSpPr>
        <p:spPr/>
        <p:txBody>
          <a:bodyPr/>
          <a:lstStyle>
            <a:lvl1pPr>
              <a:defRPr/>
            </a:lvl1pPr>
          </a:lstStyle>
          <a:p>
            <a:pPr>
              <a:defRPr/>
            </a:pPr>
            <a:fld id="{0E760AD5-86F2-4B5B-9C81-A0C934624F01}" type="datetime5">
              <a:rPr lang="en-US"/>
              <a:pPr>
                <a:defRPr/>
              </a:pPr>
              <a:t>1-Dec-21</a:t>
            </a:fld>
            <a:endParaRPr lang="en-GB" dirty="0"/>
          </a:p>
        </p:txBody>
      </p:sp>
      <p:sp>
        <p:nvSpPr>
          <p:cNvPr id="8" name="Tijdelijke aanduiding voor dianummer 8">
            <a:extLst>
              <a:ext uri="{FF2B5EF4-FFF2-40B4-BE49-F238E27FC236}">
                <a16:creationId xmlns:a16="http://schemas.microsoft.com/office/drawing/2014/main" id="{E9062CDD-993D-43ED-B121-3233B6BCDDEB}"/>
              </a:ext>
            </a:extLst>
          </p:cNvPr>
          <p:cNvSpPr>
            <a:spLocks noGrp="1"/>
          </p:cNvSpPr>
          <p:nvPr>
            <p:ph type="sldNum" sz="quarter" idx="11"/>
          </p:nvPr>
        </p:nvSpPr>
        <p:spPr/>
        <p:txBody>
          <a:bodyPr/>
          <a:lstStyle>
            <a:lvl1pPr>
              <a:defRPr/>
            </a:lvl1pPr>
          </a:lstStyle>
          <a:p>
            <a:pPr>
              <a:defRPr/>
            </a:pPr>
            <a:fld id="{B89AD9D6-BBF2-4AC3-9AFB-59C792971627}" type="slidenum">
              <a:rPr lang="en-GB" altLang="nl-NL"/>
              <a:pPr>
                <a:defRPr/>
              </a:pPr>
              <a:t>‹#›</a:t>
            </a:fld>
            <a:endParaRPr lang="en-GB" altLang="nl-NL"/>
          </a:p>
        </p:txBody>
      </p:sp>
      <p:sp>
        <p:nvSpPr>
          <p:cNvPr id="9" name="Rectangle 5">
            <a:extLst>
              <a:ext uri="{FF2B5EF4-FFF2-40B4-BE49-F238E27FC236}">
                <a16:creationId xmlns:a16="http://schemas.microsoft.com/office/drawing/2014/main" id="{033745F7-371F-4555-AD16-DA3F2636631F}"/>
              </a:ext>
            </a:extLst>
          </p:cNvPr>
          <p:cNvSpPr>
            <a:spLocks noGrp="1" noChangeArrowheads="1"/>
          </p:cNvSpPr>
          <p:nvPr>
            <p:ph type="ftr" sz="quarter" idx="12"/>
          </p:nvPr>
        </p:nvSpPr>
        <p:spPr>
          <a:xfrm>
            <a:off x="1304925" y="6553200"/>
            <a:ext cx="4708525" cy="304800"/>
          </a:xfrm>
        </p:spPr>
        <p:txBody>
          <a:bodyPr/>
          <a:lstStyle>
            <a:lvl1pPr>
              <a:defRPr sz="1200">
                <a:solidFill>
                  <a:srgbClr val="FFFFFF"/>
                </a:solidFill>
                <a:latin typeface="+mn-lt"/>
              </a:defRPr>
            </a:lvl1pPr>
          </a:lstStyle>
          <a:p>
            <a:pPr>
              <a:defRPr/>
            </a:pPr>
            <a:r>
              <a:rPr lang="en-US"/>
              <a:t>FOS course 2017</a:t>
            </a:r>
            <a:endParaRPr lang="en-GB"/>
          </a:p>
        </p:txBody>
      </p:sp>
    </p:spTree>
    <p:extLst>
      <p:ext uri="{BB962C8B-B14F-4D97-AF65-F5344CB8AC3E}">
        <p14:creationId xmlns:p14="http://schemas.microsoft.com/office/powerpoint/2010/main" val="1560805363"/>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Click to edit Master title style</a:t>
            </a:r>
            <a:endParaRPr lang="nl-NL"/>
          </a:p>
        </p:txBody>
      </p:sp>
      <p:sp>
        <p:nvSpPr>
          <p:cNvPr id="3" name="Rectangle 4">
            <a:extLst>
              <a:ext uri="{FF2B5EF4-FFF2-40B4-BE49-F238E27FC236}">
                <a16:creationId xmlns:a16="http://schemas.microsoft.com/office/drawing/2014/main" id="{AB9068FF-8FC8-4660-907E-06F996A54C46}"/>
              </a:ext>
            </a:extLst>
          </p:cNvPr>
          <p:cNvSpPr>
            <a:spLocks noGrp="1" noChangeArrowheads="1"/>
          </p:cNvSpPr>
          <p:nvPr>
            <p:ph type="dt" sz="half" idx="10"/>
          </p:nvPr>
        </p:nvSpPr>
        <p:spPr>
          <a:ln/>
        </p:spPr>
        <p:txBody>
          <a:bodyPr/>
          <a:lstStyle>
            <a:lvl1pPr>
              <a:defRPr/>
            </a:lvl1pPr>
          </a:lstStyle>
          <a:p>
            <a:pPr>
              <a:defRPr/>
            </a:pPr>
            <a:fld id="{DCDA2C57-2C37-4665-AA34-D5CF51E16F69}" type="datetime5">
              <a:rPr lang="en-US"/>
              <a:pPr>
                <a:defRPr/>
              </a:pPr>
              <a:t>1-Dec-21</a:t>
            </a:fld>
            <a:endParaRPr lang="en-GB" dirty="0"/>
          </a:p>
        </p:txBody>
      </p:sp>
      <p:sp>
        <p:nvSpPr>
          <p:cNvPr id="4" name="Rectangle 5">
            <a:extLst>
              <a:ext uri="{FF2B5EF4-FFF2-40B4-BE49-F238E27FC236}">
                <a16:creationId xmlns:a16="http://schemas.microsoft.com/office/drawing/2014/main" id="{E8AC95A1-C235-4F9F-82C4-E822496FA048}"/>
              </a:ext>
            </a:extLst>
          </p:cNvPr>
          <p:cNvSpPr>
            <a:spLocks noGrp="1" noChangeArrowheads="1"/>
          </p:cNvSpPr>
          <p:nvPr>
            <p:ph type="ftr" sz="quarter" idx="11"/>
          </p:nvPr>
        </p:nvSpPr>
        <p:spPr>
          <a:ln/>
        </p:spPr>
        <p:txBody>
          <a:bodyPr/>
          <a:lstStyle>
            <a:lvl1pPr>
              <a:defRPr/>
            </a:lvl1pPr>
          </a:lstStyle>
          <a:p>
            <a:pPr>
              <a:defRPr/>
            </a:pPr>
            <a:r>
              <a:rPr lang="en-US"/>
              <a:t>FOS course 2017</a:t>
            </a:r>
            <a:endParaRPr lang="en-GB"/>
          </a:p>
        </p:txBody>
      </p:sp>
      <p:sp>
        <p:nvSpPr>
          <p:cNvPr id="5" name="Rectangle 6">
            <a:extLst>
              <a:ext uri="{FF2B5EF4-FFF2-40B4-BE49-F238E27FC236}">
                <a16:creationId xmlns:a16="http://schemas.microsoft.com/office/drawing/2014/main" id="{1781B713-7723-47AC-A3AC-6D8AAF2D15D2}"/>
              </a:ext>
            </a:extLst>
          </p:cNvPr>
          <p:cNvSpPr>
            <a:spLocks noGrp="1" noChangeArrowheads="1"/>
          </p:cNvSpPr>
          <p:nvPr>
            <p:ph type="sldNum" sz="quarter" idx="12"/>
          </p:nvPr>
        </p:nvSpPr>
        <p:spPr>
          <a:ln/>
        </p:spPr>
        <p:txBody>
          <a:bodyPr/>
          <a:lstStyle>
            <a:lvl1pPr>
              <a:defRPr/>
            </a:lvl1pPr>
          </a:lstStyle>
          <a:p>
            <a:pPr>
              <a:defRPr/>
            </a:pPr>
            <a:fld id="{E1E11BB8-81EE-4471-AD93-1923DE006F8D}" type="slidenum">
              <a:rPr lang="en-GB" altLang="nl-NL"/>
              <a:pPr>
                <a:defRPr/>
              </a:pPr>
              <a:t>‹#›</a:t>
            </a:fld>
            <a:endParaRPr lang="en-GB" altLang="nl-NL"/>
          </a:p>
        </p:txBody>
      </p:sp>
    </p:spTree>
    <p:extLst>
      <p:ext uri="{BB962C8B-B14F-4D97-AF65-F5344CB8AC3E}">
        <p14:creationId xmlns:p14="http://schemas.microsoft.com/office/powerpoint/2010/main" val="1968997314"/>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ijdelijke aanduiding voor datum 1">
            <a:extLst>
              <a:ext uri="{FF2B5EF4-FFF2-40B4-BE49-F238E27FC236}">
                <a16:creationId xmlns:a16="http://schemas.microsoft.com/office/drawing/2014/main" id="{CFD92859-1C32-4E11-A93A-906F34272D87}"/>
              </a:ext>
            </a:extLst>
          </p:cNvPr>
          <p:cNvSpPr>
            <a:spLocks noGrp="1"/>
          </p:cNvSpPr>
          <p:nvPr>
            <p:ph type="dt" sz="half" idx="10"/>
          </p:nvPr>
        </p:nvSpPr>
        <p:spPr/>
        <p:txBody>
          <a:bodyPr/>
          <a:lstStyle>
            <a:lvl1pPr>
              <a:defRPr/>
            </a:lvl1pPr>
          </a:lstStyle>
          <a:p>
            <a:pPr>
              <a:defRPr/>
            </a:pPr>
            <a:fld id="{770942F7-8934-464C-AFFA-1E25280DCB99}" type="datetime5">
              <a:rPr lang="en-US"/>
              <a:pPr>
                <a:defRPr/>
              </a:pPr>
              <a:t>1-Dec-21</a:t>
            </a:fld>
            <a:endParaRPr lang="en-GB" dirty="0"/>
          </a:p>
        </p:txBody>
      </p:sp>
      <p:sp>
        <p:nvSpPr>
          <p:cNvPr id="3" name="Tijdelijke aanduiding voor dianummer 3">
            <a:extLst>
              <a:ext uri="{FF2B5EF4-FFF2-40B4-BE49-F238E27FC236}">
                <a16:creationId xmlns:a16="http://schemas.microsoft.com/office/drawing/2014/main" id="{613A348A-024F-452C-83EC-0A99948C6F67}"/>
              </a:ext>
            </a:extLst>
          </p:cNvPr>
          <p:cNvSpPr>
            <a:spLocks noGrp="1"/>
          </p:cNvSpPr>
          <p:nvPr>
            <p:ph type="sldNum" sz="quarter" idx="11"/>
          </p:nvPr>
        </p:nvSpPr>
        <p:spPr/>
        <p:txBody>
          <a:bodyPr/>
          <a:lstStyle>
            <a:lvl1pPr>
              <a:defRPr/>
            </a:lvl1pPr>
          </a:lstStyle>
          <a:p>
            <a:pPr>
              <a:defRPr/>
            </a:pPr>
            <a:fld id="{94A0E3E2-A35A-4CBF-B14D-D570E2F7B9A1}" type="slidenum">
              <a:rPr lang="en-GB" altLang="nl-NL"/>
              <a:pPr>
                <a:defRPr/>
              </a:pPr>
              <a:t>‹#›</a:t>
            </a:fld>
            <a:endParaRPr lang="en-GB" altLang="nl-NL"/>
          </a:p>
        </p:txBody>
      </p:sp>
      <p:sp>
        <p:nvSpPr>
          <p:cNvPr id="4" name="Rectangle 5">
            <a:extLst>
              <a:ext uri="{FF2B5EF4-FFF2-40B4-BE49-F238E27FC236}">
                <a16:creationId xmlns:a16="http://schemas.microsoft.com/office/drawing/2014/main" id="{9D49E88D-3435-4730-B50D-43334A1AF3B5}"/>
              </a:ext>
            </a:extLst>
          </p:cNvPr>
          <p:cNvSpPr>
            <a:spLocks noGrp="1" noChangeArrowheads="1"/>
          </p:cNvSpPr>
          <p:nvPr>
            <p:ph type="ftr" sz="quarter" idx="12"/>
          </p:nvPr>
        </p:nvSpPr>
        <p:spPr>
          <a:xfrm>
            <a:off x="1304925" y="6553200"/>
            <a:ext cx="4708525" cy="304800"/>
          </a:xfrm>
        </p:spPr>
        <p:txBody>
          <a:bodyPr/>
          <a:lstStyle>
            <a:lvl1pPr>
              <a:defRPr sz="1200">
                <a:solidFill>
                  <a:srgbClr val="FFFFFF"/>
                </a:solidFill>
                <a:latin typeface="+mn-lt"/>
              </a:defRPr>
            </a:lvl1pPr>
          </a:lstStyle>
          <a:p>
            <a:pPr>
              <a:defRPr/>
            </a:pPr>
            <a:r>
              <a:rPr lang="en-US"/>
              <a:t>FOS course 2017</a:t>
            </a:r>
            <a:endParaRPr lang="en-GB"/>
          </a:p>
        </p:txBody>
      </p:sp>
    </p:spTree>
    <p:extLst>
      <p:ext uri="{BB962C8B-B14F-4D97-AF65-F5344CB8AC3E}">
        <p14:creationId xmlns:p14="http://schemas.microsoft.com/office/powerpoint/2010/main" val="384229684"/>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el 1"/>
          <p:cNvSpPr>
            <a:spLocks noGrp="1"/>
          </p:cNvSpPr>
          <p:nvPr>
            <p:ph type="title"/>
          </p:nvPr>
        </p:nvSpPr>
        <p:spPr>
          <a:xfrm>
            <a:off x="566737" y="0"/>
            <a:ext cx="6524815" cy="854075"/>
          </a:xfrm>
        </p:spPr>
        <p:txBody>
          <a:bodyPr/>
          <a:lstStyle>
            <a:lvl1pPr algn="l">
              <a:defRPr sz="2400" b="1"/>
            </a:lvl1pPr>
          </a:lstStyle>
          <a:p>
            <a:r>
              <a:rPr lang="en-US"/>
              <a:t>Click to edit Master title style</a:t>
            </a:r>
            <a:endParaRPr lang="nl-NL" dirty="0"/>
          </a:p>
        </p:txBody>
      </p:sp>
      <p:sp>
        <p:nvSpPr>
          <p:cNvPr id="4" name="Tijdelijke aanduiding voor tekst 3"/>
          <p:cNvSpPr>
            <a:spLocks noGrp="1"/>
          </p:cNvSpPr>
          <p:nvPr>
            <p:ph type="body" sz="half" idx="2"/>
          </p:nvPr>
        </p:nvSpPr>
        <p:spPr>
          <a:xfrm>
            <a:off x="566737" y="1135064"/>
            <a:ext cx="3008313" cy="5118678"/>
          </a:xfrm>
        </p:spPr>
        <p:txBody>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Rectangle 3"/>
          <p:cNvSpPr>
            <a:spLocks noGrp="1" noChangeArrowheads="1"/>
          </p:cNvSpPr>
          <p:nvPr>
            <p:ph idx="13"/>
          </p:nvPr>
        </p:nvSpPr>
        <p:spPr bwMode="auto">
          <a:xfrm>
            <a:off x="3740150" y="1144588"/>
            <a:ext cx="5123557" cy="5113337"/>
          </a:xfrm>
          <a:prstGeom prst="rect">
            <a:avLst/>
          </a:prstGeom>
          <a:noFill/>
          <a:ln>
            <a:noFill/>
          </a:ln>
          <a:effectLst/>
        </p:spPr>
        <p:txBody>
          <a:bodyPr/>
          <a:lstStyle>
            <a:lvl1pPr marL="0" indent="0">
              <a:buFontTx/>
              <a:buNone/>
              <a:defRPr/>
            </a:lvl1pPr>
            <a:lvl2pPr marL="0">
              <a:defRPr/>
            </a:lvl2pPr>
            <a:lvl3pPr marL="360000">
              <a:defRPr/>
            </a:lvl3pPr>
            <a:lvl4pPr marL="720000">
              <a:defRPr/>
            </a:lvl4pPr>
            <a:lvl5pPr marL="108000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Tijdelijke aanduiding voor datum 4">
            <a:extLst>
              <a:ext uri="{FF2B5EF4-FFF2-40B4-BE49-F238E27FC236}">
                <a16:creationId xmlns:a16="http://schemas.microsoft.com/office/drawing/2014/main" id="{8582DF55-80BC-4ED3-9CE9-3364C973E58D}"/>
              </a:ext>
            </a:extLst>
          </p:cNvPr>
          <p:cNvSpPr>
            <a:spLocks noGrp="1"/>
          </p:cNvSpPr>
          <p:nvPr>
            <p:ph type="dt" sz="half" idx="14"/>
          </p:nvPr>
        </p:nvSpPr>
        <p:spPr/>
        <p:txBody>
          <a:bodyPr/>
          <a:lstStyle>
            <a:lvl1pPr>
              <a:defRPr/>
            </a:lvl1pPr>
          </a:lstStyle>
          <a:p>
            <a:pPr>
              <a:defRPr/>
            </a:pPr>
            <a:fld id="{A366C476-C704-437A-BB2F-7B78E97C1459}" type="datetime5">
              <a:rPr lang="en-US"/>
              <a:pPr>
                <a:defRPr/>
              </a:pPr>
              <a:t>1-Dec-21</a:t>
            </a:fld>
            <a:endParaRPr lang="en-GB" dirty="0"/>
          </a:p>
        </p:txBody>
      </p:sp>
      <p:sp>
        <p:nvSpPr>
          <p:cNvPr id="6" name="Tijdelijke aanduiding voor dianummer 6">
            <a:extLst>
              <a:ext uri="{FF2B5EF4-FFF2-40B4-BE49-F238E27FC236}">
                <a16:creationId xmlns:a16="http://schemas.microsoft.com/office/drawing/2014/main" id="{055DA52D-2874-4B11-8594-11648C4CE14B}"/>
              </a:ext>
            </a:extLst>
          </p:cNvPr>
          <p:cNvSpPr>
            <a:spLocks noGrp="1"/>
          </p:cNvSpPr>
          <p:nvPr>
            <p:ph type="sldNum" sz="quarter" idx="15"/>
          </p:nvPr>
        </p:nvSpPr>
        <p:spPr/>
        <p:txBody>
          <a:bodyPr/>
          <a:lstStyle>
            <a:lvl1pPr>
              <a:defRPr/>
            </a:lvl1pPr>
          </a:lstStyle>
          <a:p>
            <a:pPr>
              <a:defRPr/>
            </a:pPr>
            <a:fld id="{E3F8628C-B0EB-43D1-853D-23DAE3952272}" type="slidenum">
              <a:rPr lang="en-GB" altLang="nl-NL"/>
              <a:pPr>
                <a:defRPr/>
              </a:pPr>
              <a:t>‹#›</a:t>
            </a:fld>
            <a:endParaRPr lang="en-GB" altLang="nl-NL"/>
          </a:p>
        </p:txBody>
      </p:sp>
      <p:sp>
        <p:nvSpPr>
          <p:cNvPr id="7" name="Rectangle 5">
            <a:extLst>
              <a:ext uri="{FF2B5EF4-FFF2-40B4-BE49-F238E27FC236}">
                <a16:creationId xmlns:a16="http://schemas.microsoft.com/office/drawing/2014/main" id="{43BD9F76-1110-472E-8C6F-5D008E697860}"/>
              </a:ext>
            </a:extLst>
          </p:cNvPr>
          <p:cNvSpPr>
            <a:spLocks noGrp="1" noChangeArrowheads="1"/>
          </p:cNvSpPr>
          <p:nvPr>
            <p:ph type="ftr" sz="quarter" idx="16"/>
          </p:nvPr>
        </p:nvSpPr>
        <p:spPr>
          <a:xfrm>
            <a:off x="1304925" y="6553200"/>
            <a:ext cx="4708525" cy="304800"/>
          </a:xfrm>
        </p:spPr>
        <p:txBody>
          <a:bodyPr/>
          <a:lstStyle>
            <a:lvl1pPr>
              <a:defRPr sz="1200">
                <a:solidFill>
                  <a:srgbClr val="FFFFFF"/>
                </a:solidFill>
                <a:latin typeface="+mn-lt"/>
              </a:defRPr>
            </a:lvl1pPr>
          </a:lstStyle>
          <a:p>
            <a:pPr>
              <a:defRPr/>
            </a:pPr>
            <a:r>
              <a:rPr lang="en-US"/>
              <a:t>FOS course 2017</a:t>
            </a:r>
            <a:endParaRPr lang="en-GB"/>
          </a:p>
        </p:txBody>
      </p:sp>
    </p:spTree>
    <p:extLst>
      <p:ext uri="{BB962C8B-B14F-4D97-AF65-F5344CB8AC3E}">
        <p14:creationId xmlns:p14="http://schemas.microsoft.com/office/powerpoint/2010/main" val="3301772165"/>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el 1"/>
          <p:cNvSpPr>
            <a:spLocks noGrp="1"/>
          </p:cNvSpPr>
          <p:nvPr>
            <p:ph type="title"/>
          </p:nvPr>
        </p:nvSpPr>
        <p:spPr>
          <a:xfrm>
            <a:off x="584059" y="0"/>
            <a:ext cx="6507303" cy="854075"/>
          </a:xfrm>
        </p:spPr>
        <p:txBody>
          <a:bodyPr/>
          <a:lstStyle>
            <a:lvl1pPr algn="l">
              <a:defRPr sz="2400" b="1"/>
            </a:lvl1pPr>
          </a:lstStyle>
          <a:p>
            <a:r>
              <a:rPr lang="en-US"/>
              <a:t>Click to edit Master title style</a:t>
            </a:r>
            <a:endParaRPr lang="nl-NL" dirty="0"/>
          </a:p>
        </p:txBody>
      </p:sp>
      <p:sp>
        <p:nvSpPr>
          <p:cNvPr id="3" name="Tijdelijke aanduiding voor afbeelding 2"/>
          <p:cNvSpPr>
            <a:spLocks noGrp="1"/>
          </p:cNvSpPr>
          <p:nvPr>
            <p:ph type="pic" idx="1"/>
          </p:nvPr>
        </p:nvSpPr>
        <p:spPr>
          <a:xfrm>
            <a:off x="566738" y="1144587"/>
            <a:ext cx="5040000" cy="5113338"/>
          </a:xfrm>
        </p:spPr>
        <p:txBody>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nl-NL" noProof="0" dirty="0"/>
          </a:p>
        </p:txBody>
      </p:sp>
      <p:sp>
        <p:nvSpPr>
          <p:cNvPr id="4" name="Tijdelijke aanduiding voor tekst 3"/>
          <p:cNvSpPr>
            <a:spLocks noGrp="1"/>
          </p:cNvSpPr>
          <p:nvPr>
            <p:ph type="body" sz="half" idx="2"/>
          </p:nvPr>
        </p:nvSpPr>
        <p:spPr>
          <a:xfrm>
            <a:off x="5849938" y="1144588"/>
            <a:ext cx="3003550" cy="1289632"/>
          </a:xfrm>
        </p:spPr>
        <p:txBody>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ijdelijke aanduiding voor datum 4">
            <a:extLst>
              <a:ext uri="{FF2B5EF4-FFF2-40B4-BE49-F238E27FC236}">
                <a16:creationId xmlns:a16="http://schemas.microsoft.com/office/drawing/2014/main" id="{CFAA1852-55A3-4AC9-800F-FC82A0B5686D}"/>
              </a:ext>
            </a:extLst>
          </p:cNvPr>
          <p:cNvSpPr>
            <a:spLocks noGrp="1"/>
          </p:cNvSpPr>
          <p:nvPr>
            <p:ph type="dt" sz="half" idx="10"/>
          </p:nvPr>
        </p:nvSpPr>
        <p:spPr/>
        <p:txBody>
          <a:bodyPr/>
          <a:lstStyle>
            <a:lvl1pPr>
              <a:defRPr/>
            </a:lvl1pPr>
          </a:lstStyle>
          <a:p>
            <a:pPr>
              <a:defRPr/>
            </a:pPr>
            <a:fld id="{7D34B77B-DB39-4B6E-AD70-B6745F6C500C}" type="datetime5">
              <a:rPr lang="en-US"/>
              <a:pPr>
                <a:defRPr/>
              </a:pPr>
              <a:t>1-Dec-21</a:t>
            </a:fld>
            <a:endParaRPr lang="en-GB" dirty="0"/>
          </a:p>
        </p:txBody>
      </p:sp>
      <p:sp>
        <p:nvSpPr>
          <p:cNvPr id="6" name="Tijdelijke aanduiding voor dianummer 6">
            <a:extLst>
              <a:ext uri="{FF2B5EF4-FFF2-40B4-BE49-F238E27FC236}">
                <a16:creationId xmlns:a16="http://schemas.microsoft.com/office/drawing/2014/main" id="{F841452C-EBAE-4B0D-BB87-CE1D4C9C0850}"/>
              </a:ext>
            </a:extLst>
          </p:cNvPr>
          <p:cNvSpPr>
            <a:spLocks noGrp="1"/>
          </p:cNvSpPr>
          <p:nvPr>
            <p:ph type="sldNum" sz="quarter" idx="11"/>
          </p:nvPr>
        </p:nvSpPr>
        <p:spPr/>
        <p:txBody>
          <a:bodyPr/>
          <a:lstStyle>
            <a:lvl1pPr>
              <a:defRPr/>
            </a:lvl1pPr>
          </a:lstStyle>
          <a:p>
            <a:pPr>
              <a:defRPr/>
            </a:pPr>
            <a:fld id="{7E8D3933-BE8B-4702-95A2-DB82AAF0BFDE}" type="slidenum">
              <a:rPr lang="en-GB" altLang="nl-NL"/>
              <a:pPr>
                <a:defRPr/>
              </a:pPr>
              <a:t>‹#›</a:t>
            </a:fld>
            <a:endParaRPr lang="en-GB" altLang="nl-NL"/>
          </a:p>
        </p:txBody>
      </p:sp>
      <p:sp>
        <p:nvSpPr>
          <p:cNvPr id="7" name="Rectangle 5">
            <a:extLst>
              <a:ext uri="{FF2B5EF4-FFF2-40B4-BE49-F238E27FC236}">
                <a16:creationId xmlns:a16="http://schemas.microsoft.com/office/drawing/2014/main" id="{ABF4B038-84B7-4E05-AAA1-90220EC5CEFE}"/>
              </a:ext>
            </a:extLst>
          </p:cNvPr>
          <p:cNvSpPr>
            <a:spLocks noGrp="1" noChangeArrowheads="1"/>
          </p:cNvSpPr>
          <p:nvPr>
            <p:ph type="ftr" sz="quarter" idx="12"/>
          </p:nvPr>
        </p:nvSpPr>
        <p:spPr>
          <a:xfrm>
            <a:off x="1304925" y="6553200"/>
            <a:ext cx="4708525" cy="304800"/>
          </a:xfrm>
        </p:spPr>
        <p:txBody>
          <a:bodyPr/>
          <a:lstStyle>
            <a:lvl1pPr>
              <a:defRPr sz="1200">
                <a:solidFill>
                  <a:srgbClr val="FFFFFF"/>
                </a:solidFill>
                <a:latin typeface="+mn-lt"/>
              </a:defRPr>
            </a:lvl1pPr>
          </a:lstStyle>
          <a:p>
            <a:pPr>
              <a:defRPr/>
            </a:pPr>
            <a:r>
              <a:rPr lang="en-US"/>
              <a:t>FOS course 2017</a:t>
            </a:r>
            <a:endParaRPr lang="en-GB"/>
          </a:p>
        </p:txBody>
      </p:sp>
    </p:spTree>
    <p:extLst>
      <p:ext uri="{BB962C8B-B14F-4D97-AF65-F5344CB8AC3E}">
        <p14:creationId xmlns:p14="http://schemas.microsoft.com/office/powerpoint/2010/main" val="2736923065"/>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sp>
        <p:nvSpPr>
          <p:cNvPr id="4" name="Rechthoek 13">
            <a:extLst>
              <a:ext uri="{FF2B5EF4-FFF2-40B4-BE49-F238E27FC236}">
                <a16:creationId xmlns:a16="http://schemas.microsoft.com/office/drawing/2014/main" id="{93A4849F-3E29-431E-A5DC-7D5F32298BE7}"/>
              </a:ext>
            </a:extLst>
          </p:cNvPr>
          <p:cNvSpPr>
            <a:spLocks noChangeArrowheads="1"/>
          </p:cNvSpPr>
          <p:nvPr userDrawn="1"/>
        </p:nvSpPr>
        <p:spPr bwMode="auto">
          <a:xfrm>
            <a:off x="0" y="0"/>
            <a:ext cx="8921750" cy="1268413"/>
          </a:xfrm>
          <a:prstGeom prst="rect">
            <a:avLst/>
          </a:prstGeom>
          <a:solidFill>
            <a:schemeClr val="tx1"/>
          </a:solidFill>
          <a:ln w="9525" algn="ctr">
            <a:solidFill>
              <a:schemeClr val="tx1"/>
            </a:solidFill>
            <a:round/>
            <a:headEnd/>
            <a:tailEnd/>
          </a:ln>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defRPr/>
            </a:pPr>
            <a:endParaRPr lang="nl-NL" altLang="nl-NL" sz="2400">
              <a:solidFill>
                <a:srgbClr val="FFFFFF"/>
              </a:solidFill>
              <a:latin typeface="Times" panose="02020603050405020304" pitchFamily="18" charset="0"/>
              <a:ea typeface="MS PGothic" panose="020B0600070205080204" pitchFamily="34" charset="-128"/>
            </a:endParaRPr>
          </a:p>
        </p:txBody>
      </p:sp>
      <p:sp>
        <p:nvSpPr>
          <p:cNvPr id="5" name="Rechthoek 14">
            <a:extLst>
              <a:ext uri="{FF2B5EF4-FFF2-40B4-BE49-F238E27FC236}">
                <a16:creationId xmlns:a16="http://schemas.microsoft.com/office/drawing/2014/main" id="{150785E4-56EE-45AC-AAC4-99826D051B0A}"/>
              </a:ext>
            </a:extLst>
          </p:cNvPr>
          <p:cNvSpPr>
            <a:spLocks noChangeArrowheads="1"/>
          </p:cNvSpPr>
          <p:nvPr userDrawn="1"/>
        </p:nvSpPr>
        <p:spPr bwMode="auto">
          <a:xfrm>
            <a:off x="0" y="2587625"/>
            <a:ext cx="1146175" cy="1150938"/>
          </a:xfrm>
          <a:prstGeom prst="rect">
            <a:avLst/>
          </a:prstGeom>
          <a:solidFill>
            <a:schemeClr val="accent1">
              <a:alpha val="50195"/>
            </a:schemeClr>
          </a:solidFill>
          <a:ln>
            <a:noFill/>
          </a:ln>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defRPr/>
            </a:pPr>
            <a:endParaRPr lang="nl-NL" altLang="nl-NL" sz="2400">
              <a:solidFill>
                <a:srgbClr val="FFFFFF"/>
              </a:solidFill>
              <a:latin typeface="Times" panose="02020603050405020304" pitchFamily="18" charset="0"/>
              <a:ea typeface="MS PGothic" panose="020B0600070205080204" pitchFamily="34" charset="-128"/>
            </a:endParaRPr>
          </a:p>
        </p:txBody>
      </p:sp>
      <p:sp>
        <p:nvSpPr>
          <p:cNvPr id="6" name="Rechthoek 15">
            <a:extLst>
              <a:ext uri="{FF2B5EF4-FFF2-40B4-BE49-F238E27FC236}">
                <a16:creationId xmlns:a16="http://schemas.microsoft.com/office/drawing/2014/main" id="{330F9804-47AB-4246-B99E-EE9768DF6120}"/>
              </a:ext>
            </a:extLst>
          </p:cNvPr>
          <p:cNvSpPr>
            <a:spLocks noChangeArrowheads="1"/>
          </p:cNvSpPr>
          <p:nvPr userDrawn="1"/>
        </p:nvSpPr>
        <p:spPr bwMode="auto">
          <a:xfrm>
            <a:off x="1146175" y="1431925"/>
            <a:ext cx="7997825" cy="1155700"/>
          </a:xfrm>
          <a:prstGeom prst="rect">
            <a:avLst/>
          </a:prstGeom>
          <a:solidFill>
            <a:schemeClr val="accent1">
              <a:alpha val="25098"/>
            </a:schemeClr>
          </a:solidFill>
          <a:ln>
            <a:noFill/>
          </a:ln>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defRPr/>
            </a:pPr>
            <a:endParaRPr lang="nl-NL" altLang="nl-NL" sz="2400">
              <a:solidFill>
                <a:srgbClr val="FFFFFF"/>
              </a:solidFill>
              <a:latin typeface="Times" panose="02020603050405020304" pitchFamily="18" charset="0"/>
              <a:ea typeface="MS PGothic" panose="020B0600070205080204" pitchFamily="34" charset="-128"/>
            </a:endParaRPr>
          </a:p>
        </p:txBody>
      </p:sp>
      <p:pic>
        <p:nvPicPr>
          <p:cNvPr id="7" name="Afbeelding 16" descr="logo UL_RGB.pdf">
            <a:extLst>
              <a:ext uri="{FF2B5EF4-FFF2-40B4-BE49-F238E27FC236}">
                <a16:creationId xmlns:a16="http://schemas.microsoft.com/office/drawing/2014/main" id="{E49E24A3-4D31-4DDA-B8DB-B3AB2CF50FEB}"/>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611188" y="5743575"/>
            <a:ext cx="495300"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Afbeelding 17" descr="logo lumc_Fedra_PPT_20 mm E.pdf">
            <a:extLst>
              <a:ext uri="{FF2B5EF4-FFF2-40B4-BE49-F238E27FC236}">
                <a16:creationId xmlns:a16="http://schemas.microsoft.com/office/drawing/2014/main" id="{FD030D90-BBA5-42B9-A542-ADD13CF139D0}"/>
              </a:ext>
            </a:extLst>
          </p:cNvPr>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566738" y="277813"/>
            <a:ext cx="2293937"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Rectangle 3"/>
          <p:cNvSpPr>
            <a:spLocks noGrp="1" noChangeArrowheads="1"/>
          </p:cNvSpPr>
          <p:nvPr>
            <p:ph idx="1"/>
          </p:nvPr>
        </p:nvSpPr>
        <p:spPr bwMode="auto">
          <a:xfrm>
            <a:off x="1323975" y="1431652"/>
            <a:ext cx="7524750" cy="1152000"/>
          </a:xfrm>
          <a:prstGeom prst="rect">
            <a:avLst/>
          </a:prstGeom>
          <a:noFill/>
          <a:ln>
            <a:noFill/>
          </a:ln>
          <a:effectLst/>
        </p:spPr>
        <p:txBody>
          <a:bodyPr spcCol="360000"/>
          <a:lstStyle>
            <a:lvl1pPr>
              <a:defRPr sz="2400" b="1" i="0">
                <a:solidFill>
                  <a:schemeClr val="bg2"/>
                </a:solidFill>
              </a:defRPr>
            </a:lvl1pPr>
          </a:lstStyle>
          <a:p>
            <a:pPr lvl="0"/>
            <a:r>
              <a:rPr lang="nl-NL"/>
              <a:t>Tekststijl van het model bewerken</a:t>
            </a:r>
          </a:p>
        </p:txBody>
      </p:sp>
      <p:sp>
        <p:nvSpPr>
          <p:cNvPr id="17" name="Tijdelijke aanduiding voor tekst 3"/>
          <p:cNvSpPr>
            <a:spLocks noGrp="1"/>
          </p:cNvSpPr>
          <p:nvPr>
            <p:ph type="body" sz="half" idx="10"/>
          </p:nvPr>
        </p:nvSpPr>
        <p:spPr>
          <a:xfrm>
            <a:off x="1323974" y="2839003"/>
            <a:ext cx="7524751" cy="3418922"/>
          </a:xfrm>
        </p:spPr>
        <p:txBody>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Rectangle 4">
            <a:extLst>
              <a:ext uri="{FF2B5EF4-FFF2-40B4-BE49-F238E27FC236}">
                <a16:creationId xmlns:a16="http://schemas.microsoft.com/office/drawing/2014/main" id="{73687157-E850-40AC-951D-4808F5258A21}"/>
              </a:ext>
            </a:extLst>
          </p:cNvPr>
          <p:cNvSpPr>
            <a:spLocks noGrp="1" noChangeArrowheads="1"/>
          </p:cNvSpPr>
          <p:nvPr>
            <p:ph type="dt" sz="half" idx="11"/>
          </p:nvPr>
        </p:nvSpPr>
        <p:spPr>
          <a:xfrm>
            <a:off x="6350000" y="6553200"/>
            <a:ext cx="2508250" cy="304800"/>
          </a:xfrm>
        </p:spPr>
        <p:txBody>
          <a:bodyPr/>
          <a:lstStyle>
            <a:lvl1pPr algn="r">
              <a:defRPr sz="1200">
                <a:solidFill>
                  <a:srgbClr val="FFFFFF"/>
                </a:solidFill>
                <a:latin typeface="+mn-lt"/>
              </a:defRPr>
            </a:lvl1pPr>
          </a:lstStyle>
          <a:p>
            <a:pPr>
              <a:defRPr/>
            </a:pPr>
            <a:fld id="{CB63EE01-3037-4E8A-BD64-F4B8AF96012E}" type="datetime5">
              <a:rPr lang="en-US"/>
              <a:pPr>
                <a:defRPr/>
              </a:pPr>
              <a:t>1-Dec-21</a:t>
            </a:fld>
            <a:endParaRPr lang="en-GB" dirty="0"/>
          </a:p>
        </p:txBody>
      </p:sp>
      <p:sp>
        <p:nvSpPr>
          <p:cNvPr id="10" name="Rectangle 6">
            <a:extLst>
              <a:ext uri="{FF2B5EF4-FFF2-40B4-BE49-F238E27FC236}">
                <a16:creationId xmlns:a16="http://schemas.microsoft.com/office/drawing/2014/main" id="{A17A5A96-3AC3-4415-BA6B-EF7B7490F5A0}"/>
              </a:ext>
            </a:extLst>
          </p:cNvPr>
          <p:cNvSpPr>
            <a:spLocks noGrp="1" noChangeArrowheads="1"/>
          </p:cNvSpPr>
          <p:nvPr>
            <p:ph type="sldNum" sz="quarter" idx="12"/>
          </p:nvPr>
        </p:nvSpPr>
        <p:spPr/>
        <p:txBody>
          <a:bodyPr/>
          <a:lstStyle>
            <a:lvl1pPr>
              <a:defRPr/>
            </a:lvl1pPr>
          </a:lstStyle>
          <a:p>
            <a:pPr>
              <a:defRPr/>
            </a:pPr>
            <a:fld id="{791653FE-7BA8-408E-9F3C-8D111ECD2921}" type="slidenum">
              <a:rPr lang="en-GB" altLang="nl-NL"/>
              <a:pPr>
                <a:defRPr/>
              </a:pPr>
              <a:t>‹#›</a:t>
            </a:fld>
            <a:endParaRPr lang="en-GB" altLang="nl-NL"/>
          </a:p>
        </p:txBody>
      </p:sp>
      <p:sp>
        <p:nvSpPr>
          <p:cNvPr id="11" name="Rectangle 5">
            <a:extLst>
              <a:ext uri="{FF2B5EF4-FFF2-40B4-BE49-F238E27FC236}">
                <a16:creationId xmlns:a16="http://schemas.microsoft.com/office/drawing/2014/main" id="{25A131EC-38CF-4709-9F6B-3A4E453C8AC5}"/>
              </a:ext>
            </a:extLst>
          </p:cNvPr>
          <p:cNvSpPr>
            <a:spLocks noGrp="1" noChangeArrowheads="1"/>
          </p:cNvSpPr>
          <p:nvPr>
            <p:ph type="ftr" sz="quarter" idx="13"/>
          </p:nvPr>
        </p:nvSpPr>
        <p:spPr>
          <a:xfrm>
            <a:off x="1304925" y="6553200"/>
            <a:ext cx="4708525" cy="304800"/>
          </a:xfrm>
        </p:spPr>
        <p:txBody>
          <a:bodyPr/>
          <a:lstStyle>
            <a:lvl1pPr>
              <a:defRPr sz="1200">
                <a:solidFill>
                  <a:srgbClr val="FFFFFF"/>
                </a:solidFill>
                <a:latin typeface="+mn-lt"/>
              </a:defRPr>
            </a:lvl1pPr>
          </a:lstStyle>
          <a:p>
            <a:pPr>
              <a:defRPr/>
            </a:pPr>
            <a:r>
              <a:rPr lang="en-US"/>
              <a:t>FOS course 2017</a:t>
            </a:r>
            <a:endParaRPr lang="en-GB"/>
          </a:p>
        </p:txBody>
      </p:sp>
    </p:spTree>
    <p:extLst>
      <p:ext uri="{BB962C8B-B14F-4D97-AF65-F5344CB8AC3E}">
        <p14:creationId xmlns:p14="http://schemas.microsoft.com/office/powerpoint/2010/main" val="4129210198"/>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18" name="Shape 18"/>
          <p:cNvSpPr>
            <a:spLocks noGrp="1"/>
          </p:cNvSpPr>
          <p:nvPr>
            <p:ph type="title"/>
          </p:nvPr>
        </p:nvSpPr>
        <p:spPr>
          <a:prstGeom prst="rect">
            <a:avLst/>
          </a:prstGeom>
        </p:spPr>
        <p:txBody>
          <a:bodyPr/>
          <a:lstStyle/>
          <a:p>
            <a:pPr lvl="0"/>
            <a:r>
              <a:t>Title Text</a:t>
            </a:r>
          </a:p>
        </p:txBody>
      </p:sp>
      <p:sp>
        <p:nvSpPr>
          <p:cNvPr id="19" name="Shape 19"/>
          <p:cNvSpPr>
            <a:spLocks noGrp="1"/>
          </p:cNvSpPr>
          <p:nvPr>
            <p:ph type="body" idx="1"/>
          </p:nvPr>
        </p:nvSpPr>
        <p:spPr>
          <a:prstGeom prst="rect">
            <a:avLst/>
          </a:prstGeom>
        </p:spPr>
        <p:txBody>
          <a:bodyPr/>
          <a:lstStyle/>
          <a:p>
            <a:pPr lvl="0"/>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357847982"/>
      </p:ext>
    </p:extLst>
  </p:cSld>
  <p:clrMapOvr>
    <a:masterClrMapping/>
  </p:clrMapOvr>
  <p:transition spd="med"/>
</p:sldLayout>
</file>

<file path=ppt/slideLayouts/slideLayout217.xml><?xml version="1.0" encoding="utf-8"?>
<p:sldLayout xmlns:a="http://schemas.openxmlformats.org/drawingml/2006/main" xmlns:r="http://schemas.openxmlformats.org/officeDocument/2006/relationships" xmlns:p="http://schemas.openxmlformats.org/presentationml/2006/main" userDrawn="1">
  <p:cSld name="Zonder voetttekst">
    <p:spTree>
      <p:nvGrpSpPr>
        <p:cNvPr id="1" name=""/>
        <p:cNvGrpSpPr/>
        <p:nvPr/>
      </p:nvGrpSpPr>
      <p:grpSpPr>
        <a:xfrm>
          <a:off x="0" y="0"/>
          <a:ext cx="0" cy="0"/>
          <a:chOff x="0" y="0"/>
          <a:chExt cx="0" cy="0"/>
        </a:xfrm>
      </p:grpSpPr>
      <p:sp>
        <p:nvSpPr>
          <p:cNvPr id="4" name="Rechthoek 13">
            <a:extLst>
              <a:ext uri="{FF2B5EF4-FFF2-40B4-BE49-F238E27FC236}">
                <a16:creationId xmlns:a16="http://schemas.microsoft.com/office/drawing/2014/main" id="{42B3231A-6FB2-49CE-A6DD-1CB20CF04A40}"/>
              </a:ext>
            </a:extLst>
          </p:cNvPr>
          <p:cNvSpPr>
            <a:spLocks noChangeArrowheads="1"/>
          </p:cNvSpPr>
          <p:nvPr userDrawn="1"/>
        </p:nvSpPr>
        <p:spPr bwMode="auto">
          <a:xfrm>
            <a:off x="0" y="6527800"/>
            <a:ext cx="9144000" cy="330200"/>
          </a:xfrm>
          <a:prstGeom prst="rect">
            <a:avLst/>
          </a:prstGeom>
          <a:solidFill>
            <a:schemeClr val="bg1"/>
          </a:solidFill>
          <a:ln w="9525" algn="ctr">
            <a:solidFill>
              <a:schemeClr val="tx1"/>
            </a:solidFill>
            <a:round/>
            <a:headEnd/>
            <a:tailEnd/>
          </a:ln>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defRPr/>
            </a:pPr>
            <a:endParaRPr lang="nl-NL" altLang="nl-NL">
              <a:solidFill>
                <a:srgbClr val="003C66"/>
              </a:solidFill>
            </a:endParaRPr>
          </a:p>
        </p:txBody>
      </p:sp>
      <p:sp>
        <p:nvSpPr>
          <p:cNvPr id="2" name="Titel 1"/>
          <p:cNvSpPr>
            <a:spLocks noGrp="1"/>
          </p:cNvSpPr>
          <p:nvPr>
            <p:ph type="title"/>
          </p:nvPr>
        </p:nvSpPr>
        <p:spPr/>
        <p:txBody>
          <a:bodyPr/>
          <a:lstStyle/>
          <a:p>
            <a:r>
              <a:rPr lang="en-US"/>
              <a:t>Click to edit Master title style</a:t>
            </a:r>
            <a:endParaRPr lang="nl-NL" dirty="0"/>
          </a:p>
        </p:txBody>
      </p:sp>
      <p:sp>
        <p:nvSpPr>
          <p:cNvPr id="7" name="Tijdelijke aanduiding voor inhoud 2"/>
          <p:cNvSpPr>
            <a:spLocks noGrp="1"/>
          </p:cNvSpPr>
          <p:nvPr>
            <p:ph idx="1"/>
          </p:nvPr>
        </p:nvSpPr>
        <p:spPr>
          <a:xfrm>
            <a:off x="566738" y="1144587"/>
            <a:ext cx="8291512" cy="5373687"/>
          </a:xfrm>
        </p:spPr>
        <p:txBody>
          <a:bodyPr/>
          <a:lstStyle>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dirty="0"/>
          </a:p>
        </p:txBody>
      </p:sp>
    </p:spTree>
    <p:extLst>
      <p:ext uri="{BB962C8B-B14F-4D97-AF65-F5344CB8AC3E}">
        <p14:creationId xmlns:p14="http://schemas.microsoft.com/office/powerpoint/2010/main" val="1897760025"/>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8" name="Rechthoek 13">
            <a:extLst>
              <a:ext uri="{FF2B5EF4-FFF2-40B4-BE49-F238E27FC236}">
                <a16:creationId xmlns:a16="http://schemas.microsoft.com/office/drawing/2014/main" id="{A719F2B4-7E11-4AA6-BFC7-CDC675B675AC}"/>
              </a:ext>
            </a:extLst>
          </p:cNvPr>
          <p:cNvSpPr>
            <a:spLocks noChangeArrowheads="1"/>
          </p:cNvSpPr>
          <p:nvPr userDrawn="1"/>
        </p:nvSpPr>
        <p:spPr bwMode="auto">
          <a:xfrm>
            <a:off x="0" y="0"/>
            <a:ext cx="9144000" cy="1431925"/>
          </a:xfrm>
          <a:prstGeom prst="rect">
            <a:avLst/>
          </a:prstGeom>
          <a:solidFill>
            <a:schemeClr val="tx1"/>
          </a:solidFill>
          <a:ln w="9525" algn="ctr">
            <a:solidFill>
              <a:schemeClr val="tx1"/>
            </a:solidFill>
            <a:round/>
            <a:headEnd/>
            <a:tailEnd/>
          </a:ln>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defRPr/>
            </a:pPr>
            <a:endParaRPr lang="nl-NL" altLang="nl-NL" sz="2400">
              <a:latin typeface="Times" panose="02020603050405020304" pitchFamily="18" charset="0"/>
              <a:ea typeface="MS PGothic" panose="020B0600070205080204" pitchFamily="34" charset="-128"/>
            </a:endParaRPr>
          </a:p>
        </p:txBody>
      </p:sp>
      <p:pic>
        <p:nvPicPr>
          <p:cNvPr id="9" name="Afbeelding 14" descr="logo UL_RGB.pdf">
            <a:extLst>
              <a:ext uri="{FF2B5EF4-FFF2-40B4-BE49-F238E27FC236}">
                <a16:creationId xmlns:a16="http://schemas.microsoft.com/office/drawing/2014/main" id="{3AB674F3-04B2-443E-92DC-0F02F4E61750}"/>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611188" y="5743575"/>
            <a:ext cx="495300"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hthoek 13">
            <a:extLst>
              <a:ext uri="{FF2B5EF4-FFF2-40B4-BE49-F238E27FC236}">
                <a16:creationId xmlns:a16="http://schemas.microsoft.com/office/drawing/2014/main" id="{7A850952-B034-4009-A38C-70A1B779B920}"/>
              </a:ext>
            </a:extLst>
          </p:cNvPr>
          <p:cNvSpPr>
            <a:spLocks noChangeArrowheads="1"/>
          </p:cNvSpPr>
          <p:nvPr userDrawn="1"/>
        </p:nvSpPr>
        <p:spPr bwMode="auto">
          <a:xfrm>
            <a:off x="1146175" y="1431925"/>
            <a:ext cx="7997825" cy="1150938"/>
          </a:xfrm>
          <a:prstGeom prst="rect">
            <a:avLst/>
          </a:prstGeom>
          <a:solidFill>
            <a:schemeClr val="accent1"/>
          </a:solidFill>
          <a:ln>
            <a:noFill/>
          </a:ln>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defRPr/>
            </a:pPr>
            <a:endParaRPr lang="nl-NL" altLang="nl-NL" sz="2400">
              <a:latin typeface="Times" panose="02020603050405020304" pitchFamily="18" charset="0"/>
              <a:ea typeface="MS PGothic" panose="020B0600070205080204" pitchFamily="34" charset="-128"/>
            </a:endParaRPr>
          </a:p>
        </p:txBody>
      </p:sp>
      <p:sp>
        <p:nvSpPr>
          <p:cNvPr id="11" name="Rechthoek 16">
            <a:extLst>
              <a:ext uri="{FF2B5EF4-FFF2-40B4-BE49-F238E27FC236}">
                <a16:creationId xmlns:a16="http://schemas.microsoft.com/office/drawing/2014/main" id="{18300132-94BD-409C-9E90-5DD61F902581}"/>
              </a:ext>
            </a:extLst>
          </p:cNvPr>
          <p:cNvSpPr>
            <a:spLocks noChangeArrowheads="1"/>
          </p:cNvSpPr>
          <p:nvPr userDrawn="1"/>
        </p:nvSpPr>
        <p:spPr bwMode="auto">
          <a:xfrm>
            <a:off x="0" y="2587625"/>
            <a:ext cx="1146175" cy="1150938"/>
          </a:xfrm>
          <a:prstGeom prst="rect">
            <a:avLst/>
          </a:prstGeom>
          <a:solidFill>
            <a:schemeClr val="accent1">
              <a:alpha val="50195"/>
            </a:schemeClr>
          </a:solidFill>
          <a:ln>
            <a:noFill/>
          </a:ln>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defRPr/>
            </a:pPr>
            <a:endParaRPr lang="nl-NL" altLang="nl-NL" sz="2400">
              <a:latin typeface="Times" panose="02020603050405020304" pitchFamily="18" charset="0"/>
              <a:ea typeface="MS PGothic" panose="020B0600070205080204" pitchFamily="34" charset="-128"/>
            </a:endParaRPr>
          </a:p>
        </p:txBody>
      </p:sp>
      <p:pic>
        <p:nvPicPr>
          <p:cNvPr id="12" name="Afbeelding 17" descr="logo lumc_Fedra_PPT_20 mm E.pdf">
            <a:extLst>
              <a:ext uri="{FF2B5EF4-FFF2-40B4-BE49-F238E27FC236}">
                <a16:creationId xmlns:a16="http://schemas.microsoft.com/office/drawing/2014/main" id="{1A5FD6A3-13C6-4831-BD09-4DB1ABF5EC7A}"/>
              </a:ext>
            </a:extLst>
          </p:cNvPr>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566738" y="277813"/>
            <a:ext cx="2293937"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9" name="Rectangle 3"/>
          <p:cNvSpPr>
            <a:spLocks noGrp="1" noChangeArrowheads="1"/>
          </p:cNvSpPr>
          <p:nvPr>
            <p:ph type="subTitle" idx="1"/>
          </p:nvPr>
        </p:nvSpPr>
        <p:spPr>
          <a:xfrm>
            <a:off x="1304934" y="2780928"/>
            <a:ext cx="4527551" cy="347890"/>
          </a:xfrm>
        </p:spPr>
        <p:txBody>
          <a:bodyPr/>
          <a:lstStyle>
            <a:lvl1pPr marL="0" indent="0" algn="l">
              <a:lnSpc>
                <a:spcPct val="100000"/>
              </a:lnSpc>
              <a:buFontTx/>
              <a:buNone/>
              <a:defRPr b="1">
                <a:solidFill>
                  <a:schemeClr val="bg2"/>
                </a:solidFill>
              </a:defRPr>
            </a:lvl1pPr>
          </a:lstStyle>
          <a:p>
            <a:pPr lvl="0"/>
            <a:r>
              <a:rPr lang="nl-NL" noProof="0"/>
              <a:t>Klik om de ondertitelstijl van het model te bewerken</a:t>
            </a:r>
            <a:endParaRPr lang="en-GB" noProof="0" dirty="0"/>
          </a:p>
        </p:txBody>
      </p:sp>
      <p:sp>
        <p:nvSpPr>
          <p:cNvPr id="21" name="Rectangle 2"/>
          <p:cNvSpPr>
            <a:spLocks noGrp="1" noChangeArrowheads="1"/>
          </p:cNvSpPr>
          <p:nvPr>
            <p:ph type="title"/>
          </p:nvPr>
        </p:nvSpPr>
        <p:spPr bwMode="auto">
          <a:xfrm>
            <a:off x="1322388" y="1431450"/>
            <a:ext cx="7821570" cy="1144588"/>
          </a:xfrm>
          <a:prstGeom prst="rect">
            <a:avLst/>
          </a:prstGeom>
          <a:noFill/>
          <a:ln>
            <a:noFill/>
          </a:ln>
          <a:effectLst/>
        </p:spPr>
        <p:txBody>
          <a:bodyPr tIns="108000" bIns="0" anchor="t"/>
          <a:lstStyle/>
          <a:p>
            <a:pPr lvl="0"/>
            <a:r>
              <a:rPr lang="en-US"/>
              <a:t>Click to edit Master title style</a:t>
            </a:r>
            <a:endParaRPr lang="en-GB" dirty="0"/>
          </a:p>
        </p:txBody>
      </p:sp>
      <p:sp>
        <p:nvSpPr>
          <p:cNvPr id="24" name="Rectangle 3"/>
          <p:cNvSpPr>
            <a:spLocks noGrp="1" noChangeArrowheads="1"/>
          </p:cNvSpPr>
          <p:nvPr>
            <p:ph idx="10"/>
          </p:nvPr>
        </p:nvSpPr>
        <p:spPr bwMode="auto">
          <a:xfrm>
            <a:off x="1304934" y="4433456"/>
            <a:ext cx="4530829" cy="415636"/>
          </a:xfrm>
          <a:prstGeom prst="rect">
            <a:avLst/>
          </a:prstGeom>
          <a:noFill/>
          <a:ln>
            <a:noFill/>
          </a:ln>
          <a:effectLst/>
        </p:spPr>
        <p:txBody>
          <a:bodyPr/>
          <a:lstStyle>
            <a:lvl1pPr marL="0" indent="0">
              <a:buFontTx/>
              <a:buNone/>
              <a:defRPr sz="2000" baseline="0">
                <a:solidFill>
                  <a:schemeClr val="bg2"/>
                </a:solidFill>
              </a:defRPr>
            </a:lvl1pPr>
          </a:lstStyle>
          <a:p>
            <a:pPr lvl="0"/>
            <a:r>
              <a:rPr lang="nl-NL"/>
              <a:t>Tekststijl van het model bewerken</a:t>
            </a:r>
          </a:p>
        </p:txBody>
      </p:sp>
      <p:sp>
        <p:nvSpPr>
          <p:cNvPr id="23" name="Rectangle 3"/>
          <p:cNvSpPr>
            <a:spLocks noGrp="1" noChangeArrowheads="1"/>
          </p:cNvSpPr>
          <p:nvPr>
            <p:ph idx="11"/>
          </p:nvPr>
        </p:nvSpPr>
        <p:spPr bwMode="auto">
          <a:xfrm>
            <a:off x="1304927" y="4849110"/>
            <a:ext cx="4545117" cy="415635"/>
          </a:xfrm>
          <a:prstGeom prst="rect">
            <a:avLst/>
          </a:prstGeom>
          <a:noFill/>
          <a:ln>
            <a:noFill/>
          </a:ln>
          <a:effectLst/>
        </p:spPr>
        <p:txBody>
          <a:bodyPr/>
          <a:lstStyle>
            <a:lvl1pPr marL="0" indent="0">
              <a:buFontTx/>
              <a:buNone/>
              <a:defRPr sz="2000">
                <a:solidFill>
                  <a:schemeClr val="bg2"/>
                </a:solidFill>
              </a:defRPr>
            </a:lvl1pPr>
            <a:lvl2pPr marL="0" indent="0">
              <a:buFontTx/>
              <a:buNone/>
              <a:defRPr sz="1600"/>
            </a:lvl2pPr>
            <a:lvl3pPr marL="860425" indent="0">
              <a:buFontTx/>
              <a:buNone/>
              <a:defRPr/>
            </a:lvl3pPr>
            <a:lvl4pPr marL="1236662" indent="0">
              <a:buFontTx/>
              <a:buNone/>
              <a:defRPr/>
            </a:lvl4pPr>
            <a:lvl5pPr marL="1717675" indent="0">
              <a:buFontTx/>
              <a:buNone/>
              <a:defRPr/>
            </a:lvl5pPr>
          </a:lstStyle>
          <a:p>
            <a:pPr lvl="0"/>
            <a:r>
              <a:rPr lang="nl-NL"/>
              <a:t>Tekststijl van het model bewerken</a:t>
            </a:r>
          </a:p>
        </p:txBody>
      </p:sp>
      <p:sp>
        <p:nvSpPr>
          <p:cNvPr id="19" name="Rectangle 3"/>
          <p:cNvSpPr>
            <a:spLocks noGrp="1" noChangeArrowheads="1"/>
          </p:cNvSpPr>
          <p:nvPr>
            <p:ph idx="12"/>
          </p:nvPr>
        </p:nvSpPr>
        <p:spPr bwMode="auto">
          <a:xfrm>
            <a:off x="1304933" y="5264745"/>
            <a:ext cx="4527551" cy="415635"/>
          </a:xfrm>
          <a:prstGeom prst="rect">
            <a:avLst/>
          </a:prstGeom>
          <a:noFill/>
          <a:ln>
            <a:noFill/>
          </a:ln>
          <a:effectLst/>
        </p:spPr>
        <p:txBody>
          <a:bodyPr/>
          <a:lstStyle>
            <a:lvl1pPr marL="0" indent="0">
              <a:buFontTx/>
              <a:buNone/>
              <a:defRPr sz="1800" b="0" i="0" cap="all" baseline="0">
                <a:solidFill>
                  <a:schemeClr val="accent1"/>
                </a:solidFill>
              </a:defRPr>
            </a:lvl1pPr>
          </a:lstStyle>
          <a:p>
            <a:pPr lvl="0"/>
            <a:r>
              <a:rPr lang="nl-NL"/>
              <a:t>Tekststijl van het model bewerken</a:t>
            </a:r>
          </a:p>
        </p:txBody>
      </p:sp>
      <p:sp>
        <p:nvSpPr>
          <p:cNvPr id="26" name="Tijdelijke aanduiding voor afbeelding 2"/>
          <p:cNvSpPr>
            <a:spLocks noGrp="1"/>
          </p:cNvSpPr>
          <p:nvPr>
            <p:ph type="pic" idx="14"/>
          </p:nvPr>
        </p:nvSpPr>
        <p:spPr>
          <a:xfrm>
            <a:off x="5969102" y="2583652"/>
            <a:ext cx="2880000" cy="2880000"/>
          </a:xfrm>
        </p:spPr>
        <p:txBody>
          <a:bodyPr/>
          <a:lstStyle>
            <a:lvl1pPr marL="0" indent="0">
              <a:buNone/>
              <a:defRPr sz="800">
                <a:solidFill>
                  <a:schemeClr val="accent4"/>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nl-NL" noProof="0" dirty="0"/>
          </a:p>
        </p:txBody>
      </p:sp>
      <p:sp>
        <p:nvSpPr>
          <p:cNvPr id="13" name="Rectangle 4">
            <a:extLst>
              <a:ext uri="{FF2B5EF4-FFF2-40B4-BE49-F238E27FC236}">
                <a16:creationId xmlns:a16="http://schemas.microsoft.com/office/drawing/2014/main" id="{D9DB4175-4632-4780-8825-8D548B7F8AF1}"/>
              </a:ext>
            </a:extLst>
          </p:cNvPr>
          <p:cNvSpPr>
            <a:spLocks noGrp="1" noChangeArrowheads="1"/>
          </p:cNvSpPr>
          <p:nvPr>
            <p:ph type="dt" sz="half" idx="15"/>
          </p:nvPr>
        </p:nvSpPr>
        <p:spPr>
          <a:xfrm>
            <a:off x="6350000" y="6553200"/>
            <a:ext cx="2508250" cy="304800"/>
          </a:xfrm>
        </p:spPr>
        <p:txBody>
          <a:bodyPr/>
          <a:lstStyle>
            <a:lvl1pPr algn="r">
              <a:defRPr sz="1200">
                <a:solidFill>
                  <a:schemeClr val="tx1"/>
                </a:solidFill>
                <a:latin typeface="+mn-lt"/>
              </a:defRPr>
            </a:lvl1pPr>
          </a:lstStyle>
          <a:p>
            <a:pPr>
              <a:defRPr/>
            </a:pPr>
            <a:fld id="{29FE61CE-8078-42C9-A8DA-AE301EB17ED8}" type="datetime5">
              <a:rPr lang="en-US"/>
              <a:pPr>
                <a:defRPr/>
              </a:pPr>
              <a:t>1-Dec-21</a:t>
            </a:fld>
            <a:endParaRPr lang="en-GB" dirty="0"/>
          </a:p>
        </p:txBody>
      </p:sp>
      <p:sp>
        <p:nvSpPr>
          <p:cNvPr id="14" name="Rectangle 5">
            <a:extLst>
              <a:ext uri="{FF2B5EF4-FFF2-40B4-BE49-F238E27FC236}">
                <a16:creationId xmlns:a16="http://schemas.microsoft.com/office/drawing/2014/main" id="{64408AFF-53E4-4F2C-8884-FA78A51A0DAD}"/>
              </a:ext>
            </a:extLst>
          </p:cNvPr>
          <p:cNvSpPr>
            <a:spLocks noGrp="1" noChangeArrowheads="1"/>
          </p:cNvSpPr>
          <p:nvPr>
            <p:ph type="ftr" sz="quarter" idx="16"/>
          </p:nvPr>
        </p:nvSpPr>
        <p:spPr>
          <a:xfrm>
            <a:off x="1304925" y="6553200"/>
            <a:ext cx="4708525" cy="304800"/>
          </a:xfrm>
        </p:spPr>
        <p:txBody>
          <a:bodyPr/>
          <a:lstStyle>
            <a:lvl1pPr>
              <a:defRPr sz="1200">
                <a:solidFill>
                  <a:schemeClr val="tx1"/>
                </a:solidFill>
                <a:latin typeface="+mn-lt"/>
              </a:defRPr>
            </a:lvl1pPr>
          </a:lstStyle>
          <a:p>
            <a:pPr>
              <a:defRPr/>
            </a:pPr>
            <a:r>
              <a:rPr lang="en-US"/>
              <a:t>VOILA lezing Eline</a:t>
            </a:r>
            <a:endParaRPr lang="en-GB"/>
          </a:p>
        </p:txBody>
      </p:sp>
      <p:sp>
        <p:nvSpPr>
          <p:cNvPr id="15" name="Rectangle 6">
            <a:extLst>
              <a:ext uri="{FF2B5EF4-FFF2-40B4-BE49-F238E27FC236}">
                <a16:creationId xmlns:a16="http://schemas.microsoft.com/office/drawing/2014/main" id="{4C53B8A8-BF3A-4629-B3B9-1955B9FD9DA1}"/>
              </a:ext>
            </a:extLst>
          </p:cNvPr>
          <p:cNvSpPr>
            <a:spLocks noGrp="1" noChangeArrowheads="1"/>
          </p:cNvSpPr>
          <p:nvPr>
            <p:ph type="sldNum" sz="quarter" idx="17"/>
          </p:nvPr>
        </p:nvSpPr>
        <p:spPr/>
        <p:txBody>
          <a:bodyPr/>
          <a:lstStyle>
            <a:lvl1pPr algn="l">
              <a:defRPr sz="1200">
                <a:solidFill>
                  <a:schemeClr val="tx1"/>
                </a:solidFill>
                <a:latin typeface="+mn-lt"/>
              </a:defRPr>
            </a:lvl1pPr>
          </a:lstStyle>
          <a:p>
            <a:pPr>
              <a:defRPr/>
            </a:pPr>
            <a:fld id="{37956B72-CAC6-4537-913B-FD7F5A2FBC4D}" type="slidenum">
              <a:rPr lang="en-GB"/>
              <a:pPr>
                <a:defRPr/>
              </a:pPr>
              <a:t>‹#›</a:t>
            </a:fld>
            <a:endParaRPr lang="en-GB" dirty="0"/>
          </a:p>
        </p:txBody>
      </p:sp>
    </p:spTree>
    <p:extLst>
      <p:ext uri="{BB962C8B-B14F-4D97-AF65-F5344CB8AC3E}">
        <p14:creationId xmlns:p14="http://schemas.microsoft.com/office/powerpoint/2010/main" val="1732366799"/>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5" name="Rechthoek 13">
            <a:extLst>
              <a:ext uri="{FF2B5EF4-FFF2-40B4-BE49-F238E27FC236}">
                <a16:creationId xmlns:a16="http://schemas.microsoft.com/office/drawing/2014/main" id="{0C0730CC-1608-45B2-BF30-E4CB37DCBC62}"/>
              </a:ext>
            </a:extLst>
          </p:cNvPr>
          <p:cNvSpPr>
            <a:spLocks noChangeArrowheads="1"/>
          </p:cNvSpPr>
          <p:nvPr userDrawn="1"/>
        </p:nvSpPr>
        <p:spPr bwMode="auto">
          <a:xfrm>
            <a:off x="0" y="0"/>
            <a:ext cx="9144000" cy="6553200"/>
          </a:xfrm>
          <a:prstGeom prst="rect">
            <a:avLst/>
          </a:prstGeom>
          <a:solidFill>
            <a:schemeClr val="accent1">
              <a:alpha val="25098"/>
            </a:schemeClr>
          </a:solidFill>
          <a:ln>
            <a:noFill/>
          </a:ln>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defRPr/>
            </a:pPr>
            <a:endParaRPr lang="nl-NL" altLang="nl-NL" sz="2400">
              <a:latin typeface="Times" panose="02020603050405020304" pitchFamily="18" charset="0"/>
              <a:ea typeface="MS PGothic" panose="020B0600070205080204" pitchFamily="34" charset="-128"/>
            </a:endParaRPr>
          </a:p>
        </p:txBody>
      </p:sp>
      <p:sp>
        <p:nvSpPr>
          <p:cNvPr id="2" name="Titel 1"/>
          <p:cNvSpPr>
            <a:spLocks noGrp="1"/>
          </p:cNvSpPr>
          <p:nvPr>
            <p:ph type="title"/>
          </p:nvPr>
        </p:nvSpPr>
        <p:spPr>
          <a:xfrm>
            <a:off x="566738" y="18"/>
            <a:ext cx="6524625" cy="854075"/>
          </a:xfrm>
        </p:spPr>
        <p:txBody>
          <a:bodyPr/>
          <a:lstStyle>
            <a:lvl1pPr>
              <a:defRPr cap="all"/>
            </a:lvl1pPr>
          </a:lstStyle>
          <a:p>
            <a:r>
              <a:rPr lang="nl-NL"/>
              <a:t>Klik om de stijl te bewerken</a:t>
            </a:r>
            <a:endParaRPr lang="nl-NL" dirty="0"/>
          </a:p>
        </p:txBody>
      </p:sp>
      <p:sp>
        <p:nvSpPr>
          <p:cNvPr id="10" name="Tijdelijke aanduiding voor afbeelding 2"/>
          <p:cNvSpPr>
            <a:spLocks noGrp="1"/>
          </p:cNvSpPr>
          <p:nvPr>
            <p:ph type="pic" idx="14"/>
          </p:nvPr>
        </p:nvSpPr>
        <p:spPr>
          <a:xfrm>
            <a:off x="5969102" y="2583652"/>
            <a:ext cx="2880000" cy="2880000"/>
          </a:xfrm>
        </p:spPr>
        <p:txBody>
          <a:bodyPr/>
          <a:lstStyle>
            <a:lvl1pPr marL="0" indent="0">
              <a:buNone/>
              <a:defRPr sz="800">
                <a:solidFill>
                  <a:schemeClr val="accent4"/>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nl-NL" noProof="0" dirty="0"/>
          </a:p>
        </p:txBody>
      </p:sp>
      <p:sp>
        <p:nvSpPr>
          <p:cNvPr id="11" name="Tijdelijke aanduiding voor inhoud 10"/>
          <p:cNvSpPr>
            <a:spLocks noGrp="1"/>
          </p:cNvSpPr>
          <p:nvPr>
            <p:ph sz="quarter" idx="15"/>
          </p:nvPr>
        </p:nvSpPr>
        <p:spPr>
          <a:xfrm>
            <a:off x="566740" y="2583652"/>
            <a:ext cx="5283200" cy="3674274"/>
          </a:xfrm>
        </p:spPr>
        <p:txBody>
          <a:bodyPr/>
          <a:lstStyle>
            <a:lvl1pPr>
              <a:lnSpc>
                <a:spcPct val="100000"/>
              </a:lnSpc>
              <a:defRPr sz="5400" b="1" i="0">
                <a:solidFill>
                  <a:schemeClr val="bg2"/>
                </a:solidFill>
              </a:defRPr>
            </a:lvl1pPr>
          </a:lstStyle>
          <a:p>
            <a:pPr lvl="0"/>
            <a:r>
              <a:rPr lang="en-US"/>
              <a:t>Click to edit Master text styles</a:t>
            </a:r>
          </a:p>
        </p:txBody>
      </p:sp>
      <p:sp>
        <p:nvSpPr>
          <p:cNvPr id="6" name="Tijdelijke aanduiding voor datum 2">
            <a:extLst>
              <a:ext uri="{FF2B5EF4-FFF2-40B4-BE49-F238E27FC236}">
                <a16:creationId xmlns:a16="http://schemas.microsoft.com/office/drawing/2014/main" id="{058F2202-0905-4D0F-A5E8-FB28D9578D17}"/>
              </a:ext>
            </a:extLst>
          </p:cNvPr>
          <p:cNvSpPr>
            <a:spLocks noGrp="1"/>
          </p:cNvSpPr>
          <p:nvPr>
            <p:ph type="dt" sz="half" idx="16"/>
          </p:nvPr>
        </p:nvSpPr>
        <p:spPr/>
        <p:txBody>
          <a:bodyPr/>
          <a:lstStyle>
            <a:lvl1pPr>
              <a:defRPr/>
            </a:lvl1pPr>
          </a:lstStyle>
          <a:p>
            <a:pPr>
              <a:defRPr/>
            </a:pPr>
            <a:fld id="{B75B1E39-B40F-4DAE-9308-F80073308B05}" type="datetime5">
              <a:rPr lang="en-US"/>
              <a:pPr>
                <a:defRPr/>
              </a:pPr>
              <a:t>1-Dec-21</a:t>
            </a:fld>
            <a:endParaRPr lang="en-GB" dirty="0"/>
          </a:p>
        </p:txBody>
      </p:sp>
      <p:sp>
        <p:nvSpPr>
          <p:cNvPr id="7" name="Tijdelijke aanduiding voor voettekst 3">
            <a:extLst>
              <a:ext uri="{FF2B5EF4-FFF2-40B4-BE49-F238E27FC236}">
                <a16:creationId xmlns:a16="http://schemas.microsoft.com/office/drawing/2014/main" id="{AB70A587-D120-490F-B40D-C29572EB5CFF}"/>
              </a:ext>
            </a:extLst>
          </p:cNvPr>
          <p:cNvSpPr>
            <a:spLocks noGrp="1"/>
          </p:cNvSpPr>
          <p:nvPr>
            <p:ph type="ftr" sz="quarter" idx="17"/>
          </p:nvPr>
        </p:nvSpPr>
        <p:spPr/>
        <p:txBody>
          <a:bodyPr/>
          <a:lstStyle>
            <a:lvl1pPr>
              <a:defRPr/>
            </a:lvl1pPr>
          </a:lstStyle>
          <a:p>
            <a:pPr>
              <a:defRPr/>
            </a:pPr>
            <a:r>
              <a:rPr lang="en-US"/>
              <a:t>VOILA lezing Eline</a:t>
            </a:r>
            <a:endParaRPr lang="en-GB"/>
          </a:p>
        </p:txBody>
      </p:sp>
      <p:sp>
        <p:nvSpPr>
          <p:cNvPr id="8" name="Tijdelijke aanduiding voor dianummer 4">
            <a:extLst>
              <a:ext uri="{FF2B5EF4-FFF2-40B4-BE49-F238E27FC236}">
                <a16:creationId xmlns:a16="http://schemas.microsoft.com/office/drawing/2014/main" id="{7D8B1547-BA02-4CDE-9646-B7819DF8EB70}"/>
              </a:ext>
            </a:extLst>
          </p:cNvPr>
          <p:cNvSpPr>
            <a:spLocks noGrp="1"/>
          </p:cNvSpPr>
          <p:nvPr>
            <p:ph type="sldNum" sz="quarter" idx="18"/>
          </p:nvPr>
        </p:nvSpPr>
        <p:spPr/>
        <p:txBody>
          <a:bodyPr/>
          <a:lstStyle>
            <a:lvl1pPr>
              <a:defRPr/>
            </a:lvl1pPr>
          </a:lstStyle>
          <a:p>
            <a:pPr>
              <a:defRPr/>
            </a:pPr>
            <a:fld id="{2143B9B2-E077-4094-B258-BA4425EAD185}" type="slidenum">
              <a:rPr lang="en-GB"/>
              <a:pPr>
                <a:defRPr/>
              </a:pPr>
              <a:t>‹#›</a:t>
            </a:fld>
            <a:endParaRPr lang="en-GB" dirty="0"/>
          </a:p>
        </p:txBody>
      </p:sp>
    </p:spTree>
    <p:extLst>
      <p:ext uri="{BB962C8B-B14F-4D97-AF65-F5344CB8AC3E}">
        <p14:creationId xmlns:p14="http://schemas.microsoft.com/office/powerpoint/2010/main" val="191311846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333375"/>
            <a:ext cx="2057400" cy="6264275"/>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457200" y="333375"/>
            <a:ext cx="6019800" cy="62642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230381992"/>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el 1"/>
          <p:cNvSpPr>
            <a:spLocks noGrp="1"/>
          </p:cNvSpPr>
          <p:nvPr>
            <p:ph type="title"/>
          </p:nvPr>
        </p:nvSpPr>
        <p:spPr>
          <a:xfrm>
            <a:off x="566738" y="18"/>
            <a:ext cx="6524625" cy="854075"/>
          </a:xfrm>
        </p:spPr>
        <p:txBody>
          <a:bodyPr/>
          <a:lstStyle/>
          <a:p>
            <a:r>
              <a:rPr lang="en-US"/>
              <a:t>Click to edit Master title style</a:t>
            </a:r>
            <a:endParaRPr lang="nl-NL"/>
          </a:p>
        </p:txBody>
      </p:sp>
      <p:sp>
        <p:nvSpPr>
          <p:cNvPr id="3" name="Tijdelijke aanduiding voor inhoud 2"/>
          <p:cNvSpPr>
            <a:spLocks noGrp="1"/>
          </p:cNvSpPr>
          <p:nvPr>
            <p:ph idx="1"/>
          </p:nvPr>
        </p:nvSpPr>
        <p:spPr>
          <a:xfrm>
            <a:off x="566739" y="1144588"/>
            <a:ext cx="8291512" cy="5113338"/>
          </a:xfrm>
        </p:spPr>
        <p:txBody>
          <a:bodyPr/>
          <a:lstStyle>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dirty="0"/>
          </a:p>
        </p:txBody>
      </p:sp>
      <p:sp>
        <p:nvSpPr>
          <p:cNvPr id="4" name="Rectangle 4">
            <a:extLst>
              <a:ext uri="{FF2B5EF4-FFF2-40B4-BE49-F238E27FC236}">
                <a16:creationId xmlns:a16="http://schemas.microsoft.com/office/drawing/2014/main" id="{0FDB9A10-78EE-4D58-AA34-3B2F7F49E7A6}"/>
              </a:ext>
            </a:extLst>
          </p:cNvPr>
          <p:cNvSpPr>
            <a:spLocks noGrp="1" noChangeArrowheads="1"/>
          </p:cNvSpPr>
          <p:nvPr>
            <p:ph type="dt" sz="half" idx="10"/>
          </p:nvPr>
        </p:nvSpPr>
        <p:spPr>
          <a:xfrm>
            <a:off x="6350000" y="6553200"/>
            <a:ext cx="2508250" cy="304800"/>
          </a:xfrm>
        </p:spPr>
        <p:txBody>
          <a:bodyPr/>
          <a:lstStyle>
            <a:lvl1pPr algn="r">
              <a:defRPr sz="1200">
                <a:solidFill>
                  <a:schemeClr val="tx1"/>
                </a:solidFill>
                <a:latin typeface="+mn-lt"/>
              </a:defRPr>
            </a:lvl1pPr>
          </a:lstStyle>
          <a:p>
            <a:pPr>
              <a:defRPr/>
            </a:pPr>
            <a:fld id="{A25BB14A-C9A0-4AED-97A3-CA801FC2B58B}" type="datetime5">
              <a:rPr lang="en-US"/>
              <a:pPr>
                <a:defRPr/>
              </a:pPr>
              <a:t>1-Dec-21</a:t>
            </a:fld>
            <a:endParaRPr lang="en-GB" dirty="0"/>
          </a:p>
        </p:txBody>
      </p:sp>
      <p:sp>
        <p:nvSpPr>
          <p:cNvPr id="5" name="Rectangle 6">
            <a:extLst>
              <a:ext uri="{FF2B5EF4-FFF2-40B4-BE49-F238E27FC236}">
                <a16:creationId xmlns:a16="http://schemas.microsoft.com/office/drawing/2014/main" id="{0A8C8BCC-BEB2-4270-ACE2-8A5627A0607C}"/>
              </a:ext>
            </a:extLst>
          </p:cNvPr>
          <p:cNvSpPr>
            <a:spLocks noGrp="1" noChangeArrowheads="1"/>
          </p:cNvSpPr>
          <p:nvPr>
            <p:ph type="sldNum" sz="quarter" idx="11"/>
          </p:nvPr>
        </p:nvSpPr>
        <p:spPr/>
        <p:txBody>
          <a:bodyPr/>
          <a:lstStyle>
            <a:lvl1pPr algn="l">
              <a:defRPr sz="1200">
                <a:solidFill>
                  <a:schemeClr val="tx1"/>
                </a:solidFill>
                <a:latin typeface="+mn-lt"/>
              </a:defRPr>
            </a:lvl1pPr>
          </a:lstStyle>
          <a:p>
            <a:pPr>
              <a:defRPr/>
            </a:pPr>
            <a:fld id="{A57FC5B0-E03A-43F1-89BF-6D4D25F305AD}" type="slidenum">
              <a:rPr lang="en-GB"/>
              <a:pPr>
                <a:defRPr/>
              </a:pPr>
              <a:t>‹#›</a:t>
            </a:fld>
            <a:endParaRPr lang="en-GB" dirty="0"/>
          </a:p>
        </p:txBody>
      </p:sp>
      <p:sp>
        <p:nvSpPr>
          <p:cNvPr id="6" name="Footer Placeholder 5">
            <a:extLst>
              <a:ext uri="{FF2B5EF4-FFF2-40B4-BE49-F238E27FC236}">
                <a16:creationId xmlns:a16="http://schemas.microsoft.com/office/drawing/2014/main" id="{01C760E1-C0A5-4BF2-82E2-4E6C06C87AEC}"/>
              </a:ext>
            </a:extLst>
          </p:cNvPr>
          <p:cNvSpPr>
            <a:spLocks noGrp="1" noChangeArrowheads="1"/>
          </p:cNvSpPr>
          <p:nvPr>
            <p:ph type="ftr" sz="quarter" idx="12"/>
          </p:nvPr>
        </p:nvSpPr>
        <p:spPr>
          <a:xfrm>
            <a:off x="1304925" y="6553200"/>
            <a:ext cx="4708525" cy="304800"/>
          </a:xfrm>
        </p:spPr>
        <p:txBody>
          <a:bodyPr/>
          <a:lstStyle>
            <a:lvl1pPr>
              <a:defRPr sz="1200">
                <a:solidFill>
                  <a:schemeClr val="tx1"/>
                </a:solidFill>
                <a:latin typeface="+mn-lt"/>
              </a:defRPr>
            </a:lvl1pPr>
          </a:lstStyle>
          <a:p>
            <a:pPr>
              <a:defRPr/>
            </a:pPr>
            <a:r>
              <a:rPr lang="en-US"/>
              <a:t>VOILA lezing Eline</a:t>
            </a:r>
            <a:endParaRPr lang="en-GB"/>
          </a:p>
        </p:txBody>
      </p:sp>
    </p:spTree>
    <p:extLst>
      <p:ext uri="{BB962C8B-B14F-4D97-AF65-F5344CB8AC3E}">
        <p14:creationId xmlns:p14="http://schemas.microsoft.com/office/powerpoint/2010/main" val="2819779615"/>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Slide without footer">
    <p:spTree>
      <p:nvGrpSpPr>
        <p:cNvPr id="1" name=""/>
        <p:cNvGrpSpPr/>
        <p:nvPr/>
      </p:nvGrpSpPr>
      <p:grpSpPr>
        <a:xfrm>
          <a:off x="0" y="0"/>
          <a:ext cx="0" cy="0"/>
          <a:chOff x="0" y="0"/>
          <a:chExt cx="0" cy="0"/>
        </a:xfrm>
      </p:grpSpPr>
      <p:sp>
        <p:nvSpPr>
          <p:cNvPr id="5" name="Rechthoek 13">
            <a:extLst>
              <a:ext uri="{FF2B5EF4-FFF2-40B4-BE49-F238E27FC236}">
                <a16:creationId xmlns:a16="http://schemas.microsoft.com/office/drawing/2014/main" id="{56A5307B-303C-40EE-9D41-D3CE94542C8A}"/>
              </a:ext>
            </a:extLst>
          </p:cNvPr>
          <p:cNvSpPr>
            <a:spLocks noChangeArrowheads="1"/>
          </p:cNvSpPr>
          <p:nvPr userDrawn="1"/>
        </p:nvSpPr>
        <p:spPr bwMode="auto">
          <a:xfrm>
            <a:off x="0" y="6527800"/>
            <a:ext cx="9144000" cy="330200"/>
          </a:xfrm>
          <a:prstGeom prst="rect">
            <a:avLst/>
          </a:prstGeom>
          <a:solidFill>
            <a:schemeClr val="bg1"/>
          </a:solidFill>
          <a:ln w="9525" algn="ctr">
            <a:solidFill>
              <a:schemeClr val="tx1"/>
            </a:solidFill>
            <a:round/>
            <a:headEnd/>
            <a:tailEnd/>
          </a:ln>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defRPr/>
            </a:pPr>
            <a:endParaRPr lang="nl-NL" altLang="nl-NL" sz="2400">
              <a:latin typeface="Times" panose="02020603050405020304" pitchFamily="18" charset="0"/>
              <a:ea typeface="MS PGothic" panose="020B0600070205080204" pitchFamily="34" charset="-128"/>
            </a:endParaRPr>
          </a:p>
        </p:txBody>
      </p:sp>
      <p:sp>
        <p:nvSpPr>
          <p:cNvPr id="2" name="Titel 1"/>
          <p:cNvSpPr>
            <a:spLocks noGrp="1"/>
          </p:cNvSpPr>
          <p:nvPr>
            <p:ph type="title"/>
          </p:nvPr>
        </p:nvSpPr>
        <p:spPr>
          <a:xfrm>
            <a:off x="566738" y="18"/>
            <a:ext cx="6524625" cy="854075"/>
          </a:xfrm>
        </p:spPr>
        <p:txBody>
          <a:bodyPr/>
          <a:lstStyle/>
          <a:p>
            <a:r>
              <a:rPr lang="en-US"/>
              <a:t>Click to edit Master title style</a:t>
            </a:r>
            <a:endParaRPr lang="nl-NL" dirty="0"/>
          </a:p>
        </p:txBody>
      </p:sp>
      <p:sp>
        <p:nvSpPr>
          <p:cNvPr id="4" name="Tijdelijke aanduiding voor inhoud 2"/>
          <p:cNvSpPr>
            <a:spLocks noGrp="1"/>
          </p:cNvSpPr>
          <p:nvPr>
            <p:ph idx="1"/>
          </p:nvPr>
        </p:nvSpPr>
        <p:spPr>
          <a:xfrm>
            <a:off x="566739" y="1144588"/>
            <a:ext cx="8291512" cy="5383212"/>
          </a:xfrm>
        </p:spPr>
        <p:txBody>
          <a:bodyPr/>
          <a:lstStyle>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dirty="0"/>
          </a:p>
        </p:txBody>
      </p:sp>
    </p:spTree>
    <p:extLst>
      <p:ext uri="{BB962C8B-B14F-4D97-AF65-F5344CB8AC3E}">
        <p14:creationId xmlns:p14="http://schemas.microsoft.com/office/powerpoint/2010/main" val="3257948324"/>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Single title line">
    <p:spTree>
      <p:nvGrpSpPr>
        <p:cNvPr id="1" name=""/>
        <p:cNvGrpSpPr/>
        <p:nvPr/>
      </p:nvGrpSpPr>
      <p:grpSpPr>
        <a:xfrm>
          <a:off x="0" y="0"/>
          <a:ext cx="0" cy="0"/>
          <a:chOff x="0" y="0"/>
          <a:chExt cx="0" cy="0"/>
        </a:xfrm>
      </p:grpSpPr>
      <p:sp>
        <p:nvSpPr>
          <p:cNvPr id="4" name="Rechthoek 13">
            <a:extLst>
              <a:ext uri="{FF2B5EF4-FFF2-40B4-BE49-F238E27FC236}">
                <a16:creationId xmlns:a16="http://schemas.microsoft.com/office/drawing/2014/main" id="{E0454BB1-2DE8-4316-A15C-1B32BB661E97}"/>
              </a:ext>
            </a:extLst>
          </p:cNvPr>
          <p:cNvSpPr>
            <a:spLocks noChangeArrowheads="1"/>
          </p:cNvSpPr>
          <p:nvPr userDrawn="1"/>
        </p:nvSpPr>
        <p:spPr bwMode="auto">
          <a:xfrm>
            <a:off x="0" y="6527800"/>
            <a:ext cx="9144000" cy="330200"/>
          </a:xfrm>
          <a:prstGeom prst="rect">
            <a:avLst/>
          </a:prstGeom>
          <a:solidFill>
            <a:schemeClr val="bg1"/>
          </a:solidFill>
          <a:ln w="9525" algn="ctr">
            <a:solidFill>
              <a:schemeClr val="tx1"/>
            </a:solidFill>
            <a:round/>
            <a:headEnd/>
            <a:tailEnd/>
          </a:ln>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defRPr/>
            </a:pPr>
            <a:endParaRPr lang="nl-NL" altLang="nl-NL" sz="2400">
              <a:latin typeface="Times" panose="02020603050405020304" pitchFamily="18" charset="0"/>
              <a:ea typeface="MS PGothic" panose="020B0600070205080204" pitchFamily="34" charset="-128"/>
            </a:endParaRPr>
          </a:p>
        </p:txBody>
      </p:sp>
      <p:sp>
        <p:nvSpPr>
          <p:cNvPr id="6" name="Rechthoek 14">
            <a:extLst>
              <a:ext uri="{FF2B5EF4-FFF2-40B4-BE49-F238E27FC236}">
                <a16:creationId xmlns:a16="http://schemas.microsoft.com/office/drawing/2014/main" id="{79BCEDFF-6319-4F98-BCEF-0235EC220C23}"/>
              </a:ext>
            </a:extLst>
          </p:cNvPr>
          <p:cNvSpPr>
            <a:spLocks noChangeArrowheads="1"/>
          </p:cNvSpPr>
          <p:nvPr userDrawn="1"/>
        </p:nvSpPr>
        <p:spPr bwMode="auto">
          <a:xfrm>
            <a:off x="0" y="514350"/>
            <a:ext cx="9144000" cy="895350"/>
          </a:xfrm>
          <a:prstGeom prst="rect">
            <a:avLst/>
          </a:prstGeom>
          <a:solidFill>
            <a:schemeClr val="bg1"/>
          </a:solidFill>
          <a:ln w="9525" algn="ctr">
            <a:solidFill>
              <a:schemeClr val="tx1"/>
            </a:solidFill>
            <a:round/>
            <a:headEnd/>
            <a:tailEnd/>
          </a:ln>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defRPr/>
            </a:pPr>
            <a:endParaRPr lang="nl-NL" altLang="nl-NL" sz="2400">
              <a:latin typeface="Times" panose="02020603050405020304" pitchFamily="18" charset="0"/>
              <a:ea typeface="MS PGothic" panose="020B0600070205080204" pitchFamily="34" charset="-128"/>
            </a:endParaRPr>
          </a:p>
        </p:txBody>
      </p:sp>
      <p:sp>
        <p:nvSpPr>
          <p:cNvPr id="8" name="Titel 1"/>
          <p:cNvSpPr>
            <a:spLocks noGrp="1"/>
          </p:cNvSpPr>
          <p:nvPr>
            <p:ph type="title"/>
          </p:nvPr>
        </p:nvSpPr>
        <p:spPr>
          <a:xfrm>
            <a:off x="566738" y="0"/>
            <a:ext cx="6524625" cy="501649"/>
          </a:xfrm>
        </p:spPr>
        <p:txBody>
          <a:bodyPr/>
          <a:lstStyle/>
          <a:p>
            <a:r>
              <a:rPr lang="en-US"/>
              <a:t>Click to edit Master title style</a:t>
            </a:r>
            <a:endParaRPr lang="nl-NL" dirty="0"/>
          </a:p>
        </p:txBody>
      </p:sp>
      <p:sp>
        <p:nvSpPr>
          <p:cNvPr id="5" name="Tijdelijke aanduiding voor inhoud 2"/>
          <p:cNvSpPr>
            <a:spLocks noGrp="1"/>
          </p:cNvSpPr>
          <p:nvPr>
            <p:ph idx="1"/>
          </p:nvPr>
        </p:nvSpPr>
        <p:spPr>
          <a:xfrm>
            <a:off x="566739" y="830264"/>
            <a:ext cx="8291512" cy="5697537"/>
          </a:xfrm>
        </p:spPr>
        <p:txBody>
          <a:bodyPr/>
          <a:lstStyle>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dirty="0"/>
          </a:p>
        </p:txBody>
      </p:sp>
    </p:spTree>
    <p:extLst>
      <p:ext uri="{BB962C8B-B14F-4D97-AF65-F5344CB8AC3E}">
        <p14:creationId xmlns:p14="http://schemas.microsoft.com/office/powerpoint/2010/main" val="1962572930"/>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el 1"/>
          <p:cNvSpPr>
            <a:spLocks noGrp="1"/>
          </p:cNvSpPr>
          <p:nvPr>
            <p:ph type="title"/>
          </p:nvPr>
        </p:nvSpPr>
        <p:spPr>
          <a:xfrm>
            <a:off x="566738" y="18"/>
            <a:ext cx="6524625" cy="854075"/>
          </a:xfrm>
        </p:spPr>
        <p:txBody>
          <a:bodyPr/>
          <a:lstStyle/>
          <a:p>
            <a:r>
              <a:rPr lang="en-US"/>
              <a:t>Click to edit Master title style</a:t>
            </a:r>
            <a:endParaRPr lang="nl-NL" dirty="0"/>
          </a:p>
        </p:txBody>
      </p:sp>
      <p:sp>
        <p:nvSpPr>
          <p:cNvPr id="8" name="Rectangle 3"/>
          <p:cNvSpPr>
            <a:spLocks noGrp="1" noChangeArrowheads="1"/>
          </p:cNvSpPr>
          <p:nvPr>
            <p:ph idx="1"/>
          </p:nvPr>
        </p:nvSpPr>
        <p:spPr bwMode="auto">
          <a:xfrm>
            <a:off x="566747" y="1144591"/>
            <a:ext cx="4003675" cy="5113337"/>
          </a:xfrm>
          <a:prstGeom prst="rect">
            <a:avLst/>
          </a:prstGeom>
          <a:noFill/>
          <a:ln>
            <a:noFill/>
          </a:ln>
          <a:effectLst/>
        </p:spPr>
        <p:txBody>
          <a:bodyPr/>
          <a:lstStyle>
            <a:lvl1pPr marL="0" indent="0">
              <a:buFontTx/>
              <a:buNone/>
              <a:defRPr/>
            </a:lvl1pPr>
            <a:lvl2pPr marL="0">
              <a:defRPr/>
            </a:lvl2pPr>
            <a:lvl3pPr marL="360000">
              <a:defRPr/>
            </a:lvl3pPr>
            <a:lvl4pPr marL="720000">
              <a:defRPr/>
            </a:lvl4pPr>
            <a:lvl5pPr marL="108000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1" name="Rectangle 3"/>
          <p:cNvSpPr>
            <a:spLocks noGrp="1" noChangeArrowheads="1"/>
          </p:cNvSpPr>
          <p:nvPr>
            <p:ph idx="13"/>
          </p:nvPr>
        </p:nvSpPr>
        <p:spPr bwMode="auto">
          <a:xfrm>
            <a:off x="4860041" y="1144591"/>
            <a:ext cx="4003675" cy="5113337"/>
          </a:xfrm>
          <a:prstGeom prst="rect">
            <a:avLst/>
          </a:prstGeom>
          <a:noFill/>
          <a:ln>
            <a:noFill/>
          </a:ln>
          <a:effectLst/>
        </p:spPr>
        <p:txBody>
          <a:bodyPr/>
          <a:lstStyle>
            <a:lvl1pPr marL="0" indent="0">
              <a:buFontTx/>
              <a:buNone/>
              <a:defRPr/>
            </a:lvl1pPr>
            <a:lvl2pPr marL="0">
              <a:defRPr/>
            </a:lvl2pPr>
            <a:lvl3pPr marL="360000">
              <a:defRPr/>
            </a:lvl3pPr>
            <a:lvl4pPr marL="720000">
              <a:defRPr/>
            </a:lvl4pPr>
            <a:lvl5pPr marL="108000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Tijdelijke aanduiding voor datum 4">
            <a:extLst>
              <a:ext uri="{FF2B5EF4-FFF2-40B4-BE49-F238E27FC236}">
                <a16:creationId xmlns:a16="http://schemas.microsoft.com/office/drawing/2014/main" id="{D18A62A1-1F5F-41DA-AC62-5F4086057E08}"/>
              </a:ext>
            </a:extLst>
          </p:cNvPr>
          <p:cNvSpPr>
            <a:spLocks noGrp="1"/>
          </p:cNvSpPr>
          <p:nvPr>
            <p:ph type="dt" sz="half" idx="14"/>
          </p:nvPr>
        </p:nvSpPr>
        <p:spPr/>
        <p:txBody>
          <a:bodyPr/>
          <a:lstStyle>
            <a:lvl1pPr>
              <a:defRPr/>
            </a:lvl1pPr>
          </a:lstStyle>
          <a:p>
            <a:pPr>
              <a:defRPr/>
            </a:pPr>
            <a:fld id="{B88DB615-5484-435F-BAE4-E5395A16B424}" type="datetime5">
              <a:rPr lang="en-US"/>
              <a:pPr>
                <a:defRPr/>
              </a:pPr>
              <a:t>1-Dec-21</a:t>
            </a:fld>
            <a:endParaRPr lang="en-GB" dirty="0"/>
          </a:p>
        </p:txBody>
      </p:sp>
      <p:sp>
        <p:nvSpPr>
          <p:cNvPr id="6" name="Tijdelijke aanduiding voor dianummer 6">
            <a:extLst>
              <a:ext uri="{FF2B5EF4-FFF2-40B4-BE49-F238E27FC236}">
                <a16:creationId xmlns:a16="http://schemas.microsoft.com/office/drawing/2014/main" id="{641D6EDE-02AA-4DEF-A8E7-08B375A77BF0}"/>
              </a:ext>
            </a:extLst>
          </p:cNvPr>
          <p:cNvSpPr>
            <a:spLocks noGrp="1"/>
          </p:cNvSpPr>
          <p:nvPr>
            <p:ph type="sldNum" sz="quarter" idx="15"/>
          </p:nvPr>
        </p:nvSpPr>
        <p:spPr/>
        <p:txBody>
          <a:bodyPr/>
          <a:lstStyle>
            <a:lvl1pPr>
              <a:defRPr/>
            </a:lvl1pPr>
          </a:lstStyle>
          <a:p>
            <a:pPr>
              <a:defRPr/>
            </a:pPr>
            <a:fld id="{73087C43-3FBC-4EBA-BD2E-C98B22697CBF}" type="slidenum">
              <a:rPr lang="en-GB"/>
              <a:pPr>
                <a:defRPr/>
              </a:pPr>
              <a:t>‹#›</a:t>
            </a:fld>
            <a:endParaRPr lang="en-GB">
              <a:solidFill>
                <a:schemeClr val="bg1"/>
              </a:solidFill>
            </a:endParaRPr>
          </a:p>
        </p:txBody>
      </p:sp>
      <p:sp>
        <p:nvSpPr>
          <p:cNvPr id="7" name="Rectangle 5">
            <a:extLst>
              <a:ext uri="{FF2B5EF4-FFF2-40B4-BE49-F238E27FC236}">
                <a16:creationId xmlns:a16="http://schemas.microsoft.com/office/drawing/2014/main" id="{C4B3DABB-BFCE-418D-B643-F78629E629DD}"/>
              </a:ext>
            </a:extLst>
          </p:cNvPr>
          <p:cNvSpPr>
            <a:spLocks noGrp="1" noChangeArrowheads="1"/>
          </p:cNvSpPr>
          <p:nvPr>
            <p:ph type="ftr" sz="quarter" idx="16"/>
          </p:nvPr>
        </p:nvSpPr>
        <p:spPr>
          <a:xfrm>
            <a:off x="1304925" y="6553200"/>
            <a:ext cx="4708525" cy="304800"/>
          </a:xfrm>
        </p:spPr>
        <p:txBody>
          <a:bodyPr/>
          <a:lstStyle>
            <a:lvl1pPr>
              <a:defRPr sz="1200">
                <a:solidFill>
                  <a:schemeClr val="tx1"/>
                </a:solidFill>
                <a:latin typeface="+mn-lt"/>
              </a:defRPr>
            </a:lvl1pPr>
          </a:lstStyle>
          <a:p>
            <a:pPr>
              <a:defRPr/>
            </a:pPr>
            <a:r>
              <a:rPr lang="en-US"/>
              <a:t>VOILA lezing Eline</a:t>
            </a:r>
            <a:endParaRPr lang="en-GB"/>
          </a:p>
        </p:txBody>
      </p:sp>
    </p:spTree>
    <p:extLst>
      <p:ext uri="{BB962C8B-B14F-4D97-AF65-F5344CB8AC3E}">
        <p14:creationId xmlns:p14="http://schemas.microsoft.com/office/powerpoint/2010/main" val="2155170041"/>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ijdelijke aanduiding voor tekst 2"/>
          <p:cNvSpPr>
            <a:spLocks noGrp="1"/>
          </p:cNvSpPr>
          <p:nvPr>
            <p:ph type="body" idx="1"/>
          </p:nvPr>
        </p:nvSpPr>
        <p:spPr>
          <a:xfrm>
            <a:off x="566747" y="1135081"/>
            <a:ext cx="4003675" cy="846453"/>
          </a:xfrm>
        </p:spPr>
        <p:txBody>
          <a:bodyPr anchor="b"/>
          <a:lstStyle>
            <a:lvl1pPr marL="0" indent="0">
              <a:buNone/>
              <a:defRPr sz="20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Tijdelijke aanduiding voor inhoud 3"/>
          <p:cNvSpPr>
            <a:spLocks noGrp="1"/>
          </p:cNvSpPr>
          <p:nvPr>
            <p:ph sz="half" idx="2"/>
          </p:nvPr>
        </p:nvSpPr>
        <p:spPr>
          <a:xfrm>
            <a:off x="566737" y="2174875"/>
            <a:ext cx="4003676" cy="4083050"/>
          </a:xfrm>
        </p:spPr>
        <p:txBody>
          <a:bodyPr/>
          <a:lstStyle>
            <a:lvl1pPr>
              <a:defRPr sz="2000"/>
            </a:lvl1pPr>
            <a:lvl2pPr>
              <a:defRPr sz="20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dirty="0"/>
          </a:p>
        </p:txBody>
      </p:sp>
      <p:sp>
        <p:nvSpPr>
          <p:cNvPr id="5" name="Tijdelijke aanduiding voor tekst 4"/>
          <p:cNvSpPr>
            <a:spLocks noGrp="1"/>
          </p:cNvSpPr>
          <p:nvPr>
            <p:ph type="body" sz="quarter" idx="3"/>
          </p:nvPr>
        </p:nvSpPr>
        <p:spPr>
          <a:xfrm>
            <a:off x="4852990" y="1135081"/>
            <a:ext cx="4004630" cy="846453"/>
          </a:xfrm>
        </p:spPr>
        <p:txBody>
          <a:bodyPr anchor="b"/>
          <a:lstStyle>
            <a:lvl1pPr marL="0" indent="0">
              <a:buNone/>
              <a:defRPr sz="20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Tijdelijke aanduiding voor inhoud 5"/>
          <p:cNvSpPr>
            <a:spLocks noGrp="1"/>
          </p:cNvSpPr>
          <p:nvPr>
            <p:ph sz="quarter" idx="4"/>
          </p:nvPr>
        </p:nvSpPr>
        <p:spPr>
          <a:xfrm>
            <a:off x="4852990" y="2174875"/>
            <a:ext cx="4004630" cy="4083050"/>
          </a:xfrm>
        </p:spPr>
        <p:txBody>
          <a:bodyPr/>
          <a:lstStyle>
            <a:lvl1pPr>
              <a:defRPr sz="2000"/>
            </a:lvl1pPr>
            <a:lvl2pPr>
              <a:defRPr sz="20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dirty="0"/>
          </a:p>
        </p:txBody>
      </p:sp>
      <p:sp>
        <p:nvSpPr>
          <p:cNvPr id="2" name="Titel 1"/>
          <p:cNvSpPr>
            <a:spLocks noGrp="1"/>
          </p:cNvSpPr>
          <p:nvPr>
            <p:ph type="title"/>
          </p:nvPr>
        </p:nvSpPr>
        <p:spPr>
          <a:xfrm>
            <a:off x="566738" y="18"/>
            <a:ext cx="6558531" cy="854075"/>
          </a:xfrm>
        </p:spPr>
        <p:txBody>
          <a:bodyPr/>
          <a:lstStyle>
            <a:lvl1pPr>
              <a:defRPr/>
            </a:lvl1pPr>
          </a:lstStyle>
          <a:p>
            <a:r>
              <a:rPr lang="en-US"/>
              <a:t>Click to edit Master title style</a:t>
            </a:r>
            <a:endParaRPr lang="nl-NL" dirty="0"/>
          </a:p>
        </p:txBody>
      </p:sp>
      <p:sp>
        <p:nvSpPr>
          <p:cNvPr id="7" name="Tijdelijke aanduiding voor datum 6">
            <a:extLst>
              <a:ext uri="{FF2B5EF4-FFF2-40B4-BE49-F238E27FC236}">
                <a16:creationId xmlns:a16="http://schemas.microsoft.com/office/drawing/2014/main" id="{75F198CD-26D4-45D8-9DCF-15583EE1BE91}"/>
              </a:ext>
            </a:extLst>
          </p:cNvPr>
          <p:cNvSpPr>
            <a:spLocks noGrp="1"/>
          </p:cNvSpPr>
          <p:nvPr>
            <p:ph type="dt" sz="half" idx="10"/>
          </p:nvPr>
        </p:nvSpPr>
        <p:spPr/>
        <p:txBody>
          <a:bodyPr/>
          <a:lstStyle>
            <a:lvl1pPr>
              <a:defRPr/>
            </a:lvl1pPr>
          </a:lstStyle>
          <a:p>
            <a:pPr>
              <a:defRPr/>
            </a:pPr>
            <a:fld id="{717C7CC4-6AB8-4348-9FB2-918CC23AB948}" type="datetime5">
              <a:rPr lang="en-US"/>
              <a:pPr>
                <a:defRPr/>
              </a:pPr>
              <a:t>1-Dec-21</a:t>
            </a:fld>
            <a:endParaRPr lang="en-GB" dirty="0"/>
          </a:p>
        </p:txBody>
      </p:sp>
      <p:sp>
        <p:nvSpPr>
          <p:cNvPr id="8" name="Tijdelijke aanduiding voor dianummer 8">
            <a:extLst>
              <a:ext uri="{FF2B5EF4-FFF2-40B4-BE49-F238E27FC236}">
                <a16:creationId xmlns:a16="http://schemas.microsoft.com/office/drawing/2014/main" id="{01787562-8093-48DF-BBFF-AE1D15EA7917}"/>
              </a:ext>
            </a:extLst>
          </p:cNvPr>
          <p:cNvSpPr>
            <a:spLocks noGrp="1"/>
          </p:cNvSpPr>
          <p:nvPr>
            <p:ph type="sldNum" sz="quarter" idx="11"/>
          </p:nvPr>
        </p:nvSpPr>
        <p:spPr/>
        <p:txBody>
          <a:bodyPr/>
          <a:lstStyle>
            <a:lvl1pPr>
              <a:defRPr/>
            </a:lvl1pPr>
          </a:lstStyle>
          <a:p>
            <a:pPr>
              <a:defRPr/>
            </a:pPr>
            <a:fld id="{846D4E21-6CF4-400D-9147-BFB9D3F26A9D}" type="slidenum">
              <a:rPr lang="en-GB"/>
              <a:pPr>
                <a:defRPr/>
              </a:pPr>
              <a:t>‹#›</a:t>
            </a:fld>
            <a:endParaRPr lang="en-GB">
              <a:solidFill>
                <a:schemeClr val="bg1"/>
              </a:solidFill>
            </a:endParaRPr>
          </a:p>
        </p:txBody>
      </p:sp>
      <p:sp>
        <p:nvSpPr>
          <p:cNvPr id="9" name="Rectangle 5">
            <a:extLst>
              <a:ext uri="{FF2B5EF4-FFF2-40B4-BE49-F238E27FC236}">
                <a16:creationId xmlns:a16="http://schemas.microsoft.com/office/drawing/2014/main" id="{A9A5B140-3423-4709-9112-8DC6C621A9D3}"/>
              </a:ext>
            </a:extLst>
          </p:cNvPr>
          <p:cNvSpPr>
            <a:spLocks noGrp="1" noChangeArrowheads="1"/>
          </p:cNvSpPr>
          <p:nvPr>
            <p:ph type="ftr" sz="quarter" idx="12"/>
          </p:nvPr>
        </p:nvSpPr>
        <p:spPr>
          <a:xfrm>
            <a:off x="1304925" y="6553200"/>
            <a:ext cx="4708525" cy="304800"/>
          </a:xfrm>
        </p:spPr>
        <p:txBody>
          <a:bodyPr/>
          <a:lstStyle>
            <a:lvl1pPr>
              <a:defRPr sz="1200">
                <a:solidFill>
                  <a:schemeClr val="tx1"/>
                </a:solidFill>
                <a:latin typeface="+mn-lt"/>
              </a:defRPr>
            </a:lvl1pPr>
          </a:lstStyle>
          <a:p>
            <a:pPr>
              <a:defRPr/>
            </a:pPr>
            <a:r>
              <a:rPr lang="en-US"/>
              <a:t>VOILA lezing Eline</a:t>
            </a:r>
            <a:endParaRPr lang="en-GB"/>
          </a:p>
        </p:txBody>
      </p:sp>
    </p:spTree>
    <p:extLst>
      <p:ext uri="{BB962C8B-B14F-4D97-AF65-F5344CB8AC3E}">
        <p14:creationId xmlns:p14="http://schemas.microsoft.com/office/powerpoint/2010/main" val="3499146444"/>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Click to edit Master title style</a:t>
            </a:r>
            <a:endParaRPr lang="nl-NL"/>
          </a:p>
        </p:txBody>
      </p:sp>
      <p:sp>
        <p:nvSpPr>
          <p:cNvPr id="3" name="Rectangle 4">
            <a:extLst>
              <a:ext uri="{FF2B5EF4-FFF2-40B4-BE49-F238E27FC236}">
                <a16:creationId xmlns:a16="http://schemas.microsoft.com/office/drawing/2014/main" id="{1A8C4E68-F5E3-4F03-99D8-376F1E12F457}"/>
              </a:ext>
            </a:extLst>
          </p:cNvPr>
          <p:cNvSpPr>
            <a:spLocks noGrp="1" noChangeArrowheads="1"/>
          </p:cNvSpPr>
          <p:nvPr>
            <p:ph type="dt" sz="half" idx="10"/>
          </p:nvPr>
        </p:nvSpPr>
        <p:spPr>
          <a:ln/>
        </p:spPr>
        <p:txBody>
          <a:bodyPr/>
          <a:lstStyle>
            <a:lvl1pPr>
              <a:defRPr/>
            </a:lvl1pPr>
          </a:lstStyle>
          <a:p>
            <a:pPr>
              <a:defRPr/>
            </a:pPr>
            <a:fld id="{A8039166-66C6-4FCB-A08B-0C88BA9E8AFB}" type="datetime5">
              <a:rPr lang="en-US"/>
              <a:pPr>
                <a:defRPr/>
              </a:pPr>
              <a:t>1-Dec-21</a:t>
            </a:fld>
            <a:endParaRPr lang="en-GB" dirty="0"/>
          </a:p>
        </p:txBody>
      </p:sp>
      <p:sp>
        <p:nvSpPr>
          <p:cNvPr id="4" name="Rectangle 5">
            <a:extLst>
              <a:ext uri="{FF2B5EF4-FFF2-40B4-BE49-F238E27FC236}">
                <a16:creationId xmlns:a16="http://schemas.microsoft.com/office/drawing/2014/main" id="{7A26E5AA-BAA2-4471-B95F-5EFA7D1755F9}"/>
              </a:ext>
            </a:extLst>
          </p:cNvPr>
          <p:cNvSpPr>
            <a:spLocks noGrp="1" noChangeArrowheads="1"/>
          </p:cNvSpPr>
          <p:nvPr>
            <p:ph type="ftr" sz="quarter" idx="11"/>
          </p:nvPr>
        </p:nvSpPr>
        <p:spPr>
          <a:ln/>
        </p:spPr>
        <p:txBody>
          <a:bodyPr/>
          <a:lstStyle>
            <a:lvl1pPr>
              <a:defRPr/>
            </a:lvl1pPr>
          </a:lstStyle>
          <a:p>
            <a:pPr>
              <a:defRPr/>
            </a:pPr>
            <a:r>
              <a:rPr lang="en-US"/>
              <a:t>VOILA lezing Eline</a:t>
            </a:r>
            <a:endParaRPr lang="en-GB"/>
          </a:p>
        </p:txBody>
      </p:sp>
      <p:sp>
        <p:nvSpPr>
          <p:cNvPr id="5" name="Rectangle 6">
            <a:extLst>
              <a:ext uri="{FF2B5EF4-FFF2-40B4-BE49-F238E27FC236}">
                <a16:creationId xmlns:a16="http://schemas.microsoft.com/office/drawing/2014/main" id="{E6F51031-923B-4F5E-9843-54807EBB0D01}"/>
              </a:ext>
            </a:extLst>
          </p:cNvPr>
          <p:cNvSpPr>
            <a:spLocks noGrp="1" noChangeArrowheads="1"/>
          </p:cNvSpPr>
          <p:nvPr>
            <p:ph type="sldNum" sz="quarter" idx="12"/>
          </p:nvPr>
        </p:nvSpPr>
        <p:spPr>
          <a:ln/>
        </p:spPr>
        <p:txBody>
          <a:bodyPr/>
          <a:lstStyle>
            <a:lvl1pPr>
              <a:defRPr/>
            </a:lvl1pPr>
          </a:lstStyle>
          <a:p>
            <a:pPr>
              <a:defRPr/>
            </a:pPr>
            <a:fld id="{A9E3167F-2247-4AAB-8E01-385E02B9867F}" type="slidenum">
              <a:rPr lang="en-GB"/>
              <a:pPr>
                <a:defRPr/>
              </a:pPr>
              <a:t>‹#›</a:t>
            </a:fld>
            <a:endParaRPr lang="en-GB" dirty="0"/>
          </a:p>
        </p:txBody>
      </p:sp>
    </p:spTree>
    <p:extLst>
      <p:ext uri="{BB962C8B-B14F-4D97-AF65-F5344CB8AC3E}">
        <p14:creationId xmlns:p14="http://schemas.microsoft.com/office/powerpoint/2010/main" val="2749687775"/>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ijdelijke aanduiding voor datum 1">
            <a:extLst>
              <a:ext uri="{FF2B5EF4-FFF2-40B4-BE49-F238E27FC236}">
                <a16:creationId xmlns:a16="http://schemas.microsoft.com/office/drawing/2014/main" id="{9418EC97-E8CF-4A7F-9EED-B397A35547AA}"/>
              </a:ext>
            </a:extLst>
          </p:cNvPr>
          <p:cNvSpPr>
            <a:spLocks noGrp="1"/>
          </p:cNvSpPr>
          <p:nvPr>
            <p:ph type="dt" sz="half" idx="10"/>
          </p:nvPr>
        </p:nvSpPr>
        <p:spPr/>
        <p:txBody>
          <a:bodyPr/>
          <a:lstStyle>
            <a:lvl1pPr>
              <a:defRPr/>
            </a:lvl1pPr>
          </a:lstStyle>
          <a:p>
            <a:pPr>
              <a:defRPr/>
            </a:pPr>
            <a:fld id="{7C76A43F-1B07-42D1-8FBC-5E16F88B11C1}" type="datetime5">
              <a:rPr lang="en-US"/>
              <a:pPr>
                <a:defRPr/>
              </a:pPr>
              <a:t>1-Dec-21</a:t>
            </a:fld>
            <a:endParaRPr lang="en-GB" dirty="0"/>
          </a:p>
        </p:txBody>
      </p:sp>
      <p:sp>
        <p:nvSpPr>
          <p:cNvPr id="3" name="Tijdelijke aanduiding voor dianummer 3">
            <a:extLst>
              <a:ext uri="{FF2B5EF4-FFF2-40B4-BE49-F238E27FC236}">
                <a16:creationId xmlns:a16="http://schemas.microsoft.com/office/drawing/2014/main" id="{7C3738E6-91B3-4EC3-B42F-9D8DA52776A8}"/>
              </a:ext>
            </a:extLst>
          </p:cNvPr>
          <p:cNvSpPr>
            <a:spLocks noGrp="1"/>
          </p:cNvSpPr>
          <p:nvPr>
            <p:ph type="sldNum" sz="quarter" idx="11"/>
          </p:nvPr>
        </p:nvSpPr>
        <p:spPr/>
        <p:txBody>
          <a:bodyPr/>
          <a:lstStyle>
            <a:lvl1pPr>
              <a:defRPr/>
            </a:lvl1pPr>
          </a:lstStyle>
          <a:p>
            <a:pPr>
              <a:defRPr/>
            </a:pPr>
            <a:fld id="{B7A18900-CF46-4E60-8535-097ED2C75F75}" type="slidenum">
              <a:rPr lang="en-GB"/>
              <a:pPr>
                <a:defRPr/>
              </a:pPr>
              <a:t>‹#›</a:t>
            </a:fld>
            <a:endParaRPr lang="en-GB">
              <a:solidFill>
                <a:schemeClr val="bg1"/>
              </a:solidFill>
            </a:endParaRPr>
          </a:p>
        </p:txBody>
      </p:sp>
      <p:sp>
        <p:nvSpPr>
          <p:cNvPr id="4" name="Rectangle 5">
            <a:extLst>
              <a:ext uri="{FF2B5EF4-FFF2-40B4-BE49-F238E27FC236}">
                <a16:creationId xmlns:a16="http://schemas.microsoft.com/office/drawing/2014/main" id="{6A589631-DAA2-4A36-96F5-CDA9085E8D2E}"/>
              </a:ext>
            </a:extLst>
          </p:cNvPr>
          <p:cNvSpPr>
            <a:spLocks noGrp="1" noChangeArrowheads="1"/>
          </p:cNvSpPr>
          <p:nvPr>
            <p:ph type="ftr" sz="quarter" idx="12"/>
          </p:nvPr>
        </p:nvSpPr>
        <p:spPr>
          <a:xfrm>
            <a:off x="1304925" y="6553200"/>
            <a:ext cx="4708525" cy="304800"/>
          </a:xfrm>
        </p:spPr>
        <p:txBody>
          <a:bodyPr/>
          <a:lstStyle>
            <a:lvl1pPr>
              <a:defRPr sz="1200">
                <a:solidFill>
                  <a:schemeClr val="tx1"/>
                </a:solidFill>
                <a:latin typeface="+mn-lt"/>
              </a:defRPr>
            </a:lvl1pPr>
          </a:lstStyle>
          <a:p>
            <a:pPr>
              <a:defRPr/>
            </a:pPr>
            <a:r>
              <a:rPr lang="en-US"/>
              <a:t>VOILA lezing Eline</a:t>
            </a:r>
            <a:endParaRPr lang="en-GB"/>
          </a:p>
        </p:txBody>
      </p:sp>
    </p:spTree>
    <p:extLst>
      <p:ext uri="{BB962C8B-B14F-4D97-AF65-F5344CB8AC3E}">
        <p14:creationId xmlns:p14="http://schemas.microsoft.com/office/powerpoint/2010/main" val="469627151"/>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el 1"/>
          <p:cNvSpPr>
            <a:spLocks noGrp="1"/>
          </p:cNvSpPr>
          <p:nvPr>
            <p:ph type="title"/>
          </p:nvPr>
        </p:nvSpPr>
        <p:spPr>
          <a:xfrm>
            <a:off x="566746" y="18"/>
            <a:ext cx="6524815" cy="854075"/>
          </a:xfrm>
        </p:spPr>
        <p:txBody>
          <a:bodyPr/>
          <a:lstStyle>
            <a:lvl1pPr algn="l">
              <a:defRPr sz="2400" b="1"/>
            </a:lvl1pPr>
          </a:lstStyle>
          <a:p>
            <a:r>
              <a:rPr lang="en-US"/>
              <a:t>Click to edit Master title style</a:t>
            </a:r>
            <a:endParaRPr lang="nl-NL" dirty="0"/>
          </a:p>
        </p:txBody>
      </p:sp>
      <p:sp>
        <p:nvSpPr>
          <p:cNvPr id="4" name="Tijdelijke aanduiding voor tekst 3"/>
          <p:cNvSpPr>
            <a:spLocks noGrp="1"/>
          </p:cNvSpPr>
          <p:nvPr>
            <p:ph type="body" sz="half" idx="2"/>
          </p:nvPr>
        </p:nvSpPr>
        <p:spPr>
          <a:xfrm>
            <a:off x="566738" y="1135064"/>
            <a:ext cx="3008313" cy="5118678"/>
          </a:xfrm>
        </p:spPr>
        <p:txBody>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Rectangle 3"/>
          <p:cNvSpPr>
            <a:spLocks noGrp="1" noChangeArrowheads="1"/>
          </p:cNvSpPr>
          <p:nvPr>
            <p:ph idx="13"/>
          </p:nvPr>
        </p:nvSpPr>
        <p:spPr bwMode="auto">
          <a:xfrm>
            <a:off x="3740159" y="1144591"/>
            <a:ext cx="5123557" cy="5113337"/>
          </a:xfrm>
          <a:prstGeom prst="rect">
            <a:avLst/>
          </a:prstGeom>
          <a:noFill/>
          <a:ln>
            <a:noFill/>
          </a:ln>
          <a:effectLst/>
        </p:spPr>
        <p:txBody>
          <a:bodyPr/>
          <a:lstStyle>
            <a:lvl1pPr marL="0" indent="0">
              <a:buFontTx/>
              <a:buNone/>
              <a:defRPr/>
            </a:lvl1pPr>
            <a:lvl2pPr marL="0">
              <a:defRPr/>
            </a:lvl2pPr>
            <a:lvl3pPr marL="360000">
              <a:defRPr/>
            </a:lvl3pPr>
            <a:lvl4pPr marL="720000">
              <a:defRPr/>
            </a:lvl4pPr>
            <a:lvl5pPr marL="108000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Tijdelijke aanduiding voor datum 4">
            <a:extLst>
              <a:ext uri="{FF2B5EF4-FFF2-40B4-BE49-F238E27FC236}">
                <a16:creationId xmlns:a16="http://schemas.microsoft.com/office/drawing/2014/main" id="{41A26073-C9BC-4DC9-A35C-C2752A4013C8}"/>
              </a:ext>
            </a:extLst>
          </p:cNvPr>
          <p:cNvSpPr>
            <a:spLocks noGrp="1"/>
          </p:cNvSpPr>
          <p:nvPr>
            <p:ph type="dt" sz="half" idx="14"/>
          </p:nvPr>
        </p:nvSpPr>
        <p:spPr/>
        <p:txBody>
          <a:bodyPr/>
          <a:lstStyle>
            <a:lvl1pPr>
              <a:defRPr/>
            </a:lvl1pPr>
          </a:lstStyle>
          <a:p>
            <a:pPr>
              <a:defRPr/>
            </a:pPr>
            <a:fld id="{0614C79F-6606-4E48-A4E6-7E87D1919797}" type="datetime5">
              <a:rPr lang="en-US"/>
              <a:pPr>
                <a:defRPr/>
              </a:pPr>
              <a:t>1-Dec-21</a:t>
            </a:fld>
            <a:endParaRPr lang="en-GB" dirty="0"/>
          </a:p>
        </p:txBody>
      </p:sp>
      <p:sp>
        <p:nvSpPr>
          <p:cNvPr id="6" name="Tijdelijke aanduiding voor dianummer 6">
            <a:extLst>
              <a:ext uri="{FF2B5EF4-FFF2-40B4-BE49-F238E27FC236}">
                <a16:creationId xmlns:a16="http://schemas.microsoft.com/office/drawing/2014/main" id="{C4552642-422B-474A-86F5-9FF5AB899055}"/>
              </a:ext>
            </a:extLst>
          </p:cNvPr>
          <p:cNvSpPr>
            <a:spLocks noGrp="1"/>
          </p:cNvSpPr>
          <p:nvPr>
            <p:ph type="sldNum" sz="quarter" idx="15"/>
          </p:nvPr>
        </p:nvSpPr>
        <p:spPr/>
        <p:txBody>
          <a:bodyPr/>
          <a:lstStyle>
            <a:lvl1pPr>
              <a:defRPr/>
            </a:lvl1pPr>
          </a:lstStyle>
          <a:p>
            <a:pPr>
              <a:defRPr/>
            </a:pPr>
            <a:fld id="{C1E0A2EE-A6A7-4D7E-AF90-3D70DC5D823B}" type="slidenum">
              <a:rPr lang="en-GB"/>
              <a:pPr>
                <a:defRPr/>
              </a:pPr>
              <a:t>‹#›</a:t>
            </a:fld>
            <a:endParaRPr lang="en-GB">
              <a:solidFill>
                <a:schemeClr val="bg1"/>
              </a:solidFill>
            </a:endParaRPr>
          </a:p>
        </p:txBody>
      </p:sp>
      <p:sp>
        <p:nvSpPr>
          <p:cNvPr id="7" name="Rectangle 5">
            <a:extLst>
              <a:ext uri="{FF2B5EF4-FFF2-40B4-BE49-F238E27FC236}">
                <a16:creationId xmlns:a16="http://schemas.microsoft.com/office/drawing/2014/main" id="{B842334D-F3F5-405C-9607-8B3D32709842}"/>
              </a:ext>
            </a:extLst>
          </p:cNvPr>
          <p:cNvSpPr>
            <a:spLocks noGrp="1" noChangeArrowheads="1"/>
          </p:cNvSpPr>
          <p:nvPr>
            <p:ph type="ftr" sz="quarter" idx="16"/>
          </p:nvPr>
        </p:nvSpPr>
        <p:spPr>
          <a:xfrm>
            <a:off x="1304925" y="6553200"/>
            <a:ext cx="4708525" cy="304800"/>
          </a:xfrm>
        </p:spPr>
        <p:txBody>
          <a:bodyPr/>
          <a:lstStyle>
            <a:lvl1pPr>
              <a:defRPr sz="1200">
                <a:solidFill>
                  <a:schemeClr val="tx1"/>
                </a:solidFill>
                <a:latin typeface="+mn-lt"/>
              </a:defRPr>
            </a:lvl1pPr>
          </a:lstStyle>
          <a:p>
            <a:pPr>
              <a:defRPr/>
            </a:pPr>
            <a:r>
              <a:rPr lang="en-US"/>
              <a:t>VOILA lezing Eline</a:t>
            </a:r>
            <a:endParaRPr lang="en-GB"/>
          </a:p>
        </p:txBody>
      </p:sp>
    </p:spTree>
    <p:extLst>
      <p:ext uri="{BB962C8B-B14F-4D97-AF65-F5344CB8AC3E}">
        <p14:creationId xmlns:p14="http://schemas.microsoft.com/office/powerpoint/2010/main" val="2821698944"/>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el 1"/>
          <p:cNvSpPr>
            <a:spLocks noGrp="1"/>
          </p:cNvSpPr>
          <p:nvPr>
            <p:ph type="title"/>
          </p:nvPr>
        </p:nvSpPr>
        <p:spPr>
          <a:xfrm>
            <a:off x="584060" y="18"/>
            <a:ext cx="6507303" cy="854075"/>
          </a:xfrm>
        </p:spPr>
        <p:txBody>
          <a:bodyPr/>
          <a:lstStyle>
            <a:lvl1pPr algn="l">
              <a:defRPr sz="2400" b="1"/>
            </a:lvl1pPr>
          </a:lstStyle>
          <a:p>
            <a:r>
              <a:rPr lang="en-US"/>
              <a:t>Click to edit Master title style</a:t>
            </a:r>
            <a:endParaRPr lang="nl-NL" dirty="0"/>
          </a:p>
        </p:txBody>
      </p:sp>
      <p:sp>
        <p:nvSpPr>
          <p:cNvPr id="3" name="Tijdelijke aanduiding voor afbeelding 2"/>
          <p:cNvSpPr>
            <a:spLocks noGrp="1"/>
          </p:cNvSpPr>
          <p:nvPr>
            <p:ph type="pic" idx="1"/>
          </p:nvPr>
        </p:nvSpPr>
        <p:spPr>
          <a:xfrm>
            <a:off x="566738" y="1144587"/>
            <a:ext cx="5040000" cy="5113338"/>
          </a:xfrm>
        </p:spPr>
        <p:txBody>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nl-NL" noProof="0" dirty="0"/>
          </a:p>
        </p:txBody>
      </p:sp>
      <p:sp>
        <p:nvSpPr>
          <p:cNvPr id="4" name="Tijdelijke aanduiding voor tekst 3"/>
          <p:cNvSpPr>
            <a:spLocks noGrp="1"/>
          </p:cNvSpPr>
          <p:nvPr>
            <p:ph type="body" sz="half" idx="2"/>
          </p:nvPr>
        </p:nvSpPr>
        <p:spPr>
          <a:xfrm>
            <a:off x="5849940" y="1144588"/>
            <a:ext cx="3003550" cy="1289632"/>
          </a:xfrm>
        </p:spPr>
        <p:txBody>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ijdelijke aanduiding voor datum 4">
            <a:extLst>
              <a:ext uri="{FF2B5EF4-FFF2-40B4-BE49-F238E27FC236}">
                <a16:creationId xmlns:a16="http://schemas.microsoft.com/office/drawing/2014/main" id="{E97C52AE-F7B0-4DB2-BD39-BBF699BEFC86}"/>
              </a:ext>
            </a:extLst>
          </p:cNvPr>
          <p:cNvSpPr>
            <a:spLocks noGrp="1"/>
          </p:cNvSpPr>
          <p:nvPr>
            <p:ph type="dt" sz="half" idx="10"/>
          </p:nvPr>
        </p:nvSpPr>
        <p:spPr/>
        <p:txBody>
          <a:bodyPr/>
          <a:lstStyle>
            <a:lvl1pPr>
              <a:defRPr/>
            </a:lvl1pPr>
          </a:lstStyle>
          <a:p>
            <a:pPr>
              <a:defRPr/>
            </a:pPr>
            <a:fld id="{E27EE16D-6676-4468-B123-10922CF64938}" type="datetime5">
              <a:rPr lang="en-US"/>
              <a:pPr>
                <a:defRPr/>
              </a:pPr>
              <a:t>1-Dec-21</a:t>
            </a:fld>
            <a:endParaRPr lang="en-GB" dirty="0"/>
          </a:p>
        </p:txBody>
      </p:sp>
      <p:sp>
        <p:nvSpPr>
          <p:cNvPr id="6" name="Tijdelijke aanduiding voor dianummer 6">
            <a:extLst>
              <a:ext uri="{FF2B5EF4-FFF2-40B4-BE49-F238E27FC236}">
                <a16:creationId xmlns:a16="http://schemas.microsoft.com/office/drawing/2014/main" id="{882FB505-3286-42FC-806D-F8DD0D12A03D}"/>
              </a:ext>
            </a:extLst>
          </p:cNvPr>
          <p:cNvSpPr>
            <a:spLocks noGrp="1"/>
          </p:cNvSpPr>
          <p:nvPr>
            <p:ph type="sldNum" sz="quarter" idx="11"/>
          </p:nvPr>
        </p:nvSpPr>
        <p:spPr/>
        <p:txBody>
          <a:bodyPr/>
          <a:lstStyle>
            <a:lvl1pPr>
              <a:defRPr/>
            </a:lvl1pPr>
          </a:lstStyle>
          <a:p>
            <a:pPr>
              <a:defRPr/>
            </a:pPr>
            <a:fld id="{A594B7F7-6632-475B-A507-B77A217E5461}" type="slidenum">
              <a:rPr lang="en-GB"/>
              <a:pPr>
                <a:defRPr/>
              </a:pPr>
              <a:t>‹#›</a:t>
            </a:fld>
            <a:endParaRPr lang="en-GB">
              <a:solidFill>
                <a:schemeClr val="bg1"/>
              </a:solidFill>
            </a:endParaRPr>
          </a:p>
        </p:txBody>
      </p:sp>
      <p:sp>
        <p:nvSpPr>
          <p:cNvPr id="7" name="Rectangle 5">
            <a:extLst>
              <a:ext uri="{FF2B5EF4-FFF2-40B4-BE49-F238E27FC236}">
                <a16:creationId xmlns:a16="http://schemas.microsoft.com/office/drawing/2014/main" id="{7041E672-86DB-4ED9-999D-AC852ECF716D}"/>
              </a:ext>
            </a:extLst>
          </p:cNvPr>
          <p:cNvSpPr>
            <a:spLocks noGrp="1" noChangeArrowheads="1"/>
          </p:cNvSpPr>
          <p:nvPr>
            <p:ph type="ftr" sz="quarter" idx="12"/>
          </p:nvPr>
        </p:nvSpPr>
        <p:spPr>
          <a:xfrm>
            <a:off x="1304925" y="6553200"/>
            <a:ext cx="4708525" cy="304800"/>
          </a:xfrm>
        </p:spPr>
        <p:txBody>
          <a:bodyPr/>
          <a:lstStyle>
            <a:lvl1pPr>
              <a:defRPr sz="1200">
                <a:solidFill>
                  <a:schemeClr val="tx1"/>
                </a:solidFill>
                <a:latin typeface="+mn-lt"/>
              </a:defRPr>
            </a:lvl1pPr>
          </a:lstStyle>
          <a:p>
            <a:pPr>
              <a:defRPr/>
            </a:pPr>
            <a:r>
              <a:rPr lang="en-US"/>
              <a:t>VOILA lezing Eline</a:t>
            </a:r>
            <a:endParaRPr lang="en-GB"/>
          </a:p>
        </p:txBody>
      </p:sp>
    </p:spTree>
    <p:extLst>
      <p:ext uri="{BB962C8B-B14F-4D97-AF65-F5344CB8AC3E}">
        <p14:creationId xmlns:p14="http://schemas.microsoft.com/office/powerpoint/2010/main" val="2011491704"/>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sp>
        <p:nvSpPr>
          <p:cNvPr id="4" name="Rechthoek 13">
            <a:extLst>
              <a:ext uri="{FF2B5EF4-FFF2-40B4-BE49-F238E27FC236}">
                <a16:creationId xmlns:a16="http://schemas.microsoft.com/office/drawing/2014/main" id="{EDB4AC0A-512E-4EA8-8D96-087409F26007}"/>
              </a:ext>
            </a:extLst>
          </p:cNvPr>
          <p:cNvSpPr>
            <a:spLocks noChangeArrowheads="1"/>
          </p:cNvSpPr>
          <p:nvPr userDrawn="1"/>
        </p:nvSpPr>
        <p:spPr bwMode="auto">
          <a:xfrm>
            <a:off x="0" y="0"/>
            <a:ext cx="8921750" cy="1268413"/>
          </a:xfrm>
          <a:prstGeom prst="rect">
            <a:avLst/>
          </a:prstGeom>
          <a:solidFill>
            <a:schemeClr val="tx1"/>
          </a:solidFill>
          <a:ln w="9525" algn="ctr">
            <a:solidFill>
              <a:schemeClr val="tx1"/>
            </a:solidFill>
            <a:round/>
            <a:headEnd/>
            <a:tailEnd/>
          </a:ln>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defRPr/>
            </a:pPr>
            <a:endParaRPr lang="nl-NL" altLang="nl-NL" sz="2400">
              <a:latin typeface="Times" panose="02020603050405020304" pitchFamily="18" charset="0"/>
              <a:ea typeface="MS PGothic" panose="020B0600070205080204" pitchFamily="34" charset="-128"/>
            </a:endParaRPr>
          </a:p>
        </p:txBody>
      </p:sp>
      <p:sp>
        <p:nvSpPr>
          <p:cNvPr id="5" name="Rechthoek 14">
            <a:extLst>
              <a:ext uri="{FF2B5EF4-FFF2-40B4-BE49-F238E27FC236}">
                <a16:creationId xmlns:a16="http://schemas.microsoft.com/office/drawing/2014/main" id="{5484CAA4-E72F-4573-AB33-E57406E1002D}"/>
              </a:ext>
            </a:extLst>
          </p:cNvPr>
          <p:cNvSpPr>
            <a:spLocks noChangeArrowheads="1"/>
          </p:cNvSpPr>
          <p:nvPr userDrawn="1"/>
        </p:nvSpPr>
        <p:spPr bwMode="auto">
          <a:xfrm>
            <a:off x="0" y="2587625"/>
            <a:ext cx="1146175" cy="1150938"/>
          </a:xfrm>
          <a:prstGeom prst="rect">
            <a:avLst/>
          </a:prstGeom>
          <a:solidFill>
            <a:schemeClr val="accent1">
              <a:alpha val="50195"/>
            </a:schemeClr>
          </a:solidFill>
          <a:ln>
            <a:noFill/>
          </a:ln>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defRPr/>
            </a:pPr>
            <a:endParaRPr lang="nl-NL" altLang="nl-NL" sz="2400">
              <a:latin typeface="Times" panose="02020603050405020304" pitchFamily="18" charset="0"/>
              <a:ea typeface="MS PGothic" panose="020B0600070205080204" pitchFamily="34" charset="-128"/>
            </a:endParaRPr>
          </a:p>
        </p:txBody>
      </p:sp>
      <p:sp>
        <p:nvSpPr>
          <p:cNvPr id="6" name="Rechthoek 15">
            <a:extLst>
              <a:ext uri="{FF2B5EF4-FFF2-40B4-BE49-F238E27FC236}">
                <a16:creationId xmlns:a16="http://schemas.microsoft.com/office/drawing/2014/main" id="{20362BAF-4361-4C24-A6EA-6F01638B7013}"/>
              </a:ext>
            </a:extLst>
          </p:cNvPr>
          <p:cNvSpPr>
            <a:spLocks noChangeArrowheads="1"/>
          </p:cNvSpPr>
          <p:nvPr userDrawn="1"/>
        </p:nvSpPr>
        <p:spPr bwMode="auto">
          <a:xfrm>
            <a:off x="1146175" y="1431925"/>
            <a:ext cx="7997825" cy="1155700"/>
          </a:xfrm>
          <a:prstGeom prst="rect">
            <a:avLst/>
          </a:prstGeom>
          <a:solidFill>
            <a:schemeClr val="accent1">
              <a:alpha val="25098"/>
            </a:schemeClr>
          </a:solidFill>
          <a:ln>
            <a:noFill/>
          </a:ln>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defRPr/>
            </a:pPr>
            <a:endParaRPr lang="nl-NL" altLang="nl-NL" sz="2400">
              <a:latin typeface="Times" panose="02020603050405020304" pitchFamily="18" charset="0"/>
              <a:ea typeface="MS PGothic" panose="020B0600070205080204" pitchFamily="34" charset="-128"/>
            </a:endParaRPr>
          </a:p>
        </p:txBody>
      </p:sp>
      <p:pic>
        <p:nvPicPr>
          <p:cNvPr id="7" name="Afbeelding 16" descr="logo UL_RGB.pdf">
            <a:extLst>
              <a:ext uri="{FF2B5EF4-FFF2-40B4-BE49-F238E27FC236}">
                <a16:creationId xmlns:a16="http://schemas.microsoft.com/office/drawing/2014/main" id="{3F1AF65F-6B65-4D66-B67E-4207C5B9FA92}"/>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611188" y="5743575"/>
            <a:ext cx="495300"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Afbeelding 17" descr="logo lumc_Fedra_PPT_20 mm E.pdf">
            <a:extLst>
              <a:ext uri="{FF2B5EF4-FFF2-40B4-BE49-F238E27FC236}">
                <a16:creationId xmlns:a16="http://schemas.microsoft.com/office/drawing/2014/main" id="{2CC6448E-1F9A-4D6C-9A0B-32C09DE2E9A4}"/>
              </a:ext>
            </a:extLst>
          </p:cNvPr>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566738" y="277813"/>
            <a:ext cx="2293937"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Rectangle 3"/>
          <p:cNvSpPr>
            <a:spLocks noGrp="1" noChangeArrowheads="1"/>
          </p:cNvSpPr>
          <p:nvPr>
            <p:ph idx="1"/>
          </p:nvPr>
        </p:nvSpPr>
        <p:spPr bwMode="auto">
          <a:xfrm>
            <a:off x="1323975" y="1431652"/>
            <a:ext cx="7524750" cy="1152000"/>
          </a:xfrm>
          <a:prstGeom prst="rect">
            <a:avLst/>
          </a:prstGeom>
          <a:noFill/>
          <a:ln>
            <a:noFill/>
          </a:ln>
          <a:effectLst/>
        </p:spPr>
        <p:txBody>
          <a:bodyPr spcCol="360000"/>
          <a:lstStyle>
            <a:lvl1pPr>
              <a:defRPr sz="2400" b="1" i="0">
                <a:solidFill>
                  <a:schemeClr val="bg2"/>
                </a:solidFill>
              </a:defRPr>
            </a:lvl1pPr>
          </a:lstStyle>
          <a:p>
            <a:pPr lvl="0"/>
            <a:r>
              <a:rPr lang="nl-NL"/>
              <a:t>Tekststijl van het model bewerken</a:t>
            </a:r>
          </a:p>
        </p:txBody>
      </p:sp>
      <p:sp>
        <p:nvSpPr>
          <p:cNvPr id="17" name="Tijdelijke aanduiding voor tekst 3"/>
          <p:cNvSpPr>
            <a:spLocks noGrp="1"/>
          </p:cNvSpPr>
          <p:nvPr>
            <p:ph type="body" sz="half" idx="10"/>
          </p:nvPr>
        </p:nvSpPr>
        <p:spPr>
          <a:xfrm>
            <a:off x="1323983" y="2839003"/>
            <a:ext cx="7524751" cy="3418922"/>
          </a:xfrm>
        </p:spPr>
        <p:txBody>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Rectangle 4">
            <a:extLst>
              <a:ext uri="{FF2B5EF4-FFF2-40B4-BE49-F238E27FC236}">
                <a16:creationId xmlns:a16="http://schemas.microsoft.com/office/drawing/2014/main" id="{8A7C5533-A799-4D34-BB7C-07E150C52C67}"/>
              </a:ext>
            </a:extLst>
          </p:cNvPr>
          <p:cNvSpPr>
            <a:spLocks noGrp="1" noChangeArrowheads="1"/>
          </p:cNvSpPr>
          <p:nvPr>
            <p:ph type="dt" sz="half" idx="11"/>
          </p:nvPr>
        </p:nvSpPr>
        <p:spPr>
          <a:xfrm>
            <a:off x="6350000" y="6553200"/>
            <a:ext cx="2508250" cy="304800"/>
          </a:xfrm>
        </p:spPr>
        <p:txBody>
          <a:bodyPr/>
          <a:lstStyle>
            <a:lvl1pPr algn="r">
              <a:defRPr sz="1200">
                <a:solidFill>
                  <a:schemeClr val="tx1"/>
                </a:solidFill>
                <a:latin typeface="+mn-lt"/>
              </a:defRPr>
            </a:lvl1pPr>
          </a:lstStyle>
          <a:p>
            <a:pPr>
              <a:defRPr/>
            </a:pPr>
            <a:fld id="{CF531427-35DA-4744-902E-B5468993646D}" type="datetime5">
              <a:rPr lang="en-US"/>
              <a:pPr>
                <a:defRPr/>
              </a:pPr>
              <a:t>1-Dec-21</a:t>
            </a:fld>
            <a:endParaRPr lang="en-GB" dirty="0"/>
          </a:p>
        </p:txBody>
      </p:sp>
      <p:sp>
        <p:nvSpPr>
          <p:cNvPr id="10" name="Rectangle 6">
            <a:extLst>
              <a:ext uri="{FF2B5EF4-FFF2-40B4-BE49-F238E27FC236}">
                <a16:creationId xmlns:a16="http://schemas.microsoft.com/office/drawing/2014/main" id="{4A99D994-FD7A-424B-85A0-892C735C6D76}"/>
              </a:ext>
            </a:extLst>
          </p:cNvPr>
          <p:cNvSpPr>
            <a:spLocks noGrp="1" noChangeArrowheads="1"/>
          </p:cNvSpPr>
          <p:nvPr>
            <p:ph type="sldNum" sz="quarter" idx="12"/>
          </p:nvPr>
        </p:nvSpPr>
        <p:spPr/>
        <p:txBody>
          <a:bodyPr/>
          <a:lstStyle>
            <a:lvl1pPr algn="l">
              <a:defRPr sz="1200">
                <a:solidFill>
                  <a:schemeClr val="tx1"/>
                </a:solidFill>
                <a:latin typeface="+mn-lt"/>
              </a:defRPr>
            </a:lvl1pPr>
          </a:lstStyle>
          <a:p>
            <a:pPr>
              <a:defRPr/>
            </a:pPr>
            <a:fld id="{26B123B2-81B1-4AEB-881A-56F0C61EF431}" type="slidenum">
              <a:rPr lang="en-GB"/>
              <a:pPr>
                <a:defRPr/>
              </a:pPr>
              <a:t>‹#›</a:t>
            </a:fld>
            <a:endParaRPr lang="en-GB" dirty="0"/>
          </a:p>
        </p:txBody>
      </p:sp>
      <p:sp>
        <p:nvSpPr>
          <p:cNvPr id="11" name="Rectangle 5">
            <a:extLst>
              <a:ext uri="{FF2B5EF4-FFF2-40B4-BE49-F238E27FC236}">
                <a16:creationId xmlns:a16="http://schemas.microsoft.com/office/drawing/2014/main" id="{2B7A643B-E226-451C-99D7-56ABAC2969F3}"/>
              </a:ext>
            </a:extLst>
          </p:cNvPr>
          <p:cNvSpPr>
            <a:spLocks noGrp="1" noChangeArrowheads="1"/>
          </p:cNvSpPr>
          <p:nvPr>
            <p:ph type="ftr" sz="quarter" idx="13"/>
          </p:nvPr>
        </p:nvSpPr>
        <p:spPr>
          <a:xfrm>
            <a:off x="1304925" y="6553200"/>
            <a:ext cx="4708525" cy="304800"/>
          </a:xfrm>
        </p:spPr>
        <p:txBody>
          <a:bodyPr/>
          <a:lstStyle>
            <a:lvl1pPr>
              <a:defRPr sz="1200">
                <a:solidFill>
                  <a:schemeClr val="tx1"/>
                </a:solidFill>
                <a:latin typeface="+mn-lt"/>
              </a:defRPr>
            </a:lvl1pPr>
          </a:lstStyle>
          <a:p>
            <a:pPr>
              <a:defRPr/>
            </a:pPr>
            <a:r>
              <a:rPr lang="en-US"/>
              <a:t>VOILA lezing Eline</a:t>
            </a:r>
            <a:endParaRPr lang="en-GB"/>
          </a:p>
        </p:txBody>
      </p:sp>
    </p:spTree>
    <p:extLst>
      <p:ext uri="{BB962C8B-B14F-4D97-AF65-F5344CB8AC3E}">
        <p14:creationId xmlns:p14="http://schemas.microsoft.com/office/powerpoint/2010/main" val="168100076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8" name="Rechthoek 13">
            <a:extLst>
              <a:ext uri="{FF2B5EF4-FFF2-40B4-BE49-F238E27FC236}">
                <a16:creationId xmlns:a16="http://schemas.microsoft.com/office/drawing/2014/main" id="{8E1C7F11-A4A4-4F63-AE95-4AC70FEA969C}"/>
              </a:ext>
            </a:extLst>
          </p:cNvPr>
          <p:cNvSpPr>
            <a:spLocks noChangeArrowheads="1"/>
          </p:cNvSpPr>
          <p:nvPr userDrawn="1"/>
        </p:nvSpPr>
        <p:spPr bwMode="auto">
          <a:xfrm>
            <a:off x="0" y="0"/>
            <a:ext cx="9144000" cy="1431925"/>
          </a:xfrm>
          <a:prstGeom prst="rect">
            <a:avLst/>
          </a:prstGeom>
          <a:solidFill>
            <a:schemeClr val="tx1"/>
          </a:solidFill>
          <a:ln w="9525" algn="ctr">
            <a:solidFill>
              <a:schemeClr val="tx1"/>
            </a:solidFill>
            <a:round/>
            <a:headEnd/>
            <a:tailEnd/>
          </a:ln>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endParaRPr lang="nl-NL" altLang="nl-NL">
              <a:solidFill>
                <a:srgbClr val="FFFFFF"/>
              </a:solidFill>
            </a:endParaRPr>
          </a:p>
        </p:txBody>
      </p:sp>
      <p:pic>
        <p:nvPicPr>
          <p:cNvPr id="9" name="Afbeelding 14" descr="logo UL_RGB.pdf">
            <a:extLst>
              <a:ext uri="{FF2B5EF4-FFF2-40B4-BE49-F238E27FC236}">
                <a16:creationId xmlns:a16="http://schemas.microsoft.com/office/drawing/2014/main" id="{D6C1533B-15FC-46F6-AE53-FFC5AC20895B}"/>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611188" y="5743575"/>
            <a:ext cx="495300"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hthoek 13">
            <a:extLst>
              <a:ext uri="{FF2B5EF4-FFF2-40B4-BE49-F238E27FC236}">
                <a16:creationId xmlns:a16="http://schemas.microsoft.com/office/drawing/2014/main" id="{6BB48782-46DB-4378-8330-61C90833329B}"/>
              </a:ext>
            </a:extLst>
          </p:cNvPr>
          <p:cNvSpPr>
            <a:spLocks noChangeArrowheads="1"/>
          </p:cNvSpPr>
          <p:nvPr userDrawn="1"/>
        </p:nvSpPr>
        <p:spPr bwMode="auto">
          <a:xfrm>
            <a:off x="1146175" y="1431925"/>
            <a:ext cx="7997825" cy="1150938"/>
          </a:xfrm>
          <a:prstGeom prst="rect">
            <a:avLst/>
          </a:prstGeom>
          <a:solidFill>
            <a:schemeClr val="accent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endParaRPr lang="nl-NL" altLang="nl-NL">
              <a:solidFill>
                <a:srgbClr val="FFFFFF"/>
              </a:solidFill>
            </a:endParaRPr>
          </a:p>
        </p:txBody>
      </p:sp>
      <p:sp>
        <p:nvSpPr>
          <p:cNvPr id="11" name="Rechthoek 16">
            <a:extLst>
              <a:ext uri="{FF2B5EF4-FFF2-40B4-BE49-F238E27FC236}">
                <a16:creationId xmlns:a16="http://schemas.microsoft.com/office/drawing/2014/main" id="{369ED33A-888C-42E5-89BF-CD22D6A2E192}"/>
              </a:ext>
            </a:extLst>
          </p:cNvPr>
          <p:cNvSpPr>
            <a:spLocks noChangeArrowheads="1"/>
          </p:cNvSpPr>
          <p:nvPr userDrawn="1"/>
        </p:nvSpPr>
        <p:spPr bwMode="auto">
          <a:xfrm>
            <a:off x="0" y="2587625"/>
            <a:ext cx="1146175" cy="1150938"/>
          </a:xfrm>
          <a:prstGeom prst="rect">
            <a:avLst/>
          </a:prstGeom>
          <a:solidFill>
            <a:schemeClr val="accent1">
              <a:alpha val="50195"/>
            </a:schemeClr>
          </a:solidFill>
          <a:ln>
            <a:noFill/>
          </a:ln>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endParaRPr lang="nl-NL" altLang="nl-NL">
              <a:solidFill>
                <a:srgbClr val="FFFFFF"/>
              </a:solidFill>
            </a:endParaRPr>
          </a:p>
        </p:txBody>
      </p:sp>
      <p:pic>
        <p:nvPicPr>
          <p:cNvPr id="12" name="Afbeelding 17" descr="logo lumc_Fedra_PPT_20 mm E.pdf">
            <a:extLst>
              <a:ext uri="{FF2B5EF4-FFF2-40B4-BE49-F238E27FC236}">
                <a16:creationId xmlns:a16="http://schemas.microsoft.com/office/drawing/2014/main" id="{DC3DD453-84D1-4D5A-952F-509CF065F31C}"/>
              </a:ext>
            </a:extLst>
          </p:cNvPr>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566738" y="277813"/>
            <a:ext cx="2293937"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9" name="Rectangle 3"/>
          <p:cNvSpPr>
            <a:spLocks noGrp="1" noChangeArrowheads="1"/>
          </p:cNvSpPr>
          <p:nvPr>
            <p:ph type="subTitle" idx="1"/>
          </p:nvPr>
        </p:nvSpPr>
        <p:spPr>
          <a:xfrm>
            <a:off x="1304925" y="2780928"/>
            <a:ext cx="4527551" cy="347890"/>
          </a:xfrm>
        </p:spPr>
        <p:txBody>
          <a:bodyPr/>
          <a:lstStyle>
            <a:lvl1pPr marL="0" indent="0" algn="l">
              <a:lnSpc>
                <a:spcPct val="100000"/>
              </a:lnSpc>
              <a:buFontTx/>
              <a:buNone/>
              <a:defRPr b="1">
                <a:solidFill>
                  <a:schemeClr val="bg2"/>
                </a:solidFill>
              </a:defRPr>
            </a:lvl1pPr>
          </a:lstStyle>
          <a:p>
            <a:pPr lvl="0"/>
            <a:r>
              <a:rPr lang="nl-NL" noProof="0"/>
              <a:t>Klik om de ondertitelstijl van het model te bewerken</a:t>
            </a:r>
            <a:endParaRPr lang="en-GB" noProof="0" dirty="0"/>
          </a:p>
        </p:txBody>
      </p:sp>
      <p:sp>
        <p:nvSpPr>
          <p:cNvPr id="21" name="Rectangle 2"/>
          <p:cNvSpPr>
            <a:spLocks noGrp="1" noChangeArrowheads="1"/>
          </p:cNvSpPr>
          <p:nvPr>
            <p:ph type="title"/>
          </p:nvPr>
        </p:nvSpPr>
        <p:spPr bwMode="auto">
          <a:xfrm>
            <a:off x="1322388" y="1431450"/>
            <a:ext cx="7821570" cy="1144588"/>
          </a:xfrm>
          <a:prstGeom prst="rect">
            <a:avLst/>
          </a:prstGeom>
          <a:noFill/>
          <a:ln>
            <a:noFill/>
          </a:ln>
          <a:effectLst/>
        </p:spPr>
        <p:txBody>
          <a:bodyPr tIns="108000" bIns="0" anchor="t"/>
          <a:lstStyle/>
          <a:p>
            <a:pPr lvl="0"/>
            <a:r>
              <a:rPr lang="en-US"/>
              <a:t>Click to edit Master title style</a:t>
            </a:r>
            <a:endParaRPr lang="en-GB" dirty="0"/>
          </a:p>
        </p:txBody>
      </p:sp>
      <p:sp>
        <p:nvSpPr>
          <p:cNvPr id="24" name="Rectangle 3"/>
          <p:cNvSpPr>
            <a:spLocks noGrp="1" noChangeArrowheads="1"/>
          </p:cNvSpPr>
          <p:nvPr>
            <p:ph idx="10"/>
          </p:nvPr>
        </p:nvSpPr>
        <p:spPr bwMode="auto">
          <a:xfrm>
            <a:off x="1304925" y="4433456"/>
            <a:ext cx="4530829" cy="415636"/>
          </a:xfrm>
          <a:prstGeom prst="rect">
            <a:avLst/>
          </a:prstGeom>
          <a:noFill/>
          <a:ln>
            <a:noFill/>
          </a:ln>
          <a:effectLst/>
        </p:spPr>
        <p:txBody>
          <a:bodyPr/>
          <a:lstStyle>
            <a:lvl1pPr marL="0" indent="0">
              <a:buFontTx/>
              <a:buNone/>
              <a:defRPr sz="2000" baseline="0">
                <a:solidFill>
                  <a:schemeClr val="bg2"/>
                </a:solidFill>
              </a:defRPr>
            </a:lvl1pPr>
          </a:lstStyle>
          <a:p>
            <a:pPr lvl="0"/>
            <a:r>
              <a:rPr lang="nl-NL"/>
              <a:t>Tekststijl van het model bewerken</a:t>
            </a:r>
          </a:p>
        </p:txBody>
      </p:sp>
      <p:sp>
        <p:nvSpPr>
          <p:cNvPr id="23" name="Rectangle 3"/>
          <p:cNvSpPr>
            <a:spLocks noGrp="1" noChangeArrowheads="1"/>
          </p:cNvSpPr>
          <p:nvPr>
            <p:ph idx="11"/>
          </p:nvPr>
        </p:nvSpPr>
        <p:spPr bwMode="auto">
          <a:xfrm>
            <a:off x="1304925" y="4849092"/>
            <a:ext cx="4545117" cy="415635"/>
          </a:xfrm>
          <a:prstGeom prst="rect">
            <a:avLst/>
          </a:prstGeom>
          <a:noFill/>
          <a:ln>
            <a:noFill/>
          </a:ln>
          <a:effectLst/>
        </p:spPr>
        <p:txBody>
          <a:bodyPr/>
          <a:lstStyle>
            <a:lvl1pPr marL="0" indent="0">
              <a:buFontTx/>
              <a:buNone/>
              <a:defRPr sz="2000">
                <a:solidFill>
                  <a:schemeClr val="bg2"/>
                </a:solidFill>
              </a:defRPr>
            </a:lvl1pPr>
            <a:lvl2pPr marL="0" indent="0">
              <a:buFontTx/>
              <a:buNone/>
              <a:defRPr sz="1600"/>
            </a:lvl2pPr>
            <a:lvl3pPr marL="860425" indent="0">
              <a:buFontTx/>
              <a:buNone/>
              <a:defRPr/>
            </a:lvl3pPr>
            <a:lvl4pPr marL="1236662" indent="0">
              <a:buFontTx/>
              <a:buNone/>
              <a:defRPr/>
            </a:lvl4pPr>
            <a:lvl5pPr marL="1717675" indent="0">
              <a:buFontTx/>
              <a:buNone/>
              <a:defRPr/>
            </a:lvl5pPr>
          </a:lstStyle>
          <a:p>
            <a:pPr lvl="0"/>
            <a:r>
              <a:rPr lang="nl-NL"/>
              <a:t>Tekststijl van het model bewerken</a:t>
            </a:r>
          </a:p>
        </p:txBody>
      </p:sp>
      <p:sp>
        <p:nvSpPr>
          <p:cNvPr id="19" name="Rectangle 3"/>
          <p:cNvSpPr>
            <a:spLocks noGrp="1" noChangeArrowheads="1"/>
          </p:cNvSpPr>
          <p:nvPr>
            <p:ph idx="12"/>
          </p:nvPr>
        </p:nvSpPr>
        <p:spPr bwMode="auto">
          <a:xfrm>
            <a:off x="1304924" y="5264727"/>
            <a:ext cx="4527551" cy="415635"/>
          </a:xfrm>
          <a:prstGeom prst="rect">
            <a:avLst/>
          </a:prstGeom>
          <a:noFill/>
          <a:ln>
            <a:noFill/>
          </a:ln>
          <a:effectLst/>
        </p:spPr>
        <p:txBody>
          <a:bodyPr/>
          <a:lstStyle>
            <a:lvl1pPr marL="0" indent="0">
              <a:buFontTx/>
              <a:buNone/>
              <a:defRPr sz="1800" b="0" i="0" cap="all" baseline="0">
                <a:solidFill>
                  <a:schemeClr val="accent1"/>
                </a:solidFill>
              </a:defRPr>
            </a:lvl1pPr>
          </a:lstStyle>
          <a:p>
            <a:pPr lvl="0"/>
            <a:r>
              <a:rPr lang="nl-NL"/>
              <a:t>Tekststijl van het model bewerken</a:t>
            </a:r>
          </a:p>
        </p:txBody>
      </p:sp>
      <p:sp>
        <p:nvSpPr>
          <p:cNvPr id="26" name="Tijdelijke aanduiding voor afbeelding 2"/>
          <p:cNvSpPr>
            <a:spLocks noGrp="1"/>
          </p:cNvSpPr>
          <p:nvPr>
            <p:ph type="pic" idx="14"/>
          </p:nvPr>
        </p:nvSpPr>
        <p:spPr>
          <a:xfrm>
            <a:off x="5969102" y="2583652"/>
            <a:ext cx="2880000" cy="2880000"/>
          </a:xfrm>
        </p:spPr>
        <p:txBody>
          <a:bodyPr/>
          <a:lstStyle>
            <a:lvl1pPr marL="0" indent="0">
              <a:buNone/>
              <a:defRPr sz="800">
                <a:solidFill>
                  <a:schemeClr val="accent4"/>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nl-NL" noProof="0" dirty="0"/>
          </a:p>
        </p:txBody>
      </p:sp>
      <p:sp>
        <p:nvSpPr>
          <p:cNvPr id="13" name="Rectangle 4">
            <a:extLst>
              <a:ext uri="{FF2B5EF4-FFF2-40B4-BE49-F238E27FC236}">
                <a16:creationId xmlns:a16="http://schemas.microsoft.com/office/drawing/2014/main" id="{36B8BF43-30E7-4920-A56B-E929E0C6B570}"/>
              </a:ext>
            </a:extLst>
          </p:cNvPr>
          <p:cNvSpPr>
            <a:spLocks noGrp="1" noChangeArrowheads="1"/>
          </p:cNvSpPr>
          <p:nvPr>
            <p:ph type="dt" sz="half" idx="15"/>
          </p:nvPr>
        </p:nvSpPr>
        <p:spPr>
          <a:xfrm>
            <a:off x="6350000" y="6553200"/>
            <a:ext cx="2508250" cy="304800"/>
          </a:xfrm>
        </p:spPr>
        <p:txBody>
          <a:bodyPr/>
          <a:lstStyle>
            <a:lvl1pPr algn="r">
              <a:defRPr sz="1200">
                <a:solidFill>
                  <a:srgbClr val="FFFFFF"/>
                </a:solidFill>
                <a:latin typeface="+mn-lt"/>
              </a:defRPr>
            </a:lvl1pPr>
          </a:lstStyle>
          <a:p>
            <a:pPr>
              <a:defRPr/>
            </a:pPr>
            <a:fld id="{5EB6EDE6-3D83-4F93-98A0-D9A2C6E6E548}" type="datetime5">
              <a:rPr lang="en-US"/>
              <a:pPr>
                <a:defRPr/>
              </a:pPr>
              <a:t>1-Dec-21</a:t>
            </a:fld>
            <a:endParaRPr lang="en-GB" dirty="0"/>
          </a:p>
        </p:txBody>
      </p:sp>
      <p:sp>
        <p:nvSpPr>
          <p:cNvPr id="14" name="Rectangle 5">
            <a:extLst>
              <a:ext uri="{FF2B5EF4-FFF2-40B4-BE49-F238E27FC236}">
                <a16:creationId xmlns:a16="http://schemas.microsoft.com/office/drawing/2014/main" id="{2EDF1271-7B12-4FAD-8B1B-CBEC371B6089}"/>
              </a:ext>
            </a:extLst>
          </p:cNvPr>
          <p:cNvSpPr>
            <a:spLocks noGrp="1" noChangeArrowheads="1"/>
          </p:cNvSpPr>
          <p:nvPr>
            <p:ph type="ftr" sz="quarter" idx="16"/>
          </p:nvPr>
        </p:nvSpPr>
        <p:spPr>
          <a:xfrm>
            <a:off x="1304925" y="6553200"/>
            <a:ext cx="4708525" cy="304800"/>
          </a:xfrm>
        </p:spPr>
        <p:txBody>
          <a:bodyPr/>
          <a:lstStyle>
            <a:lvl1pPr>
              <a:defRPr sz="1200">
                <a:solidFill>
                  <a:srgbClr val="FFFFFF"/>
                </a:solidFill>
                <a:latin typeface="+mn-lt"/>
              </a:defRPr>
            </a:lvl1pPr>
          </a:lstStyle>
          <a:p>
            <a:pPr>
              <a:defRPr/>
            </a:pPr>
            <a:r>
              <a:rPr lang="en-GB"/>
              <a:t>FOS INtroduction 2018</a:t>
            </a:r>
          </a:p>
        </p:txBody>
      </p:sp>
      <p:sp>
        <p:nvSpPr>
          <p:cNvPr id="15" name="Rectangle 6">
            <a:extLst>
              <a:ext uri="{FF2B5EF4-FFF2-40B4-BE49-F238E27FC236}">
                <a16:creationId xmlns:a16="http://schemas.microsoft.com/office/drawing/2014/main" id="{231CCA7A-D922-45CD-A709-56C1D1AA5F60}"/>
              </a:ext>
            </a:extLst>
          </p:cNvPr>
          <p:cNvSpPr>
            <a:spLocks noGrp="1" noChangeArrowheads="1"/>
          </p:cNvSpPr>
          <p:nvPr>
            <p:ph type="sldNum" sz="quarter" idx="17"/>
          </p:nvPr>
        </p:nvSpPr>
        <p:spPr/>
        <p:txBody>
          <a:bodyPr/>
          <a:lstStyle>
            <a:lvl1pPr>
              <a:defRPr/>
            </a:lvl1pPr>
          </a:lstStyle>
          <a:p>
            <a:pPr>
              <a:defRPr/>
            </a:pPr>
            <a:fld id="{05A39368-EF79-40EC-90AD-CA69BF251096}" type="slidenum">
              <a:rPr lang="en-GB" altLang="nl-NL"/>
              <a:pPr>
                <a:defRPr/>
              </a:pPr>
              <a:t>‹#›</a:t>
            </a:fld>
            <a:endParaRPr lang="en-GB" altLang="nl-NL"/>
          </a:p>
        </p:txBody>
      </p:sp>
    </p:spTree>
    <p:extLst>
      <p:ext uri="{BB962C8B-B14F-4D97-AF65-F5344CB8AC3E}">
        <p14:creationId xmlns:p14="http://schemas.microsoft.com/office/powerpoint/2010/main" val="173427796"/>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18" name="Shape 18"/>
          <p:cNvSpPr>
            <a:spLocks noGrp="1"/>
          </p:cNvSpPr>
          <p:nvPr>
            <p:ph type="title"/>
          </p:nvPr>
        </p:nvSpPr>
        <p:spPr>
          <a:prstGeom prst="rect">
            <a:avLst/>
          </a:prstGeom>
        </p:spPr>
        <p:txBody>
          <a:bodyPr/>
          <a:lstStyle/>
          <a:p>
            <a:pPr lvl="0"/>
            <a:r>
              <a:t>Title Text</a:t>
            </a:r>
          </a:p>
        </p:txBody>
      </p:sp>
      <p:sp>
        <p:nvSpPr>
          <p:cNvPr id="19" name="Shape 19"/>
          <p:cNvSpPr>
            <a:spLocks noGrp="1"/>
          </p:cNvSpPr>
          <p:nvPr>
            <p:ph type="body" idx="1"/>
          </p:nvPr>
        </p:nvSpPr>
        <p:spPr>
          <a:prstGeom prst="rect">
            <a:avLst/>
          </a:prstGeom>
        </p:spPr>
        <p:txBody>
          <a:bodyPr/>
          <a:lstStyle/>
          <a:p>
            <a:pPr lvl="0"/>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3599996199"/>
      </p:ext>
    </p:extLst>
  </p:cSld>
  <p:clrMapOvr>
    <a:masterClrMapping/>
  </p:clrMapOvr>
  <p:transition spd="med"/>
</p:sldLayout>
</file>

<file path=ppt/slideLayouts/slideLayout231.xml><?xml version="1.0" encoding="utf-8"?>
<p:sldLayout xmlns:a="http://schemas.openxmlformats.org/drawingml/2006/main" xmlns:r="http://schemas.openxmlformats.org/officeDocument/2006/relationships" xmlns:p="http://schemas.openxmlformats.org/presentationml/2006/main" userDrawn="1">
  <p:cSld name="Zonder voetttekst">
    <p:spTree>
      <p:nvGrpSpPr>
        <p:cNvPr id="1" name=""/>
        <p:cNvGrpSpPr/>
        <p:nvPr/>
      </p:nvGrpSpPr>
      <p:grpSpPr>
        <a:xfrm>
          <a:off x="0" y="0"/>
          <a:ext cx="0" cy="0"/>
          <a:chOff x="0" y="0"/>
          <a:chExt cx="0" cy="0"/>
        </a:xfrm>
      </p:grpSpPr>
      <p:sp>
        <p:nvSpPr>
          <p:cNvPr id="4" name="Rechthoek 13">
            <a:extLst>
              <a:ext uri="{FF2B5EF4-FFF2-40B4-BE49-F238E27FC236}">
                <a16:creationId xmlns:a16="http://schemas.microsoft.com/office/drawing/2014/main" id="{535F87D7-E53E-479F-977C-1CBE04C751A0}"/>
              </a:ext>
            </a:extLst>
          </p:cNvPr>
          <p:cNvSpPr>
            <a:spLocks noChangeArrowheads="1"/>
          </p:cNvSpPr>
          <p:nvPr userDrawn="1"/>
        </p:nvSpPr>
        <p:spPr bwMode="auto">
          <a:xfrm>
            <a:off x="0" y="6527800"/>
            <a:ext cx="9144000" cy="330200"/>
          </a:xfrm>
          <a:prstGeom prst="rect">
            <a:avLst/>
          </a:prstGeom>
          <a:solidFill>
            <a:schemeClr val="bg1"/>
          </a:solidFill>
          <a:ln w="9525" algn="ctr">
            <a:solidFill>
              <a:schemeClr val="tx1"/>
            </a:solidFill>
            <a:round/>
            <a:headEnd/>
            <a:tailEnd/>
          </a:ln>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defRPr/>
            </a:pPr>
            <a:endParaRPr lang="nl-NL" altLang="nl-NL">
              <a:solidFill>
                <a:srgbClr val="003C66"/>
              </a:solidFill>
            </a:endParaRPr>
          </a:p>
        </p:txBody>
      </p:sp>
      <p:sp>
        <p:nvSpPr>
          <p:cNvPr id="2" name="Titel 1"/>
          <p:cNvSpPr>
            <a:spLocks noGrp="1"/>
          </p:cNvSpPr>
          <p:nvPr>
            <p:ph type="title"/>
          </p:nvPr>
        </p:nvSpPr>
        <p:spPr/>
        <p:txBody>
          <a:bodyPr/>
          <a:lstStyle/>
          <a:p>
            <a:r>
              <a:rPr lang="en-US"/>
              <a:t>Click to edit Master title style</a:t>
            </a:r>
            <a:endParaRPr lang="nl-NL" dirty="0"/>
          </a:p>
        </p:txBody>
      </p:sp>
      <p:sp>
        <p:nvSpPr>
          <p:cNvPr id="7" name="Tijdelijke aanduiding voor inhoud 2"/>
          <p:cNvSpPr>
            <a:spLocks noGrp="1"/>
          </p:cNvSpPr>
          <p:nvPr>
            <p:ph idx="1"/>
          </p:nvPr>
        </p:nvSpPr>
        <p:spPr>
          <a:xfrm>
            <a:off x="566739" y="1144592"/>
            <a:ext cx="8291512" cy="5373687"/>
          </a:xfrm>
        </p:spPr>
        <p:txBody>
          <a:bodyPr/>
          <a:lstStyle>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dirty="0"/>
          </a:p>
        </p:txBody>
      </p:sp>
    </p:spTree>
    <p:extLst>
      <p:ext uri="{BB962C8B-B14F-4D97-AF65-F5344CB8AC3E}">
        <p14:creationId xmlns:p14="http://schemas.microsoft.com/office/powerpoint/2010/main" val="1461538327"/>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tx1"/>
        </a:solidFill>
        <a:effectLst/>
      </p:bgPr>
    </p:bg>
    <p:spTree>
      <p:nvGrpSpPr>
        <p:cNvPr id="1" name=""/>
        <p:cNvGrpSpPr/>
        <p:nvPr/>
      </p:nvGrpSpPr>
      <p:grpSpPr>
        <a:xfrm>
          <a:off x="0" y="0"/>
          <a:ext cx="0" cy="0"/>
          <a:chOff x="0" y="0"/>
          <a:chExt cx="0" cy="0"/>
        </a:xfrm>
      </p:grpSpPr>
      <p:pic>
        <p:nvPicPr>
          <p:cNvPr id="8" name="Afbeelding 13" descr="logo UL_RGB.pdf">
            <a:extLst>
              <a:ext uri="{FF2B5EF4-FFF2-40B4-BE49-F238E27FC236}">
                <a16:creationId xmlns:a16="http://schemas.microsoft.com/office/drawing/2014/main" id="{D66DD8E8-8898-401A-B36D-BADCA015345C}"/>
              </a:ext>
            </a:extLst>
          </p:cNvPr>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611188" y="5961063"/>
            <a:ext cx="49530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hthoek 14">
            <a:extLst>
              <a:ext uri="{FF2B5EF4-FFF2-40B4-BE49-F238E27FC236}">
                <a16:creationId xmlns:a16="http://schemas.microsoft.com/office/drawing/2014/main" id="{37A5F24B-E500-44BD-A793-07BCF678A126}"/>
              </a:ext>
            </a:extLst>
          </p:cNvPr>
          <p:cNvSpPr>
            <a:spLocks noChangeArrowheads="1"/>
          </p:cNvSpPr>
          <p:nvPr userDrawn="1"/>
        </p:nvSpPr>
        <p:spPr bwMode="auto">
          <a:xfrm>
            <a:off x="1146175" y="1431925"/>
            <a:ext cx="7997825" cy="1150938"/>
          </a:xfrm>
          <a:prstGeom prst="rect">
            <a:avLst/>
          </a:prstGeom>
          <a:solidFill>
            <a:schemeClr val="accent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defRPr/>
            </a:pPr>
            <a:endParaRPr lang="nl-NL" altLang="nl-NL" sz="2400">
              <a:latin typeface="Times" panose="02020603050405020304" pitchFamily="18" charset="0"/>
              <a:ea typeface="MS PGothic" panose="020B0600070205080204" pitchFamily="34" charset="-128"/>
            </a:endParaRPr>
          </a:p>
        </p:txBody>
      </p:sp>
      <p:sp>
        <p:nvSpPr>
          <p:cNvPr id="10" name="Rechthoek 15">
            <a:extLst>
              <a:ext uri="{FF2B5EF4-FFF2-40B4-BE49-F238E27FC236}">
                <a16:creationId xmlns:a16="http://schemas.microsoft.com/office/drawing/2014/main" id="{C2D86DF5-6495-4D23-856E-90FEE754B1CA}"/>
              </a:ext>
            </a:extLst>
          </p:cNvPr>
          <p:cNvSpPr>
            <a:spLocks noChangeArrowheads="1"/>
          </p:cNvSpPr>
          <p:nvPr userDrawn="1"/>
        </p:nvSpPr>
        <p:spPr bwMode="auto">
          <a:xfrm>
            <a:off x="0" y="2587625"/>
            <a:ext cx="1146175" cy="1150938"/>
          </a:xfrm>
          <a:prstGeom prst="rect">
            <a:avLst/>
          </a:prstGeom>
          <a:solidFill>
            <a:schemeClr val="accent1">
              <a:alpha val="50195"/>
            </a:schemeClr>
          </a:solidFill>
          <a:ln>
            <a:noFill/>
          </a:ln>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defRPr/>
            </a:pPr>
            <a:endParaRPr lang="nl-NL" altLang="nl-NL" sz="2400">
              <a:latin typeface="Times" panose="02020603050405020304" pitchFamily="18" charset="0"/>
              <a:ea typeface="MS PGothic" panose="020B0600070205080204" pitchFamily="34" charset="-128"/>
            </a:endParaRPr>
          </a:p>
        </p:txBody>
      </p:sp>
      <p:pic>
        <p:nvPicPr>
          <p:cNvPr id="11" name="Afbeelding 16" descr="logo lumc_Fedra_PPT_20 mm E.pdf">
            <a:extLst>
              <a:ext uri="{FF2B5EF4-FFF2-40B4-BE49-F238E27FC236}">
                <a16:creationId xmlns:a16="http://schemas.microsoft.com/office/drawing/2014/main" id="{881F1C0D-6E56-408B-81AF-269117252912}"/>
              </a:ext>
            </a:extLst>
          </p:cNvPr>
          <p:cNvPicPr>
            <a:picLocks noChangeAspect="1" noChangeArrowheads="1"/>
          </p:cNvPicPr>
          <p:nvPr userDrawn="1"/>
        </p:nvPicPr>
        <p:blipFill>
          <a:blip r:embed="rId3">
            <a:extLst>
              <a:ext uri="{28A0092B-C50C-407E-A947-70E740481C1C}">
                <a14:useLocalDpi xmlns:a14="http://schemas.microsoft.com/office/drawing/2010/main"/>
              </a:ext>
            </a:extLst>
          </a:blip>
          <a:srcRect/>
          <a:stretch>
            <a:fillRect/>
          </a:stretch>
        </p:blipFill>
        <p:spPr bwMode="auto">
          <a:xfrm>
            <a:off x="566738" y="277813"/>
            <a:ext cx="2293937"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9" name="Rectangle 3"/>
          <p:cNvSpPr>
            <a:spLocks noGrp="1" noChangeArrowheads="1"/>
          </p:cNvSpPr>
          <p:nvPr>
            <p:ph type="subTitle" idx="1"/>
          </p:nvPr>
        </p:nvSpPr>
        <p:spPr>
          <a:xfrm>
            <a:off x="1304925" y="2780928"/>
            <a:ext cx="4527551" cy="347890"/>
          </a:xfrm>
        </p:spPr>
        <p:txBody>
          <a:bodyPr/>
          <a:lstStyle>
            <a:lvl1pPr marL="0" indent="0" algn="l">
              <a:lnSpc>
                <a:spcPct val="100000"/>
              </a:lnSpc>
              <a:buFontTx/>
              <a:buNone/>
              <a:defRPr b="1">
                <a:solidFill>
                  <a:schemeClr val="bg2"/>
                </a:solidFill>
              </a:defRPr>
            </a:lvl1pPr>
          </a:lstStyle>
          <a:p>
            <a:pPr lvl="0"/>
            <a:r>
              <a:rPr lang="nl-NL" noProof="0"/>
              <a:t>Klikken om de ondertitelstijl van het model te bewerken</a:t>
            </a:r>
            <a:endParaRPr lang="en-GB" noProof="0" dirty="0"/>
          </a:p>
        </p:txBody>
      </p:sp>
      <p:sp>
        <p:nvSpPr>
          <p:cNvPr id="21" name="Rectangle 2"/>
          <p:cNvSpPr>
            <a:spLocks noGrp="1" noChangeArrowheads="1"/>
          </p:cNvSpPr>
          <p:nvPr>
            <p:ph type="title"/>
          </p:nvPr>
        </p:nvSpPr>
        <p:spPr bwMode="auto">
          <a:xfrm>
            <a:off x="1322388" y="1431450"/>
            <a:ext cx="7821570" cy="1144588"/>
          </a:xfrm>
          <a:prstGeom prst="rect">
            <a:avLst/>
          </a:prstGeom>
          <a:noFill/>
          <a:ln>
            <a:noFill/>
          </a:ln>
          <a:effectLst/>
        </p:spPr>
        <p:txBody>
          <a:bodyPr tIns="108000" bIns="0" anchor="t"/>
          <a:lstStyle/>
          <a:p>
            <a:pPr lvl="0"/>
            <a:r>
              <a:rPr lang="en-US"/>
              <a:t>Click to edit Master title style</a:t>
            </a:r>
            <a:endParaRPr lang="en-GB" dirty="0"/>
          </a:p>
        </p:txBody>
      </p:sp>
      <p:sp>
        <p:nvSpPr>
          <p:cNvPr id="24" name="Rectangle 3"/>
          <p:cNvSpPr>
            <a:spLocks noGrp="1" noChangeArrowheads="1"/>
          </p:cNvSpPr>
          <p:nvPr>
            <p:ph idx="10"/>
          </p:nvPr>
        </p:nvSpPr>
        <p:spPr bwMode="auto">
          <a:xfrm>
            <a:off x="1304925" y="4433456"/>
            <a:ext cx="4530829" cy="415636"/>
          </a:xfrm>
          <a:prstGeom prst="rect">
            <a:avLst/>
          </a:prstGeom>
          <a:noFill/>
          <a:ln>
            <a:noFill/>
          </a:ln>
          <a:effectLst/>
        </p:spPr>
        <p:txBody>
          <a:bodyPr/>
          <a:lstStyle>
            <a:lvl1pPr marL="0" indent="0">
              <a:buFontTx/>
              <a:buNone/>
              <a:defRPr sz="2000" baseline="0">
                <a:solidFill>
                  <a:schemeClr val="bg2"/>
                </a:solidFill>
              </a:defRPr>
            </a:lvl1pPr>
          </a:lstStyle>
          <a:p>
            <a:pPr lvl="0"/>
            <a:r>
              <a:rPr lang="nl-NL"/>
              <a:t>Tekststijl van het model bewerken</a:t>
            </a:r>
          </a:p>
        </p:txBody>
      </p:sp>
      <p:sp>
        <p:nvSpPr>
          <p:cNvPr id="23" name="Rectangle 3"/>
          <p:cNvSpPr>
            <a:spLocks noGrp="1" noChangeArrowheads="1"/>
          </p:cNvSpPr>
          <p:nvPr>
            <p:ph idx="11"/>
          </p:nvPr>
        </p:nvSpPr>
        <p:spPr bwMode="auto">
          <a:xfrm>
            <a:off x="1304925" y="4849092"/>
            <a:ext cx="4545117" cy="415635"/>
          </a:xfrm>
          <a:prstGeom prst="rect">
            <a:avLst/>
          </a:prstGeom>
          <a:noFill/>
          <a:ln>
            <a:noFill/>
          </a:ln>
          <a:effectLst/>
        </p:spPr>
        <p:txBody>
          <a:bodyPr/>
          <a:lstStyle>
            <a:lvl1pPr marL="0" indent="0">
              <a:buFontTx/>
              <a:buNone/>
              <a:defRPr sz="2000">
                <a:solidFill>
                  <a:schemeClr val="bg2"/>
                </a:solidFill>
              </a:defRPr>
            </a:lvl1pPr>
            <a:lvl2pPr marL="0" indent="0">
              <a:buFontTx/>
              <a:buNone/>
              <a:defRPr sz="1600"/>
            </a:lvl2pPr>
            <a:lvl3pPr marL="860425" indent="0">
              <a:buFontTx/>
              <a:buNone/>
              <a:defRPr/>
            </a:lvl3pPr>
            <a:lvl4pPr marL="1236662" indent="0">
              <a:buFontTx/>
              <a:buNone/>
              <a:defRPr/>
            </a:lvl4pPr>
            <a:lvl5pPr marL="1717675" indent="0">
              <a:buFontTx/>
              <a:buNone/>
              <a:defRPr/>
            </a:lvl5pPr>
          </a:lstStyle>
          <a:p>
            <a:pPr lvl="0"/>
            <a:r>
              <a:rPr lang="nl-NL"/>
              <a:t>Tekststijl van het model bewerken</a:t>
            </a:r>
          </a:p>
        </p:txBody>
      </p:sp>
      <p:sp>
        <p:nvSpPr>
          <p:cNvPr id="19" name="Rectangle 3"/>
          <p:cNvSpPr>
            <a:spLocks noGrp="1" noChangeArrowheads="1"/>
          </p:cNvSpPr>
          <p:nvPr>
            <p:ph idx="12"/>
          </p:nvPr>
        </p:nvSpPr>
        <p:spPr bwMode="auto">
          <a:xfrm>
            <a:off x="1304924" y="5264727"/>
            <a:ext cx="4527551" cy="415635"/>
          </a:xfrm>
          <a:prstGeom prst="rect">
            <a:avLst/>
          </a:prstGeom>
          <a:noFill/>
          <a:ln>
            <a:noFill/>
          </a:ln>
          <a:effectLst/>
        </p:spPr>
        <p:txBody>
          <a:bodyPr/>
          <a:lstStyle>
            <a:lvl1pPr marL="0" indent="0">
              <a:buFontTx/>
              <a:buNone/>
              <a:defRPr sz="1800" b="0" i="0" cap="all" baseline="0">
                <a:solidFill>
                  <a:schemeClr val="accent1"/>
                </a:solidFill>
              </a:defRPr>
            </a:lvl1pPr>
          </a:lstStyle>
          <a:p>
            <a:pPr lvl="0"/>
            <a:r>
              <a:rPr lang="nl-NL"/>
              <a:t>Tekststijl van het model bewerken</a:t>
            </a:r>
          </a:p>
        </p:txBody>
      </p:sp>
      <p:sp>
        <p:nvSpPr>
          <p:cNvPr id="26" name="Tijdelijke aanduiding voor afbeelding 2"/>
          <p:cNvSpPr>
            <a:spLocks noGrp="1"/>
          </p:cNvSpPr>
          <p:nvPr>
            <p:ph type="pic" idx="14"/>
          </p:nvPr>
        </p:nvSpPr>
        <p:spPr>
          <a:xfrm>
            <a:off x="5969102" y="2583652"/>
            <a:ext cx="2880000" cy="2880000"/>
          </a:xfrm>
        </p:spPr>
        <p:txBody>
          <a:bodyPr/>
          <a:lstStyle>
            <a:lvl1pPr marL="0" indent="0">
              <a:buNone/>
              <a:defRPr sz="800">
                <a:solidFill>
                  <a:schemeClr val="accent4"/>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nl-NL" noProof="0" dirty="0"/>
          </a:p>
        </p:txBody>
      </p:sp>
    </p:spTree>
    <p:extLst>
      <p:ext uri="{BB962C8B-B14F-4D97-AF65-F5344CB8AC3E}">
        <p14:creationId xmlns:p14="http://schemas.microsoft.com/office/powerpoint/2010/main" val="3573112639"/>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Section Header">
    <p:bg>
      <p:bgPr>
        <a:blipFill dpi="0" rotWithShape="0">
          <a:blip r:embed="rId2" cstate="screen">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a:xfrm>
            <a:off x="566738" y="0"/>
            <a:ext cx="6524625" cy="854075"/>
          </a:xfrm>
        </p:spPr>
        <p:txBody>
          <a:bodyPr/>
          <a:lstStyle>
            <a:lvl1pPr>
              <a:defRPr cap="all"/>
            </a:lvl1pPr>
          </a:lstStyle>
          <a:p>
            <a:r>
              <a:rPr lang="nl-NL"/>
              <a:t>Klik om stijl te bewerken</a:t>
            </a:r>
            <a:endParaRPr lang="nl-NL" dirty="0"/>
          </a:p>
        </p:txBody>
      </p:sp>
      <p:sp>
        <p:nvSpPr>
          <p:cNvPr id="10" name="Tijdelijke aanduiding voor afbeelding 2"/>
          <p:cNvSpPr>
            <a:spLocks noGrp="1"/>
          </p:cNvSpPr>
          <p:nvPr>
            <p:ph type="pic" idx="14"/>
          </p:nvPr>
        </p:nvSpPr>
        <p:spPr>
          <a:xfrm>
            <a:off x="5969102" y="2583652"/>
            <a:ext cx="2880000" cy="2880000"/>
          </a:xfrm>
        </p:spPr>
        <p:txBody>
          <a:bodyPr/>
          <a:lstStyle>
            <a:lvl1pPr marL="0" indent="0">
              <a:buNone/>
              <a:defRPr sz="800">
                <a:solidFill>
                  <a:schemeClr val="accent4"/>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nl-NL" noProof="0" dirty="0"/>
          </a:p>
        </p:txBody>
      </p:sp>
      <p:sp>
        <p:nvSpPr>
          <p:cNvPr id="11" name="Tijdelijke aanduiding voor inhoud 10"/>
          <p:cNvSpPr>
            <a:spLocks noGrp="1"/>
          </p:cNvSpPr>
          <p:nvPr>
            <p:ph sz="quarter" idx="15"/>
          </p:nvPr>
        </p:nvSpPr>
        <p:spPr>
          <a:xfrm>
            <a:off x="566738" y="2583652"/>
            <a:ext cx="5283200" cy="3674274"/>
          </a:xfrm>
        </p:spPr>
        <p:txBody>
          <a:bodyPr/>
          <a:lstStyle>
            <a:lvl1pPr>
              <a:lnSpc>
                <a:spcPct val="100000"/>
              </a:lnSpc>
              <a:defRPr sz="5400" b="1" i="0">
                <a:solidFill>
                  <a:schemeClr val="bg2"/>
                </a:solidFill>
              </a:defRPr>
            </a:lvl1pPr>
          </a:lstStyle>
          <a:p>
            <a:pPr lvl="0"/>
            <a:r>
              <a:rPr lang="en-US"/>
              <a:t>Click to edit Master text styles</a:t>
            </a:r>
          </a:p>
        </p:txBody>
      </p:sp>
      <p:sp>
        <p:nvSpPr>
          <p:cNvPr id="5" name="Tijdelijke aanduiding voor datum 2">
            <a:extLst>
              <a:ext uri="{FF2B5EF4-FFF2-40B4-BE49-F238E27FC236}">
                <a16:creationId xmlns:a16="http://schemas.microsoft.com/office/drawing/2014/main" id="{26E74323-27BC-4204-A28D-ABD2A4C9189E}"/>
              </a:ext>
            </a:extLst>
          </p:cNvPr>
          <p:cNvSpPr>
            <a:spLocks noGrp="1"/>
          </p:cNvSpPr>
          <p:nvPr>
            <p:ph type="dt" sz="half" idx="16"/>
          </p:nvPr>
        </p:nvSpPr>
        <p:spPr/>
        <p:txBody>
          <a:bodyPr/>
          <a:lstStyle>
            <a:lvl1pPr>
              <a:defRPr/>
            </a:lvl1pPr>
          </a:lstStyle>
          <a:p>
            <a:pPr>
              <a:defRPr/>
            </a:pPr>
            <a:fld id="{EB0E6D0C-5507-4D0C-83B4-AF39FE63A49E}" type="datetime5">
              <a:rPr lang="en-US"/>
              <a:pPr>
                <a:defRPr/>
              </a:pPr>
              <a:t>1-Dec-21</a:t>
            </a:fld>
            <a:endParaRPr lang="en-GB" dirty="0"/>
          </a:p>
        </p:txBody>
      </p:sp>
      <p:sp>
        <p:nvSpPr>
          <p:cNvPr id="6" name="Tijdelijke aanduiding voor voettekst 3">
            <a:extLst>
              <a:ext uri="{FF2B5EF4-FFF2-40B4-BE49-F238E27FC236}">
                <a16:creationId xmlns:a16="http://schemas.microsoft.com/office/drawing/2014/main" id="{0BAF6A0B-990A-4C8B-BEC1-12B8B01A3082}"/>
              </a:ext>
            </a:extLst>
          </p:cNvPr>
          <p:cNvSpPr>
            <a:spLocks noGrp="1"/>
          </p:cNvSpPr>
          <p:nvPr>
            <p:ph type="ftr" sz="quarter" idx="17"/>
          </p:nvPr>
        </p:nvSpPr>
        <p:spPr/>
        <p:txBody>
          <a:bodyPr/>
          <a:lstStyle>
            <a:lvl1pPr>
              <a:defRPr/>
            </a:lvl1pPr>
          </a:lstStyle>
          <a:p>
            <a:pPr>
              <a:defRPr/>
            </a:pPr>
            <a:r>
              <a:rPr lang="en-GB"/>
              <a:t>FOS course 2017</a:t>
            </a:r>
            <a:endParaRPr lang="en-GB" dirty="0"/>
          </a:p>
        </p:txBody>
      </p:sp>
      <p:sp>
        <p:nvSpPr>
          <p:cNvPr id="7" name="Tijdelijke aanduiding voor dianummer 4">
            <a:extLst>
              <a:ext uri="{FF2B5EF4-FFF2-40B4-BE49-F238E27FC236}">
                <a16:creationId xmlns:a16="http://schemas.microsoft.com/office/drawing/2014/main" id="{7795FC6D-E2B7-4D4F-98A1-5F39450A0520}"/>
              </a:ext>
            </a:extLst>
          </p:cNvPr>
          <p:cNvSpPr>
            <a:spLocks noGrp="1"/>
          </p:cNvSpPr>
          <p:nvPr>
            <p:ph type="sldNum" sz="quarter" idx="18"/>
          </p:nvPr>
        </p:nvSpPr>
        <p:spPr/>
        <p:txBody>
          <a:bodyPr/>
          <a:lstStyle>
            <a:lvl1pPr>
              <a:defRPr/>
            </a:lvl1pPr>
          </a:lstStyle>
          <a:p>
            <a:pPr>
              <a:defRPr/>
            </a:pPr>
            <a:fld id="{0E97B4A2-A915-48AD-A3C2-73085A1D31F0}" type="slidenum">
              <a:rPr lang="en-GB" altLang="nl-NL"/>
              <a:pPr>
                <a:defRPr/>
              </a:pPr>
              <a:t>‹#›</a:t>
            </a:fld>
            <a:endParaRPr lang="en-GB" altLang="nl-NL"/>
          </a:p>
        </p:txBody>
      </p:sp>
    </p:spTree>
    <p:extLst>
      <p:ext uri="{BB962C8B-B14F-4D97-AF65-F5344CB8AC3E}">
        <p14:creationId xmlns:p14="http://schemas.microsoft.com/office/powerpoint/2010/main" val="2680575056"/>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1_Section Header with Logo">
    <p:bg>
      <p:bgPr>
        <a:blipFill dpi="0" rotWithShape="0">
          <a:blip r:embed="rId2" cstate="screen">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5" name="Afbeelding 13" descr="logo lumc_BLOKJES_PPT_20 mm NL.pdf">
            <a:extLst>
              <a:ext uri="{FF2B5EF4-FFF2-40B4-BE49-F238E27FC236}">
                <a16:creationId xmlns:a16="http://schemas.microsoft.com/office/drawing/2014/main" id="{4705EC57-24B7-4F2C-BDC0-4C3355E45578}"/>
              </a:ext>
            </a:extLst>
          </p:cNvPr>
          <p:cNvPicPr>
            <a:picLocks noChangeAspect="1" noChangeArrowheads="1"/>
          </p:cNvPicPr>
          <p:nvPr userDrawn="1"/>
        </p:nvPicPr>
        <p:blipFill>
          <a:blip r:embed="rId3">
            <a:extLst>
              <a:ext uri="{28A0092B-C50C-407E-A947-70E740481C1C}">
                <a14:useLocalDpi xmlns:a14="http://schemas.microsoft.com/office/drawing/2010/main"/>
              </a:ext>
            </a:extLst>
          </a:blip>
          <a:srcRect/>
          <a:stretch>
            <a:fillRect/>
          </a:stretch>
        </p:blipFill>
        <p:spPr bwMode="auto">
          <a:xfrm>
            <a:off x="8278813" y="280988"/>
            <a:ext cx="576262"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el 1"/>
          <p:cNvSpPr>
            <a:spLocks noGrp="1"/>
          </p:cNvSpPr>
          <p:nvPr>
            <p:ph type="title"/>
          </p:nvPr>
        </p:nvSpPr>
        <p:spPr>
          <a:xfrm>
            <a:off x="566738" y="0"/>
            <a:ext cx="6524625" cy="854075"/>
          </a:xfrm>
        </p:spPr>
        <p:txBody>
          <a:bodyPr/>
          <a:lstStyle>
            <a:lvl1pPr>
              <a:defRPr cap="all"/>
            </a:lvl1pPr>
          </a:lstStyle>
          <a:p>
            <a:r>
              <a:rPr lang="nl-NL"/>
              <a:t>Klik om stijl te bewerken</a:t>
            </a:r>
            <a:endParaRPr lang="nl-NL" dirty="0"/>
          </a:p>
        </p:txBody>
      </p:sp>
      <p:sp>
        <p:nvSpPr>
          <p:cNvPr id="10" name="Tijdelijke aanduiding voor afbeelding 2"/>
          <p:cNvSpPr>
            <a:spLocks noGrp="1"/>
          </p:cNvSpPr>
          <p:nvPr>
            <p:ph type="pic" idx="14"/>
          </p:nvPr>
        </p:nvSpPr>
        <p:spPr>
          <a:xfrm>
            <a:off x="5969102" y="2583652"/>
            <a:ext cx="2880000" cy="2880000"/>
          </a:xfrm>
        </p:spPr>
        <p:txBody>
          <a:bodyPr/>
          <a:lstStyle>
            <a:lvl1pPr marL="0" indent="0">
              <a:buNone/>
              <a:defRPr sz="800">
                <a:solidFill>
                  <a:schemeClr val="accent4"/>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nl-NL" noProof="0" dirty="0"/>
          </a:p>
        </p:txBody>
      </p:sp>
      <p:sp>
        <p:nvSpPr>
          <p:cNvPr id="11" name="Tijdelijke aanduiding voor inhoud 10"/>
          <p:cNvSpPr>
            <a:spLocks noGrp="1"/>
          </p:cNvSpPr>
          <p:nvPr>
            <p:ph sz="quarter" idx="15"/>
          </p:nvPr>
        </p:nvSpPr>
        <p:spPr>
          <a:xfrm>
            <a:off x="566738" y="2583652"/>
            <a:ext cx="5283200" cy="3674274"/>
          </a:xfrm>
        </p:spPr>
        <p:txBody>
          <a:bodyPr/>
          <a:lstStyle>
            <a:lvl1pPr>
              <a:lnSpc>
                <a:spcPct val="100000"/>
              </a:lnSpc>
              <a:defRPr sz="5400" b="1" i="0">
                <a:solidFill>
                  <a:schemeClr val="bg2"/>
                </a:solidFill>
              </a:defRPr>
            </a:lvl1pPr>
          </a:lstStyle>
          <a:p>
            <a:pPr lvl="0"/>
            <a:r>
              <a:rPr lang="en-US"/>
              <a:t>Click to edit Master text styles</a:t>
            </a:r>
          </a:p>
        </p:txBody>
      </p:sp>
      <p:sp>
        <p:nvSpPr>
          <p:cNvPr id="6" name="Tijdelijke aanduiding voor datum 2">
            <a:extLst>
              <a:ext uri="{FF2B5EF4-FFF2-40B4-BE49-F238E27FC236}">
                <a16:creationId xmlns:a16="http://schemas.microsoft.com/office/drawing/2014/main" id="{EAC08FC7-242F-480A-BCE6-3EA9D6EFDC89}"/>
              </a:ext>
            </a:extLst>
          </p:cNvPr>
          <p:cNvSpPr>
            <a:spLocks noGrp="1"/>
          </p:cNvSpPr>
          <p:nvPr>
            <p:ph type="dt" sz="half" idx="16"/>
          </p:nvPr>
        </p:nvSpPr>
        <p:spPr/>
        <p:txBody>
          <a:bodyPr/>
          <a:lstStyle>
            <a:lvl1pPr>
              <a:defRPr/>
            </a:lvl1pPr>
          </a:lstStyle>
          <a:p>
            <a:pPr>
              <a:defRPr/>
            </a:pPr>
            <a:fld id="{1A1A34BE-7002-447A-83A9-E26C7F144842}" type="datetime5">
              <a:rPr lang="en-US"/>
              <a:pPr>
                <a:defRPr/>
              </a:pPr>
              <a:t>1-Dec-21</a:t>
            </a:fld>
            <a:endParaRPr lang="en-GB" dirty="0"/>
          </a:p>
        </p:txBody>
      </p:sp>
      <p:sp>
        <p:nvSpPr>
          <p:cNvPr id="7" name="Tijdelijke aanduiding voor voettekst 3">
            <a:extLst>
              <a:ext uri="{FF2B5EF4-FFF2-40B4-BE49-F238E27FC236}">
                <a16:creationId xmlns:a16="http://schemas.microsoft.com/office/drawing/2014/main" id="{DFF4BDD9-6A2B-4DC8-88F9-A2BF499E3302}"/>
              </a:ext>
            </a:extLst>
          </p:cNvPr>
          <p:cNvSpPr>
            <a:spLocks noGrp="1"/>
          </p:cNvSpPr>
          <p:nvPr>
            <p:ph type="ftr" sz="quarter" idx="17"/>
          </p:nvPr>
        </p:nvSpPr>
        <p:spPr/>
        <p:txBody>
          <a:bodyPr/>
          <a:lstStyle>
            <a:lvl1pPr>
              <a:defRPr/>
            </a:lvl1pPr>
          </a:lstStyle>
          <a:p>
            <a:pPr>
              <a:defRPr/>
            </a:pPr>
            <a:r>
              <a:rPr lang="en-GB"/>
              <a:t>FOS course 2017</a:t>
            </a:r>
            <a:endParaRPr lang="en-GB" dirty="0"/>
          </a:p>
        </p:txBody>
      </p:sp>
      <p:sp>
        <p:nvSpPr>
          <p:cNvPr id="8" name="Tijdelijke aanduiding voor dianummer 4">
            <a:extLst>
              <a:ext uri="{FF2B5EF4-FFF2-40B4-BE49-F238E27FC236}">
                <a16:creationId xmlns:a16="http://schemas.microsoft.com/office/drawing/2014/main" id="{05CB2F65-0389-4B92-9F7C-024B7AF2FFC8}"/>
              </a:ext>
            </a:extLst>
          </p:cNvPr>
          <p:cNvSpPr>
            <a:spLocks noGrp="1"/>
          </p:cNvSpPr>
          <p:nvPr>
            <p:ph type="sldNum" sz="quarter" idx="18"/>
          </p:nvPr>
        </p:nvSpPr>
        <p:spPr/>
        <p:txBody>
          <a:bodyPr/>
          <a:lstStyle>
            <a:lvl1pPr>
              <a:defRPr/>
            </a:lvl1pPr>
          </a:lstStyle>
          <a:p>
            <a:pPr>
              <a:defRPr/>
            </a:pPr>
            <a:fld id="{21634FDF-7C3B-4C3B-B3F5-85126BFCFF40}" type="slidenum">
              <a:rPr lang="en-GB" altLang="nl-NL"/>
              <a:pPr>
                <a:defRPr/>
              </a:pPr>
              <a:t>‹#›</a:t>
            </a:fld>
            <a:endParaRPr lang="en-GB" altLang="nl-NL"/>
          </a:p>
        </p:txBody>
      </p:sp>
    </p:spTree>
    <p:extLst>
      <p:ext uri="{BB962C8B-B14F-4D97-AF65-F5344CB8AC3E}">
        <p14:creationId xmlns:p14="http://schemas.microsoft.com/office/powerpoint/2010/main" val="1810890264"/>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el 1"/>
          <p:cNvSpPr>
            <a:spLocks noGrp="1"/>
          </p:cNvSpPr>
          <p:nvPr>
            <p:ph type="title"/>
          </p:nvPr>
        </p:nvSpPr>
        <p:spPr>
          <a:xfrm>
            <a:off x="566738" y="0"/>
            <a:ext cx="6524625" cy="854075"/>
          </a:xfrm>
        </p:spPr>
        <p:txBody>
          <a:bodyPr/>
          <a:lstStyle/>
          <a:p>
            <a:r>
              <a:rPr lang="en-US"/>
              <a:t>Click to edit Master title style</a:t>
            </a:r>
            <a:endParaRPr lang="nl-NL"/>
          </a:p>
        </p:txBody>
      </p:sp>
      <p:sp>
        <p:nvSpPr>
          <p:cNvPr id="3" name="Tijdelijke aanduiding voor inhoud 2"/>
          <p:cNvSpPr>
            <a:spLocks noGrp="1"/>
          </p:cNvSpPr>
          <p:nvPr>
            <p:ph idx="1"/>
          </p:nvPr>
        </p:nvSpPr>
        <p:spPr>
          <a:xfrm>
            <a:off x="566738" y="1144588"/>
            <a:ext cx="8291512" cy="5113338"/>
          </a:xfrm>
        </p:spPr>
        <p:txBody>
          <a:bodyPr/>
          <a:lstStyle>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dirty="0"/>
          </a:p>
        </p:txBody>
      </p:sp>
      <p:sp>
        <p:nvSpPr>
          <p:cNvPr id="4" name="Rectangle 4">
            <a:extLst>
              <a:ext uri="{FF2B5EF4-FFF2-40B4-BE49-F238E27FC236}">
                <a16:creationId xmlns:a16="http://schemas.microsoft.com/office/drawing/2014/main" id="{AEA89BED-0BBF-40E0-B359-A330BCB8DA3B}"/>
              </a:ext>
            </a:extLst>
          </p:cNvPr>
          <p:cNvSpPr>
            <a:spLocks noGrp="1" noChangeArrowheads="1"/>
          </p:cNvSpPr>
          <p:nvPr>
            <p:ph type="dt" sz="half" idx="10"/>
          </p:nvPr>
        </p:nvSpPr>
        <p:spPr>
          <a:xfrm>
            <a:off x="6350000" y="6553200"/>
            <a:ext cx="2508250" cy="304800"/>
          </a:xfrm>
        </p:spPr>
        <p:txBody>
          <a:bodyPr/>
          <a:lstStyle>
            <a:lvl1pPr algn="r">
              <a:defRPr sz="1200">
                <a:solidFill>
                  <a:schemeClr val="tx1"/>
                </a:solidFill>
                <a:latin typeface="+mn-lt"/>
              </a:defRPr>
            </a:lvl1pPr>
          </a:lstStyle>
          <a:p>
            <a:pPr>
              <a:defRPr/>
            </a:pPr>
            <a:fld id="{459AFB32-E442-4DAE-B25D-8D3A3BE2CA85}" type="datetime5">
              <a:rPr lang="en-US"/>
              <a:pPr>
                <a:defRPr/>
              </a:pPr>
              <a:t>1-Dec-21</a:t>
            </a:fld>
            <a:endParaRPr lang="en-GB" dirty="0"/>
          </a:p>
        </p:txBody>
      </p:sp>
      <p:sp>
        <p:nvSpPr>
          <p:cNvPr id="5" name="Rectangle 6">
            <a:extLst>
              <a:ext uri="{FF2B5EF4-FFF2-40B4-BE49-F238E27FC236}">
                <a16:creationId xmlns:a16="http://schemas.microsoft.com/office/drawing/2014/main" id="{FB60C55F-36A2-4D19-8FC3-9224F187BCB0}"/>
              </a:ext>
            </a:extLst>
          </p:cNvPr>
          <p:cNvSpPr>
            <a:spLocks noGrp="1" noChangeArrowheads="1"/>
          </p:cNvSpPr>
          <p:nvPr>
            <p:ph type="sldNum" sz="quarter" idx="11"/>
          </p:nvPr>
        </p:nvSpPr>
        <p:spPr/>
        <p:txBody>
          <a:bodyPr/>
          <a:lstStyle>
            <a:lvl1pPr>
              <a:defRPr/>
            </a:lvl1pPr>
          </a:lstStyle>
          <a:p>
            <a:pPr>
              <a:defRPr/>
            </a:pPr>
            <a:fld id="{9836C050-10A2-45AD-9258-FE17F2B9874E}" type="slidenum">
              <a:rPr lang="en-GB" altLang="nl-NL"/>
              <a:pPr>
                <a:defRPr/>
              </a:pPr>
              <a:t>‹#›</a:t>
            </a:fld>
            <a:endParaRPr lang="en-GB" altLang="nl-NL"/>
          </a:p>
        </p:txBody>
      </p:sp>
      <p:sp>
        <p:nvSpPr>
          <p:cNvPr id="6" name="Footer Placeholder 5">
            <a:extLst>
              <a:ext uri="{FF2B5EF4-FFF2-40B4-BE49-F238E27FC236}">
                <a16:creationId xmlns:a16="http://schemas.microsoft.com/office/drawing/2014/main" id="{00C1A071-8B07-4B71-B7C2-F98EB331E397}"/>
              </a:ext>
            </a:extLst>
          </p:cNvPr>
          <p:cNvSpPr>
            <a:spLocks noGrp="1" noChangeArrowheads="1"/>
          </p:cNvSpPr>
          <p:nvPr>
            <p:ph type="ftr" sz="quarter" idx="12"/>
          </p:nvPr>
        </p:nvSpPr>
        <p:spPr>
          <a:xfrm>
            <a:off x="1304925" y="6553200"/>
            <a:ext cx="4708525" cy="304800"/>
          </a:xfrm>
        </p:spPr>
        <p:txBody>
          <a:bodyPr/>
          <a:lstStyle>
            <a:lvl1pPr>
              <a:defRPr sz="1200">
                <a:solidFill>
                  <a:schemeClr val="tx1"/>
                </a:solidFill>
                <a:latin typeface="+mn-lt"/>
              </a:defRPr>
            </a:lvl1pPr>
          </a:lstStyle>
          <a:p>
            <a:pPr>
              <a:defRPr/>
            </a:pPr>
            <a:r>
              <a:rPr lang="en-GB"/>
              <a:t>FOS course 2017</a:t>
            </a:r>
            <a:endParaRPr lang="en-GB" dirty="0"/>
          </a:p>
        </p:txBody>
      </p:sp>
    </p:spTree>
    <p:extLst>
      <p:ext uri="{BB962C8B-B14F-4D97-AF65-F5344CB8AC3E}">
        <p14:creationId xmlns:p14="http://schemas.microsoft.com/office/powerpoint/2010/main" val="3031989862"/>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obj" preserve="1">
  <p:cSld name="1_Title and Content with Logo">
    <p:spTree>
      <p:nvGrpSpPr>
        <p:cNvPr id="1" name=""/>
        <p:cNvGrpSpPr/>
        <p:nvPr/>
      </p:nvGrpSpPr>
      <p:grpSpPr>
        <a:xfrm>
          <a:off x="0" y="0"/>
          <a:ext cx="0" cy="0"/>
          <a:chOff x="0" y="0"/>
          <a:chExt cx="0" cy="0"/>
        </a:xfrm>
      </p:grpSpPr>
      <p:pic>
        <p:nvPicPr>
          <p:cNvPr id="4" name="Afbeelding 13" descr="logo lumc_BLOKJES_PPT_20 mm NL.pdf">
            <a:extLst>
              <a:ext uri="{FF2B5EF4-FFF2-40B4-BE49-F238E27FC236}">
                <a16:creationId xmlns:a16="http://schemas.microsoft.com/office/drawing/2014/main" id="{3EFBD810-650C-475E-A6A1-276D48A4C94A}"/>
              </a:ext>
            </a:extLst>
          </p:cNvPr>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auto">
          <a:xfrm>
            <a:off x="8278813" y="280988"/>
            <a:ext cx="576262"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el 1"/>
          <p:cNvSpPr>
            <a:spLocks noGrp="1"/>
          </p:cNvSpPr>
          <p:nvPr>
            <p:ph type="title"/>
          </p:nvPr>
        </p:nvSpPr>
        <p:spPr>
          <a:xfrm>
            <a:off x="566738" y="0"/>
            <a:ext cx="6524625" cy="854075"/>
          </a:xfrm>
        </p:spPr>
        <p:txBody>
          <a:bodyPr/>
          <a:lstStyle/>
          <a:p>
            <a:r>
              <a:rPr lang="en-US"/>
              <a:t>Click to edit Master title style</a:t>
            </a:r>
            <a:endParaRPr lang="nl-NL"/>
          </a:p>
        </p:txBody>
      </p:sp>
      <p:sp>
        <p:nvSpPr>
          <p:cNvPr id="3" name="Tijdelijke aanduiding voor inhoud 2"/>
          <p:cNvSpPr>
            <a:spLocks noGrp="1"/>
          </p:cNvSpPr>
          <p:nvPr>
            <p:ph idx="1"/>
          </p:nvPr>
        </p:nvSpPr>
        <p:spPr>
          <a:xfrm>
            <a:off x="566738" y="1144588"/>
            <a:ext cx="8291512" cy="5113338"/>
          </a:xfrm>
        </p:spPr>
        <p:txBody>
          <a:bodyPr/>
          <a:lstStyle>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dirty="0"/>
          </a:p>
        </p:txBody>
      </p:sp>
      <p:sp>
        <p:nvSpPr>
          <p:cNvPr id="5" name="Date Placeholder 4">
            <a:extLst>
              <a:ext uri="{FF2B5EF4-FFF2-40B4-BE49-F238E27FC236}">
                <a16:creationId xmlns:a16="http://schemas.microsoft.com/office/drawing/2014/main" id="{D63D83B8-B147-402E-B5D3-2431EF35A385}"/>
              </a:ext>
            </a:extLst>
          </p:cNvPr>
          <p:cNvSpPr>
            <a:spLocks noGrp="1" noChangeArrowheads="1"/>
          </p:cNvSpPr>
          <p:nvPr>
            <p:ph type="dt" sz="half" idx="10"/>
          </p:nvPr>
        </p:nvSpPr>
        <p:spPr>
          <a:xfrm>
            <a:off x="6350000" y="6553200"/>
            <a:ext cx="2508250" cy="304800"/>
          </a:xfrm>
        </p:spPr>
        <p:txBody>
          <a:bodyPr/>
          <a:lstStyle>
            <a:lvl1pPr algn="r">
              <a:defRPr sz="1200">
                <a:solidFill>
                  <a:schemeClr val="tx1"/>
                </a:solidFill>
                <a:latin typeface="+mn-lt"/>
              </a:defRPr>
            </a:lvl1pPr>
          </a:lstStyle>
          <a:p>
            <a:pPr>
              <a:defRPr/>
            </a:pPr>
            <a:fld id="{1854C3CF-89EC-4D08-8C0E-6836B7D76A01}" type="datetime5">
              <a:rPr lang="en-US"/>
              <a:pPr>
                <a:defRPr/>
              </a:pPr>
              <a:t>1-Dec-21</a:t>
            </a:fld>
            <a:endParaRPr lang="en-GB" dirty="0"/>
          </a:p>
        </p:txBody>
      </p:sp>
      <p:sp>
        <p:nvSpPr>
          <p:cNvPr id="6" name="Rectangle 6">
            <a:extLst>
              <a:ext uri="{FF2B5EF4-FFF2-40B4-BE49-F238E27FC236}">
                <a16:creationId xmlns:a16="http://schemas.microsoft.com/office/drawing/2014/main" id="{BBCEC8A3-F22A-4E39-9333-98A0D1C616B6}"/>
              </a:ext>
            </a:extLst>
          </p:cNvPr>
          <p:cNvSpPr>
            <a:spLocks noGrp="1" noChangeArrowheads="1"/>
          </p:cNvSpPr>
          <p:nvPr>
            <p:ph type="sldNum" sz="quarter" idx="11"/>
          </p:nvPr>
        </p:nvSpPr>
        <p:spPr/>
        <p:txBody>
          <a:bodyPr/>
          <a:lstStyle>
            <a:lvl1pPr>
              <a:defRPr/>
            </a:lvl1pPr>
          </a:lstStyle>
          <a:p>
            <a:pPr>
              <a:defRPr/>
            </a:pPr>
            <a:fld id="{481C7A36-465E-4CD3-9945-3EDF0E3B3631}" type="slidenum">
              <a:rPr lang="en-GB" altLang="nl-NL"/>
              <a:pPr>
                <a:defRPr/>
              </a:pPr>
              <a:t>‹#›</a:t>
            </a:fld>
            <a:endParaRPr lang="en-GB" altLang="nl-NL"/>
          </a:p>
        </p:txBody>
      </p:sp>
      <p:sp>
        <p:nvSpPr>
          <p:cNvPr id="7" name="Rectangle 5">
            <a:extLst>
              <a:ext uri="{FF2B5EF4-FFF2-40B4-BE49-F238E27FC236}">
                <a16:creationId xmlns:a16="http://schemas.microsoft.com/office/drawing/2014/main" id="{803E58B7-49A0-4398-BD89-496BE4911DAF}"/>
              </a:ext>
            </a:extLst>
          </p:cNvPr>
          <p:cNvSpPr>
            <a:spLocks noGrp="1" noChangeArrowheads="1"/>
          </p:cNvSpPr>
          <p:nvPr>
            <p:ph type="ftr" sz="quarter" idx="12"/>
          </p:nvPr>
        </p:nvSpPr>
        <p:spPr>
          <a:xfrm>
            <a:off x="1304925" y="6553200"/>
            <a:ext cx="4708525" cy="304800"/>
          </a:xfrm>
        </p:spPr>
        <p:txBody>
          <a:bodyPr/>
          <a:lstStyle>
            <a:lvl1pPr>
              <a:defRPr sz="1200">
                <a:solidFill>
                  <a:schemeClr val="tx1"/>
                </a:solidFill>
                <a:latin typeface="+mn-lt"/>
              </a:defRPr>
            </a:lvl1pPr>
          </a:lstStyle>
          <a:p>
            <a:pPr>
              <a:defRPr/>
            </a:pPr>
            <a:r>
              <a:rPr lang="en-GB"/>
              <a:t>FOS course 2017</a:t>
            </a:r>
            <a:endParaRPr lang="en-GB" dirty="0"/>
          </a:p>
        </p:txBody>
      </p:sp>
    </p:spTree>
    <p:extLst>
      <p:ext uri="{BB962C8B-B14F-4D97-AF65-F5344CB8AC3E}">
        <p14:creationId xmlns:p14="http://schemas.microsoft.com/office/powerpoint/2010/main" val="456869502"/>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Slide without footer">
    <p:spTree>
      <p:nvGrpSpPr>
        <p:cNvPr id="1" name=""/>
        <p:cNvGrpSpPr/>
        <p:nvPr/>
      </p:nvGrpSpPr>
      <p:grpSpPr>
        <a:xfrm>
          <a:off x="0" y="0"/>
          <a:ext cx="0" cy="0"/>
          <a:chOff x="0" y="0"/>
          <a:chExt cx="0" cy="0"/>
        </a:xfrm>
      </p:grpSpPr>
      <p:sp>
        <p:nvSpPr>
          <p:cNvPr id="5" name="Rechthoek 13">
            <a:extLst>
              <a:ext uri="{FF2B5EF4-FFF2-40B4-BE49-F238E27FC236}">
                <a16:creationId xmlns:a16="http://schemas.microsoft.com/office/drawing/2014/main" id="{46B7CD0D-1EE5-421E-ADAF-7E79F2C25DC5}"/>
              </a:ext>
            </a:extLst>
          </p:cNvPr>
          <p:cNvSpPr>
            <a:spLocks noChangeArrowheads="1"/>
          </p:cNvSpPr>
          <p:nvPr userDrawn="1"/>
        </p:nvSpPr>
        <p:spPr bwMode="auto">
          <a:xfrm>
            <a:off x="0" y="6527800"/>
            <a:ext cx="9144000" cy="330200"/>
          </a:xfrm>
          <a:prstGeom prst="rect">
            <a:avLst/>
          </a:prstGeom>
          <a:solidFill>
            <a:schemeClr val="bg1"/>
          </a:solidFill>
          <a:ln w="9525" algn="ctr">
            <a:solidFill>
              <a:schemeClr val="tx1"/>
            </a:solidFill>
            <a:round/>
            <a:headEnd/>
            <a:tailEnd/>
          </a:ln>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defRPr/>
            </a:pPr>
            <a:endParaRPr lang="nl-NL" altLang="nl-NL" sz="2400">
              <a:latin typeface="Times" panose="02020603050405020304" pitchFamily="18" charset="0"/>
              <a:ea typeface="MS PGothic" panose="020B0600070205080204" pitchFamily="34" charset="-128"/>
            </a:endParaRPr>
          </a:p>
        </p:txBody>
      </p:sp>
      <p:sp>
        <p:nvSpPr>
          <p:cNvPr id="2" name="Titel 1"/>
          <p:cNvSpPr>
            <a:spLocks noGrp="1"/>
          </p:cNvSpPr>
          <p:nvPr>
            <p:ph type="title"/>
          </p:nvPr>
        </p:nvSpPr>
        <p:spPr>
          <a:xfrm>
            <a:off x="566738" y="0"/>
            <a:ext cx="6524625" cy="854075"/>
          </a:xfrm>
        </p:spPr>
        <p:txBody>
          <a:bodyPr/>
          <a:lstStyle/>
          <a:p>
            <a:r>
              <a:rPr lang="en-US"/>
              <a:t>Click to edit Master title style</a:t>
            </a:r>
            <a:endParaRPr lang="nl-NL" dirty="0"/>
          </a:p>
        </p:txBody>
      </p:sp>
      <p:sp>
        <p:nvSpPr>
          <p:cNvPr id="4" name="Tijdelijke aanduiding voor inhoud 2"/>
          <p:cNvSpPr>
            <a:spLocks noGrp="1"/>
          </p:cNvSpPr>
          <p:nvPr>
            <p:ph idx="1"/>
          </p:nvPr>
        </p:nvSpPr>
        <p:spPr>
          <a:xfrm>
            <a:off x="566738" y="1144588"/>
            <a:ext cx="8291512" cy="5383212"/>
          </a:xfrm>
        </p:spPr>
        <p:txBody>
          <a:bodyPr/>
          <a:lstStyle>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dirty="0"/>
          </a:p>
        </p:txBody>
      </p:sp>
    </p:spTree>
    <p:extLst>
      <p:ext uri="{BB962C8B-B14F-4D97-AF65-F5344CB8AC3E}">
        <p14:creationId xmlns:p14="http://schemas.microsoft.com/office/powerpoint/2010/main" val="1719104788"/>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Single title line">
    <p:bg>
      <p:bgPr>
        <a:blipFill dpi="0" rotWithShape="0">
          <a:blip r:embed="rId2" cstate="screen">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hthoek 13">
            <a:extLst>
              <a:ext uri="{FF2B5EF4-FFF2-40B4-BE49-F238E27FC236}">
                <a16:creationId xmlns:a16="http://schemas.microsoft.com/office/drawing/2014/main" id="{C408D5E8-071B-402A-9C28-99C819ED4046}"/>
              </a:ext>
            </a:extLst>
          </p:cNvPr>
          <p:cNvSpPr>
            <a:spLocks noChangeArrowheads="1"/>
          </p:cNvSpPr>
          <p:nvPr userDrawn="1"/>
        </p:nvSpPr>
        <p:spPr bwMode="auto">
          <a:xfrm>
            <a:off x="0" y="6527800"/>
            <a:ext cx="9144000" cy="330200"/>
          </a:xfrm>
          <a:prstGeom prst="rect">
            <a:avLst/>
          </a:prstGeom>
          <a:solidFill>
            <a:schemeClr val="bg1"/>
          </a:solidFill>
          <a:ln w="9525" algn="ctr">
            <a:solidFill>
              <a:schemeClr val="tx1"/>
            </a:solidFill>
            <a:round/>
            <a:headEnd/>
            <a:tailEnd/>
          </a:ln>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defRPr/>
            </a:pPr>
            <a:endParaRPr lang="nl-NL" altLang="nl-NL" sz="2400">
              <a:latin typeface="Times" panose="02020603050405020304" pitchFamily="18" charset="0"/>
              <a:ea typeface="MS PGothic" panose="020B0600070205080204" pitchFamily="34" charset="-128"/>
            </a:endParaRPr>
          </a:p>
        </p:txBody>
      </p:sp>
      <p:sp>
        <p:nvSpPr>
          <p:cNvPr id="8" name="Titel 1"/>
          <p:cNvSpPr>
            <a:spLocks noGrp="1"/>
          </p:cNvSpPr>
          <p:nvPr>
            <p:ph type="title"/>
          </p:nvPr>
        </p:nvSpPr>
        <p:spPr>
          <a:xfrm>
            <a:off x="566738" y="0"/>
            <a:ext cx="6524625" cy="501649"/>
          </a:xfrm>
        </p:spPr>
        <p:txBody>
          <a:bodyPr/>
          <a:lstStyle/>
          <a:p>
            <a:r>
              <a:rPr lang="en-US"/>
              <a:t>Click to edit Master title style</a:t>
            </a:r>
            <a:endParaRPr lang="nl-NL" dirty="0"/>
          </a:p>
        </p:txBody>
      </p:sp>
      <p:sp>
        <p:nvSpPr>
          <p:cNvPr id="5" name="Tijdelijke aanduiding voor inhoud 2"/>
          <p:cNvSpPr>
            <a:spLocks noGrp="1"/>
          </p:cNvSpPr>
          <p:nvPr>
            <p:ph idx="1"/>
          </p:nvPr>
        </p:nvSpPr>
        <p:spPr>
          <a:xfrm>
            <a:off x="566738" y="830263"/>
            <a:ext cx="8291512" cy="5697537"/>
          </a:xfrm>
        </p:spPr>
        <p:txBody>
          <a:bodyPr/>
          <a:lstStyle>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dirty="0"/>
          </a:p>
        </p:txBody>
      </p:sp>
    </p:spTree>
    <p:extLst>
      <p:ext uri="{BB962C8B-B14F-4D97-AF65-F5344CB8AC3E}">
        <p14:creationId xmlns:p14="http://schemas.microsoft.com/office/powerpoint/2010/main" val="1782576040"/>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el 1"/>
          <p:cNvSpPr>
            <a:spLocks noGrp="1"/>
          </p:cNvSpPr>
          <p:nvPr>
            <p:ph type="title"/>
          </p:nvPr>
        </p:nvSpPr>
        <p:spPr>
          <a:xfrm>
            <a:off x="566738" y="0"/>
            <a:ext cx="6524625" cy="854075"/>
          </a:xfrm>
        </p:spPr>
        <p:txBody>
          <a:bodyPr/>
          <a:lstStyle/>
          <a:p>
            <a:r>
              <a:rPr lang="en-US"/>
              <a:t>Click to edit Master title style</a:t>
            </a:r>
            <a:endParaRPr lang="nl-NL" dirty="0"/>
          </a:p>
        </p:txBody>
      </p:sp>
      <p:sp>
        <p:nvSpPr>
          <p:cNvPr id="8" name="Rectangle 3"/>
          <p:cNvSpPr>
            <a:spLocks noGrp="1" noChangeArrowheads="1"/>
          </p:cNvSpPr>
          <p:nvPr>
            <p:ph idx="1"/>
          </p:nvPr>
        </p:nvSpPr>
        <p:spPr bwMode="auto">
          <a:xfrm>
            <a:off x="566738" y="1144588"/>
            <a:ext cx="4003675" cy="5113337"/>
          </a:xfrm>
          <a:prstGeom prst="rect">
            <a:avLst/>
          </a:prstGeom>
          <a:noFill/>
          <a:ln>
            <a:noFill/>
          </a:ln>
          <a:effectLst/>
        </p:spPr>
        <p:txBody>
          <a:bodyPr/>
          <a:lstStyle>
            <a:lvl1pPr marL="0" indent="0">
              <a:buFontTx/>
              <a:buNone/>
              <a:defRPr/>
            </a:lvl1pPr>
            <a:lvl2pPr marL="0">
              <a:defRPr/>
            </a:lvl2pPr>
            <a:lvl3pPr marL="360000">
              <a:defRPr/>
            </a:lvl3pPr>
            <a:lvl4pPr marL="720000">
              <a:defRPr/>
            </a:lvl4pPr>
            <a:lvl5pPr marL="108000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1" name="Rectangle 3"/>
          <p:cNvSpPr>
            <a:spLocks noGrp="1" noChangeArrowheads="1"/>
          </p:cNvSpPr>
          <p:nvPr>
            <p:ph idx="13"/>
          </p:nvPr>
        </p:nvSpPr>
        <p:spPr bwMode="auto">
          <a:xfrm>
            <a:off x="4860032" y="1144588"/>
            <a:ext cx="4003675" cy="5113337"/>
          </a:xfrm>
          <a:prstGeom prst="rect">
            <a:avLst/>
          </a:prstGeom>
          <a:noFill/>
          <a:ln>
            <a:noFill/>
          </a:ln>
          <a:effectLst/>
        </p:spPr>
        <p:txBody>
          <a:bodyPr/>
          <a:lstStyle>
            <a:lvl1pPr marL="0" indent="0">
              <a:buFontTx/>
              <a:buNone/>
              <a:defRPr/>
            </a:lvl1pPr>
            <a:lvl2pPr marL="0">
              <a:defRPr/>
            </a:lvl2pPr>
            <a:lvl3pPr marL="360000">
              <a:defRPr/>
            </a:lvl3pPr>
            <a:lvl4pPr marL="720000">
              <a:defRPr/>
            </a:lvl4pPr>
            <a:lvl5pPr marL="108000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Tijdelijke aanduiding voor datum 4">
            <a:extLst>
              <a:ext uri="{FF2B5EF4-FFF2-40B4-BE49-F238E27FC236}">
                <a16:creationId xmlns:a16="http://schemas.microsoft.com/office/drawing/2014/main" id="{93DBF306-1123-406D-904A-DBBEBAB17658}"/>
              </a:ext>
            </a:extLst>
          </p:cNvPr>
          <p:cNvSpPr>
            <a:spLocks noGrp="1"/>
          </p:cNvSpPr>
          <p:nvPr>
            <p:ph type="dt" sz="half" idx="14"/>
          </p:nvPr>
        </p:nvSpPr>
        <p:spPr/>
        <p:txBody>
          <a:bodyPr/>
          <a:lstStyle>
            <a:lvl1pPr>
              <a:defRPr/>
            </a:lvl1pPr>
          </a:lstStyle>
          <a:p>
            <a:pPr>
              <a:defRPr/>
            </a:pPr>
            <a:fld id="{AB13CA29-62E4-423B-8709-81D4CE10A039}" type="datetime5">
              <a:rPr lang="en-US"/>
              <a:pPr>
                <a:defRPr/>
              </a:pPr>
              <a:t>1-Dec-21</a:t>
            </a:fld>
            <a:endParaRPr lang="en-GB" dirty="0"/>
          </a:p>
        </p:txBody>
      </p:sp>
      <p:sp>
        <p:nvSpPr>
          <p:cNvPr id="6" name="Tijdelijke aanduiding voor dianummer 6">
            <a:extLst>
              <a:ext uri="{FF2B5EF4-FFF2-40B4-BE49-F238E27FC236}">
                <a16:creationId xmlns:a16="http://schemas.microsoft.com/office/drawing/2014/main" id="{074FC337-2F4C-4781-A4DC-915E1164D207}"/>
              </a:ext>
            </a:extLst>
          </p:cNvPr>
          <p:cNvSpPr>
            <a:spLocks noGrp="1"/>
          </p:cNvSpPr>
          <p:nvPr>
            <p:ph type="sldNum" sz="quarter" idx="15"/>
          </p:nvPr>
        </p:nvSpPr>
        <p:spPr/>
        <p:txBody>
          <a:bodyPr/>
          <a:lstStyle>
            <a:lvl1pPr>
              <a:defRPr/>
            </a:lvl1pPr>
          </a:lstStyle>
          <a:p>
            <a:pPr>
              <a:defRPr/>
            </a:pPr>
            <a:fld id="{2F9F1695-07B1-4CC5-B48A-1D8E6CBC2BE0}" type="slidenum">
              <a:rPr lang="en-GB" altLang="nl-NL"/>
              <a:pPr>
                <a:defRPr/>
              </a:pPr>
              <a:t>‹#›</a:t>
            </a:fld>
            <a:endParaRPr lang="en-GB" altLang="nl-NL">
              <a:solidFill>
                <a:schemeClr val="bg1"/>
              </a:solidFill>
            </a:endParaRPr>
          </a:p>
        </p:txBody>
      </p:sp>
      <p:sp>
        <p:nvSpPr>
          <p:cNvPr id="7" name="Rectangle 5">
            <a:extLst>
              <a:ext uri="{FF2B5EF4-FFF2-40B4-BE49-F238E27FC236}">
                <a16:creationId xmlns:a16="http://schemas.microsoft.com/office/drawing/2014/main" id="{DF94BB28-9643-461D-BAB5-7E63AF3D270C}"/>
              </a:ext>
            </a:extLst>
          </p:cNvPr>
          <p:cNvSpPr>
            <a:spLocks noGrp="1" noChangeArrowheads="1"/>
          </p:cNvSpPr>
          <p:nvPr>
            <p:ph type="ftr" sz="quarter" idx="16"/>
          </p:nvPr>
        </p:nvSpPr>
        <p:spPr>
          <a:xfrm>
            <a:off x="1304925" y="6553200"/>
            <a:ext cx="4708525" cy="304800"/>
          </a:xfrm>
        </p:spPr>
        <p:txBody>
          <a:bodyPr/>
          <a:lstStyle>
            <a:lvl1pPr>
              <a:defRPr sz="1200">
                <a:solidFill>
                  <a:schemeClr val="tx1"/>
                </a:solidFill>
                <a:latin typeface="+mn-lt"/>
              </a:defRPr>
            </a:lvl1pPr>
          </a:lstStyle>
          <a:p>
            <a:pPr>
              <a:defRPr/>
            </a:pPr>
            <a:r>
              <a:rPr lang="en-GB"/>
              <a:t>FOS course 2017</a:t>
            </a:r>
            <a:endParaRPr lang="en-GB" dirty="0"/>
          </a:p>
        </p:txBody>
      </p:sp>
    </p:spTree>
    <p:extLst>
      <p:ext uri="{BB962C8B-B14F-4D97-AF65-F5344CB8AC3E}">
        <p14:creationId xmlns:p14="http://schemas.microsoft.com/office/powerpoint/2010/main" val="377779744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5" name="Rechthoek 13">
            <a:extLst>
              <a:ext uri="{FF2B5EF4-FFF2-40B4-BE49-F238E27FC236}">
                <a16:creationId xmlns:a16="http://schemas.microsoft.com/office/drawing/2014/main" id="{E1FC9163-A3E9-41B4-8566-0903678A5232}"/>
              </a:ext>
            </a:extLst>
          </p:cNvPr>
          <p:cNvSpPr>
            <a:spLocks noChangeArrowheads="1"/>
          </p:cNvSpPr>
          <p:nvPr userDrawn="1"/>
        </p:nvSpPr>
        <p:spPr bwMode="auto">
          <a:xfrm>
            <a:off x="0" y="0"/>
            <a:ext cx="9144000" cy="6553200"/>
          </a:xfrm>
          <a:prstGeom prst="rect">
            <a:avLst/>
          </a:prstGeom>
          <a:solidFill>
            <a:schemeClr val="accent1">
              <a:alpha val="25098"/>
            </a:schemeClr>
          </a:solidFill>
          <a:ln>
            <a:noFill/>
          </a:ln>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endParaRPr lang="nl-NL" altLang="nl-NL">
              <a:solidFill>
                <a:srgbClr val="FFFFFF"/>
              </a:solidFill>
            </a:endParaRPr>
          </a:p>
        </p:txBody>
      </p:sp>
      <p:sp>
        <p:nvSpPr>
          <p:cNvPr id="2" name="Titel 1"/>
          <p:cNvSpPr>
            <a:spLocks noGrp="1"/>
          </p:cNvSpPr>
          <p:nvPr>
            <p:ph type="title"/>
          </p:nvPr>
        </p:nvSpPr>
        <p:spPr>
          <a:xfrm>
            <a:off x="566738" y="0"/>
            <a:ext cx="6524625" cy="854075"/>
          </a:xfrm>
        </p:spPr>
        <p:txBody>
          <a:bodyPr/>
          <a:lstStyle>
            <a:lvl1pPr>
              <a:defRPr cap="all"/>
            </a:lvl1pPr>
          </a:lstStyle>
          <a:p>
            <a:r>
              <a:rPr lang="nl-NL"/>
              <a:t>Klik om de stijl te bewerken</a:t>
            </a:r>
            <a:endParaRPr lang="nl-NL" dirty="0"/>
          </a:p>
        </p:txBody>
      </p:sp>
      <p:sp>
        <p:nvSpPr>
          <p:cNvPr id="10" name="Tijdelijke aanduiding voor afbeelding 2"/>
          <p:cNvSpPr>
            <a:spLocks noGrp="1"/>
          </p:cNvSpPr>
          <p:nvPr>
            <p:ph type="pic" idx="14"/>
          </p:nvPr>
        </p:nvSpPr>
        <p:spPr>
          <a:xfrm>
            <a:off x="5969102" y="2583652"/>
            <a:ext cx="2880000" cy="2880000"/>
          </a:xfrm>
        </p:spPr>
        <p:txBody>
          <a:bodyPr/>
          <a:lstStyle>
            <a:lvl1pPr marL="0" indent="0">
              <a:buNone/>
              <a:defRPr sz="800">
                <a:solidFill>
                  <a:schemeClr val="accent4"/>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nl-NL" noProof="0" dirty="0"/>
          </a:p>
        </p:txBody>
      </p:sp>
      <p:sp>
        <p:nvSpPr>
          <p:cNvPr id="11" name="Tijdelijke aanduiding voor inhoud 10"/>
          <p:cNvSpPr>
            <a:spLocks noGrp="1"/>
          </p:cNvSpPr>
          <p:nvPr>
            <p:ph sz="quarter" idx="15"/>
          </p:nvPr>
        </p:nvSpPr>
        <p:spPr>
          <a:xfrm>
            <a:off x="566738" y="2583652"/>
            <a:ext cx="5283200" cy="3674274"/>
          </a:xfrm>
        </p:spPr>
        <p:txBody>
          <a:bodyPr/>
          <a:lstStyle>
            <a:lvl1pPr>
              <a:lnSpc>
                <a:spcPct val="100000"/>
              </a:lnSpc>
              <a:defRPr sz="5400" b="1" i="0">
                <a:solidFill>
                  <a:schemeClr val="bg2"/>
                </a:solidFill>
              </a:defRPr>
            </a:lvl1pPr>
          </a:lstStyle>
          <a:p>
            <a:pPr lvl="0"/>
            <a:r>
              <a:rPr lang="en-US"/>
              <a:t>Click to edit Master text styles</a:t>
            </a:r>
          </a:p>
        </p:txBody>
      </p:sp>
      <p:sp>
        <p:nvSpPr>
          <p:cNvPr id="6" name="Tijdelijke aanduiding voor datum 2">
            <a:extLst>
              <a:ext uri="{FF2B5EF4-FFF2-40B4-BE49-F238E27FC236}">
                <a16:creationId xmlns:a16="http://schemas.microsoft.com/office/drawing/2014/main" id="{EF79CC46-C07C-4CCD-B776-26201B95BA00}"/>
              </a:ext>
            </a:extLst>
          </p:cNvPr>
          <p:cNvSpPr>
            <a:spLocks noGrp="1"/>
          </p:cNvSpPr>
          <p:nvPr>
            <p:ph type="dt" sz="half" idx="16"/>
          </p:nvPr>
        </p:nvSpPr>
        <p:spPr/>
        <p:txBody>
          <a:bodyPr/>
          <a:lstStyle>
            <a:lvl1pPr>
              <a:defRPr/>
            </a:lvl1pPr>
          </a:lstStyle>
          <a:p>
            <a:pPr>
              <a:defRPr/>
            </a:pPr>
            <a:fld id="{3943B73D-620C-476B-83A2-F70C006199EA}" type="datetime5">
              <a:rPr lang="en-US"/>
              <a:pPr>
                <a:defRPr/>
              </a:pPr>
              <a:t>1-Dec-21</a:t>
            </a:fld>
            <a:endParaRPr lang="en-GB" dirty="0"/>
          </a:p>
        </p:txBody>
      </p:sp>
      <p:sp>
        <p:nvSpPr>
          <p:cNvPr id="7" name="Tijdelijke aanduiding voor voettekst 3">
            <a:extLst>
              <a:ext uri="{FF2B5EF4-FFF2-40B4-BE49-F238E27FC236}">
                <a16:creationId xmlns:a16="http://schemas.microsoft.com/office/drawing/2014/main" id="{33679D1A-991A-43C0-AA1C-4F0BCFE511EC}"/>
              </a:ext>
            </a:extLst>
          </p:cNvPr>
          <p:cNvSpPr>
            <a:spLocks noGrp="1"/>
          </p:cNvSpPr>
          <p:nvPr>
            <p:ph type="ftr" sz="quarter" idx="17"/>
          </p:nvPr>
        </p:nvSpPr>
        <p:spPr/>
        <p:txBody>
          <a:bodyPr/>
          <a:lstStyle>
            <a:lvl1pPr>
              <a:defRPr/>
            </a:lvl1pPr>
          </a:lstStyle>
          <a:p>
            <a:pPr>
              <a:defRPr/>
            </a:pPr>
            <a:r>
              <a:rPr lang="en-GB"/>
              <a:t>FOS INtroduction 2018</a:t>
            </a:r>
          </a:p>
        </p:txBody>
      </p:sp>
      <p:sp>
        <p:nvSpPr>
          <p:cNvPr id="8" name="Tijdelijke aanduiding voor dianummer 4">
            <a:extLst>
              <a:ext uri="{FF2B5EF4-FFF2-40B4-BE49-F238E27FC236}">
                <a16:creationId xmlns:a16="http://schemas.microsoft.com/office/drawing/2014/main" id="{87D78450-6E62-425A-97DA-71936DF0A4B3}"/>
              </a:ext>
            </a:extLst>
          </p:cNvPr>
          <p:cNvSpPr>
            <a:spLocks noGrp="1"/>
          </p:cNvSpPr>
          <p:nvPr>
            <p:ph type="sldNum" sz="quarter" idx="18"/>
          </p:nvPr>
        </p:nvSpPr>
        <p:spPr/>
        <p:txBody>
          <a:bodyPr/>
          <a:lstStyle>
            <a:lvl1pPr>
              <a:defRPr/>
            </a:lvl1pPr>
          </a:lstStyle>
          <a:p>
            <a:pPr>
              <a:defRPr/>
            </a:pPr>
            <a:fld id="{78CDE1A1-A3BF-4023-AD02-F8F5ED33B687}" type="slidenum">
              <a:rPr lang="en-GB" altLang="nl-NL"/>
              <a:pPr>
                <a:defRPr/>
              </a:pPr>
              <a:t>‹#›</a:t>
            </a:fld>
            <a:endParaRPr lang="en-GB" altLang="nl-NL"/>
          </a:p>
        </p:txBody>
      </p:sp>
    </p:spTree>
    <p:extLst>
      <p:ext uri="{BB962C8B-B14F-4D97-AF65-F5344CB8AC3E}">
        <p14:creationId xmlns:p14="http://schemas.microsoft.com/office/powerpoint/2010/main" val="1424272987"/>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ijdelijke aanduiding voor tekst 2"/>
          <p:cNvSpPr>
            <a:spLocks noGrp="1"/>
          </p:cNvSpPr>
          <p:nvPr>
            <p:ph type="body" idx="1"/>
          </p:nvPr>
        </p:nvSpPr>
        <p:spPr>
          <a:xfrm>
            <a:off x="566738" y="1135063"/>
            <a:ext cx="4003675" cy="846453"/>
          </a:xfrm>
        </p:spPr>
        <p:txBody>
          <a:bodyPr anchor="b"/>
          <a:lstStyle>
            <a:lvl1pPr marL="0" indent="0">
              <a:buNone/>
              <a:defRPr sz="20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Tijdelijke aanduiding voor inhoud 3"/>
          <p:cNvSpPr>
            <a:spLocks noGrp="1"/>
          </p:cNvSpPr>
          <p:nvPr>
            <p:ph sz="half" idx="2"/>
          </p:nvPr>
        </p:nvSpPr>
        <p:spPr>
          <a:xfrm>
            <a:off x="566737" y="2174875"/>
            <a:ext cx="4003676" cy="4083050"/>
          </a:xfrm>
        </p:spPr>
        <p:txBody>
          <a:bodyPr/>
          <a:lstStyle>
            <a:lvl1pPr>
              <a:defRPr sz="2000"/>
            </a:lvl1pPr>
            <a:lvl2pPr>
              <a:defRPr sz="20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dirty="0"/>
          </a:p>
        </p:txBody>
      </p:sp>
      <p:sp>
        <p:nvSpPr>
          <p:cNvPr id="5" name="Tijdelijke aanduiding voor tekst 4"/>
          <p:cNvSpPr>
            <a:spLocks noGrp="1"/>
          </p:cNvSpPr>
          <p:nvPr>
            <p:ph type="body" sz="quarter" idx="3"/>
          </p:nvPr>
        </p:nvSpPr>
        <p:spPr>
          <a:xfrm>
            <a:off x="4852988" y="1135063"/>
            <a:ext cx="4004630" cy="846453"/>
          </a:xfrm>
        </p:spPr>
        <p:txBody>
          <a:bodyPr anchor="b"/>
          <a:lstStyle>
            <a:lvl1pPr marL="0" indent="0">
              <a:buNone/>
              <a:defRPr sz="20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Tijdelijke aanduiding voor inhoud 5"/>
          <p:cNvSpPr>
            <a:spLocks noGrp="1"/>
          </p:cNvSpPr>
          <p:nvPr>
            <p:ph sz="quarter" idx="4"/>
          </p:nvPr>
        </p:nvSpPr>
        <p:spPr>
          <a:xfrm>
            <a:off x="4852988" y="2174875"/>
            <a:ext cx="4004630" cy="4083050"/>
          </a:xfrm>
        </p:spPr>
        <p:txBody>
          <a:bodyPr/>
          <a:lstStyle>
            <a:lvl1pPr>
              <a:defRPr sz="2000"/>
            </a:lvl1pPr>
            <a:lvl2pPr>
              <a:defRPr sz="20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dirty="0"/>
          </a:p>
        </p:txBody>
      </p:sp>
      <p:sp>
        <p:nvSpPr>
          <p:cNvPr id="2" name="Titel 1"/>
          <p:cNvSpPr>
            <a:spLocks noGrp="1"/>
          </p:cNvSpPr>
          <p:nvPr>
            <p:ph type="title"/>
          </p:nvPr>
        </p:nvSpPr>
        <p:spPr>
          <a:xfrm>
            <a:off x="566737" y="0"/>
            <a:ext cx="6558531" cy="854075"/>
          </a:xfrm>
        </p:spPr>
        <p:txBody>
          <a:bodyPr/>
          <a:lstStyle>
            <a:lvl1pPr>
              <a:defRPr/>
            </a:lvl1pPr>
          </a:lstStyle>
          <a:p>
            <a:r>
              <a:rPr lang="en-US"/>
              <a:t>Click to edit Master title style</a:t>
            </a:r>
            <a:endParaRPr lang="nl-NL" dirty="0"/>
          </a:p>
        </p:txBody>
      </p:sp>
      <p:sp>
        <p:nvSpPr>
          <p:cNvPr id="7" name="Tijdelijke aanduiding voor datum 6">
            <a:extLst>
              <a:ext uri="{FF2B5EF4-FFF2-40B4-BE49-F238E27FC236}">
                <a16:creationId xmlns:a16="http://schemas.microsoft.com/office/drawing/2014/main" id="{6B974920-8DDD-4577-89D5-109DD4E15FFB}"/>
              </a:ext>
            </a:extLst>
          </p:cNvPr>
          <p:cNvSpPr>
            <a:spLocks noGrp="1"/>
          </p:cNvSpPr>
          <p:nvPr>
            <p:ph type="dt" sz="half" idx="10"/>
          </p:nvPr>
        </p:nvSpPr>
        <p:spPr/>
        <p:txBody>
          <a:bodyPr/>
          <a:lstStyle>
            <a:lvl1pPr>
              <a:defRPr/>
            </a:lvl1pPr>
          </a:lstStyle>
          <a:p>
            <a:pPr>
              <a:defRPr/>
            </a:pPr>
            <a:fld id="{7A00479B-2563-4FC4-8A7B-3EA8027158D7}" type="datetime5">
              <a:rPr lang="en-US"/>
              <a:pPr>
                <a:defRPr/>
              </a:pPr>
              <a:t>1-Dec-21</a:t>
            </a:fld>
            <a:endParaRPr lang="en-GB" dirty="0"/>
          </a:p>
        </p:txBody>
      </p:sp>
      <p:sp>
        <p:nvSpPr>
          <p:cNvPr id="8" name="Tijdelijke aanduiding voor dianummer 8">
            <a:extLst>
              <a:ext uri="{FF2B5EF4-FFF2-40B4-BE49-F238E27FC236}">
                <a16:creationId xmlns:a16="http://schemas.microsoft.com/office/drawing/2014/main" id="{60B7B00B-718F-4069-86FF-3FD10A3B7D4C}"/>
              </a:ext>
            </a:extLst>
          </p:cNvPr>
          <p:cNvSpPr>
            <a:spLocks noGrp="1"/>
          </p:cNvSpPr>
          <p:nvPr>
            <p:ph type="sldNum" sz="quarter" idx="11"/>
          </p:nvPr>
        </p:nvSpPr>
        <p:spPr/>
        <p:txBody>
          <a:bodyPr/>
          <a:lstStyle>
            <a:lvl1pPr>
              <a:defRPr/>
            </a:lvl1pPr>
          </a:lstStyle>
          <a:p>
            <a:pPr>
              <a:defRPr/>
            </a:pPr>
            <a:fld id="{320D662A-2014-4E16-8E06-570BFEA44261}" type="slidenum">
              <a:rPr lang="en-GB" altLang="nl-NL"/>
              <a:pPr>
                <a:defRPr/>
              </a:pPr>
              <a:t>‹#›</a:t>
            </a:fld>
            <a:endParaRPr lang="en-GB" altLang="nl-NL">
              <a:solidFill>
                <a:schemeClr val="bg1"/>
              </a:solidFill>
            </a:endParaRPr>
          </a:p>
        </p:txBody>
      </p:sp>
      <p:sp>
        <p:nvSpPr>
          <p:cNvPr id="9" name="Rectangle 5">
            <a:extLst>
              <a:ext uri="{FF2B5EF4-FFF2-40B4-BE49-F238E27FC236}">
                <a16:creationId xmlns:a16="http://schemas.microsoft.com/office/drawing/2014/main" id="{463C3B22-469D-4538-8FFC-0B056A523515}"/>
              </a:ext>
            </a:extLst>
          </p:cNvPr>
          <p:cNvSpPr>
            <a:spLocks noGrp="1" noChangeArrowheads="1"/>
          </p:cNvSpPr>
          <p:nvPr>
            <p:ph type="ftr" sz="quarter" idx="12"/>
          </p:nvPr>
        </p:nvSpPr>
        <p:spPr>
          <a:xfrm>
            <a:off x="1304925" y="6553200"/>
            <a:ext cx="4708525" cy="304800"/>
          </a:xfrm>
        </p:spPr>
        <p:txBody>
          <a:bodyPr/>
          <a:lstStyle>
            <a:lvl1pPr>
              <a:defRPr sz="1200">
                <a:solidFill>
                  <a:schemeClr val="tx1"/>
                </a:solidFill>
                <a:latin typeface="+mn-lt"/>
              </a:defRPr>
            </a:lvl1pPr>
          </a:lstStyle>
          <a:p>
            <a:pPr>
              <a:defRPr/>
            </a:pPr>
            <a:r>
              <a:rPr lang="en-GB"/>
              <a:t>FOS course 2017</a:t>
            </a:r>
            <a:endParaRPr lang="en-GB" dirty="0"/>
          </a:p>
        </p:txBody>
      </p:sp>
    </p:spTree>
    <p:extLst>
      <p:ext uri="{BB962C8B-B14F-4D97-AF65-F5344CB8AC3E}">
        <p14:creationId xmlns:p14="http://schemas.microsoft.com/office/powerpoint/2010/main" val="2199737358"/>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Click to edit Master title style</a:t>
            </a:r>
            <a:endParaRPr lang="nl-NL"/>
          </a:p>
        </p:txBody>
      </p:sp>
      <p:sp>
        <p:nvSpPr>
          <p:cNvPr id="3" name="Rectangle 4">
            <a:extLst>
              <a:ext uri="{FF2B5EF4-FFF2-40B4-BE49-F238E27FC236}">
                <a16:creationId xmlns:a16="http://schemas.microsoft.com/office/drawing/2014/main" id="{2DC44691-0D71-4E21-818E-BA5C403879A1}"/>
              </a:ext>
            </a:extLst>
          </p:cNvPr>
          <p:cNvSpPr>
            <a:spLocks noGrp="1" noChangeArrowheads="1"/>
          </p:cNvSpPr>
          <p:nvPr>
            <p:ph type="dt" sz="half" idx="10"/>
          </p:nvPr>
        </p:nvSpPr>
        <p:spPr>
          <a:ln/>
        </p:spPr>
        <p:txBody>
          <a:bodyPr/>
          <a:lstStyle>
            <a:lvl1pPr>
              <a:defRPr/>
            </a:lvl1pPr>
          </a:lstStyle>
          <a:p>
            <a:pPr>
              <a:defRPr/>
            </a:pPr>
            <a:fld id="{E8E5CD66-34AF-4BF3-B001-42DA6B5CBBC6}" type="datetime5">
              <a:rPr lang="en-US"/>
              <a:pPr>
                <a:defRPr/>
              </a:pPr>
              <a:t>1-Dec-21</a:t>
            </a:fld>
            <a:endParaRPr lang="en-GB" dirty="0"/>
          </a:p>
        </p:txBody>
      </p:sp>
      <p:sp>
        <p:nvSpPr>
          <p:cNvPr id="4" name="Rectangle 5">
            <a:extLst>
              <a:ext uri="{FF2B5EF4-FFF2-40B4-BE49-F238E27FC236}">
                <a16:creationId xmlns:a16="http://schemas.microsoft.com/office/drawing/2014/main" id="{5EC74DFF-8075-4EC4-A15E-6502040A4995}"/>
              </a:ext>
            </a:extLst>
          </p:cNvPr>
          <p:cNvSpPr>
            <a:spLocks noGrp="1" noChangeArrowheads="1"/>
          </p:cNvSpPr>
          <p:nvPr>
            <p:ph type="ftr" sz="quarter" idx="11"/>
          </p:nvPr>
        </p:nvSpPr>
        <p:spPr>
          <a:ln/>
        </p:spPr>
        <p:txBody>
          <a:bodyPr/>
          <a:lstStyle>
            <a:lvl1pPr>
              <a:defRPr/>
            </a:lvl1pPr>
          </a:lstStyle>
          <a:p>
            <a:pPr>
              <a:defRPr/>
            </a:pPr>
            <a:r>
              <a:rPr lang="en-GB"/>
              <a:t>FOS course 2017</a:t>
            </a:r>
            <a:endParaRPr lang="en-GB" dirty="0"/>
          </a:p>
        </p:txBody>
      </p:sp>
      <p:sp>
        <p:nvSpPr>
          <p:cNvPr id="5" name="Rectangle 6">
            <a:extLst>
              <a:ext uri="{FF2B5EF4-FFF2-40B4-BE49-F238E27FC236}">
                <a16:creationId xmlns:a16="http://schemas.microsoft.com/office/drawing/2014/main" id="{E8EA5D6C-DA6E-4207-A514-3F6F026C7BA0}"/>
              </a:ext>
            </a:extLst>
          </p:cNvPr>
          <p:cNvSpPr>
            <a:spLocks noGrp="1" noChangeArrowheads="1"/>
          </p:cNvSpPr>
          <p:nvPr>
            <p:ph type="sldNum" sz="quarter" idx="12"/>
          </p:nvPr>
        </p:nvSpPr>
        <p:spPr>
          <a:ln/>
        </p:spPr>
        <p:txBody>
          <a:bodyPr/>
          <a:lstStyle>
            <a:lvl1pPr>
              <a:defRPr/>
            </a:lvl1pPr>
          </a:lstStyle>
          <a:p>
            <a:pPr>
              <a:defRPr/>
            </a:pPr>
            <a:fld id="{2F715FE9-DF89-47CF-8B77-1E23B2A361F1}" type="slidenum">
              <a:rPr lang="en-GB" altLang="nl-NL"/>
              <a:pPr>
                <a:defRPr/>
              </a:pPr>
              <a:t>‹#›</a:t>
            </a:fld>
            <a:endParaRPr lang="en-GB" altLang="nl-NL"/>
          </a:p>
        </p:txBody>
      </p:sp>
    </p:spTree>
    <p:extLst>
      <p:ext uri="{BB962C8B-B14F-4D97-AF65-F5344CB8AC3E}">
        <p14:creationId xmlns:p14="http://schemas.microsoft.com/office/powerpoint/2010/main" val="2665589009"/>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ijdelijke aanduiding voor datum 1">
            <a:extLst>
              <a:ext uri="{FF2B5EF4-FFF2-40B4-BE49-F238E27FC236}">
                <a16:creationId xmlns:a16="http://schemas.microsoft.com/office/drawing/2014/main" id="{0D58A23F-BE65-411D-A560-5B5DB139C28C}"/>
              </a:ext>
            </a:extLst>
          </p:cNvPr>
          <p:cNvSpPr>
            <a:spLocks noGrp="1"/>
          </p:cNvSpPr>
          <p:nvPr>
            <p:ph type="dt" sz="half" idx="10"/>
          </p:nvPr>
        </p:nvSpPr>
        <p:spPr/>
        <p:txBody>
          <a:bodyPr/>
          <a:lstStyle>
            <a:lvl1pPr>
              <a:defRPr/>
            </a:lvl1pPr>
          </a:lstStyle>
          <a:p>
            <a:pPr>
              <a:defRPr/>
            </a:pPr>
            <a:fld id="{6549ED26-24CB-45BC-887E-B679FF7F3C97}" type="datetime5">
              <a:rPr lang="en-US"/>
              <a:pPr>
                <a:defRPr/>
              </a:pPr>
              <a:t>1-Dec-21</a:t>
            </a:fld>
            <a:endParaRPr lang="en-GB" dirty="0"/>
          </a:p>
        </p:txBody>
      </p:sp>
      <p:sp>
        <p:nvSpPr>
          <p:cNvPr id="3" name="Tijdelijke aanduiding voor dianummer 3">
            <a:extLst>
              <a:ext uri="{FF2B5EF4-FFF2-40B4-BE49-F238E27FC236}">
                <a16:creationId xmlns:a16="http://schemas.microsoft.com/office/drawing/2014/main" id="{EAEE4C47-D4BB-4CFF-A9E1-D9F2E05B2CD5}"/>
              </a:ext>
            </a:extLst>
          </p:cNvPr>
          <p:cNvSpPr>
            <a:spLocks noGrp="1"/>
          </p:cNvSpPr>
          <p:nvPr>
            <p:ph type="sldNum" sz="quarter" idx="11"/>
          </p:nvPr>
        </p:nvSpPr>
        <p:spPr/>
        <p:txBody>
          <a:bodyPr/>
          <a:lstStyle>
            <a:lvl1pPr>
              <a:defRPr/>
            </a:lvl1pPr>
          </a:lstStyle>
          <a:p>
            <a:pPr>
              <a:defRPr/>
            </a:pPr>
            <a:fld id="{56799364-DAC0-4791-BACC-931A8E32909A}" type="slidenum">
              <a:rPr lang="en-GB" altLang="nl-NL"/>
              <a:pPr>
                <a:defRPr/>
              </a:pPr>
              <a:t>‹#›</a:t>
            </a:fld>
            <a:endParaRPr lang="en-GB" altLang="nl-NL">
              <a:solidFill>
                <a:schemeClr val="bg1"/>
              </a:solidFill>
            </a:endParaRPr>
          </a:p>
        </p:txBody>
      </p:sp>
      <p:sp>
        <p:nvSpPr>
          <p:cNvPr id="4" name="Rectangle 5">
            <a:extLst>
              <a:ext uri="{FF2B5EF4-FFF2-40B4-BE49-F238E27FC236}">
                <a16:creationId xmlns:a16="http://schemas.microsoft.com/office/drawing/2014/main" id="{4CF83B87-5A62-48CB-A717-3BE53CFF026B}"/>
              </a:ext>
            </a:extLst>
          </p:cNvPr>
          <p:cNvSpPr>
            <a:spLocks noGrp="1" noChangeArrowheads="1"/>
          </p:cNvSpPr>
          <p:nvPr>
            <p:ph type="ftr" sz="quarter" idx="12"/>
          </p:nvPr>
        </p:nvSpPr>
        <p:spPr>
          <a:xfrm>
            <a:off x="1304925" y="6553200"/>
            <a:ext cx="4708525" cy="304800"/>
          </a:xfrm>
        </p:spPr>
        <p:txBody>
          <a:bodyPr/>
          <a:lstStyle>
            <a:lvl1pPr>
              <a:defRPr sz="1200">
                <a:solidFill>
                  <a:schemeClr val="tx1"/>
                </a:solidFill>
                <a:latin typeface="+mn-lt"/>
              </a:defRPr>
            </a:lvl1pPr>
          </a:lstStyle>
          <a:p>
            <a:pPr>
              <a:defRPr/>
            </a:pPr>
            <a:r>
              <a:rPr lang="en-GB"/>
              <a:t>FOS course 2017</a:t>
            </a:r>
            <a:endParaRPr lang="en-GB" dirty="0"/>
          </a:p>
        </p:txBody>
      </p:sp>
    </p:spTree>
    <p:extLst>
      <p:ext uri="{BB962C8B-B14F-4D97-AF65-F5344CB8AC3E}">
        <p14:creationId xmlns:p14="http://schemas.microsoft.com/office/powerpoint/2010/main" val="2863718362"/>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el 1"/>
          <p:cNvSpPr>
            <a:spLocks noGrp="1"/>
          </p:cNvSpPr>
          <p:nvPr>
            <p:ph type="title"/>
          </p:nvPr>
        </p:nvSpPr>
        <p:spPr>
          <a:xfrm>
            <a:off x="566737" y="0"/>
            <a:ext cx="6524815" cy="854075"/>
          </a:xfrm>
        </p:spPr>
        <p:txBody>
          <a:bodyPr/>
          <a:lstStyle>
            <a:lvl1pPr algn="l">
              <a:defRPr sz="2400" b="1"/>
            </a:lvl1pPr>
          </a:lstStyle>
          <a:p>
            <a:r>
              <a:rPr lang="en-US"/>
              <a:t>Click to edit Master title style</a:t>
            </a:r>
            <a:endParaRPr lang="nl-NL" dirty="0"/>
          </a:p>
        </p:txBody>
      </p:sp>
      <p:sp>
        <p:nvSpPr>
          <p:cNvPr id="4" name="Tijdelijke aanduiding voor tekst 3"/>
          <p:cNvSpPr>
            <a:spLocks noGrp="1"/>
          </p:cNvSpPr>
          <p:nvPr>
            <p:ph type="body" sz="half" idx="2"/>
          </p:nvPr>
        </p:nvSpPr>
        <p:spPr>
          <a:xfrm>
            <a:off x="566737" y="1135064"/>
            <a:ext cx="3008313" cy="5118678"/>
          </a:xfrm>
        </p:spPr>
        <p:txBody>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Rectangle 3"/>
          <p:cNvSpPr>
            <a:spLocks noGrp="1" noChangeArrowheads="1"/>
          </p:cNvSpPr>
          <p:nvPr>
            <p:ph idx="13"/>
          </p:nvPr>
        </p:nvSpPr>
        <p:spPr bwMode="auto">
          <a:xfrm>
            <a:off x="3740150" y="1144588"/>
            <a:ext cx="5123557" cy="5113337"/>
          </a:xfrm>
          <a:prstGeom prst="rect">
            <a:avLst/>
          </a:prstGeom>
          <a:noFill/>
          <a:ln>
            <a:noFill/>
          </a:ln>
          <a:effectLst/>
        </p:spPr>
        <p:txBody>
          <a:bodyPr/>
          <a:lstStyle>
            <a:lvl1pPr marL="0" indent="0">
              <a:buFontTx/>
              <a:buNone/>
              <a:defRPr/>
            </a:lvl1pPr>
            <a:lvl2pPr marL="0">
              <a:defRPr/>
            </a:lvl2pPr>
            <a:lvl3pPr marL="360000">
              <a:defRPr/>
            </a:lvl3pPr>
            <a:lvl4pPr marL="720000">
              <a:defRPr/>
            </a:lvl4pPr>
            <a:lvl5pPr marL="108000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Tijdelijke aanduiding voor datum 4">
            <a:extLst>
              <a:ext uri="{FF2B5EF4-FFF2-40B4-BE49-F238E27FC236}">
                <a16:creationId xmlns:a16="http://schemas.microsoft.com/office/drawing/2014/main" id="{B85BA825-B08C-4AFD-9DE8-F702C8AB1C29}"/>
              </a:ext>
            </a:extLst>
          </p:cNvPr>
          <p:cNvSpPr>
            <a:spLocks noGrp="1"/>
          </p:cNvSpPr>
          <p:nvPr>
            <p:ph type="dt" sz="half" idx="14"/>
          </p:nvPr>
        </p:nvSpPr>
        <p:spPr/>
        <p:txBody>
          <a:bodyPr/>
          <a:lstStyle>
            <a:lvl1pPr>
              <a:defRPr/>
            </a:lvl1pPr>
          </a:lstStyle>
          <a:p>
            <a:pPr>
              <a:defRPr/>
            </a:pPr>
            <a:fld id="{E774DDE7-FE5E-40EA-8F20-805EBAE1A4EA}" type="datetime5">
              <a:rPr lang="en-US"/>
              <a:pPr>
                <a:defRPr/>
              </a:pPr>
              <a:t>1-Dec-21</a:t>
            </a:fld>
            <a:endParaRPr lang="en-GB" dirty="0"/>
          </a:p>
        </p:txBody>
      </p:sp>
      <p:sp>
        <p:nvSpPr>
          <p:cNvPr id="6" name="Tijdelijke aanduiding voor dianummer 6">
            <a:extLst>
              <a:ext uri="{FF2B5EF4-FFF2-40B4-BE49-F238E27FC236}">
                <a16:creationId xmlns:a16="http://schemas.microsoft.com/office/drawing/2014/main" id="{122EB6F3-AE86-4D40-8455-4C8D189A1C06}"/>
              </a:ext>
            </a:extLst>
          </p:cNvPr>
          <p:cNvSpPr>
            <a:spLocks noGrp="1"/>
          </p:cNvSpPr>
          <p:nvPr>
            <p:ph type="sldNum" sz="quarter" idx="15"/>
          </p:nvPr>
        </p:nvSpPr>
        <p:spPr/>
        <p:txBody>
          <a:bodyPr/>
          <a:lstStyle>
            <a:lvl1pPr>
              <a:defRPr/>
            </a:lvl1pPr>
          </a:lstStyle>
          <a:p>
            <a:pPr>
              <a:defRPr/>
            </a:pPr>
            <a:fld id="{09564807-2BED-42C6-AFFE-2EB553C69C39}" type="slidenum">
              <a:rPr lang="en-GB" altLang="nl-NL"/>
              <a:pPr>
                <a:defRPr/>
              </a:pPr>
              <a:t>‹#›</a:t>
            </a:fld>
            <a:endParaRPr lang="en-GB" altLang="nl-NL">
              <a:solidFill>
                <a:schemeClr val="bg1"/>
              </a:solidFill>
            </a:endParaRPr>
          </a:p>
        </p:txBody>
      </p:sp>
      <p:sp>
        <p:nvSpPr>
          <p:cNvPr id="7" name="Rectangle 5">
            <a:extLst>
              <a:ext uri="{FF2B5EF4-FFF2-40B4-BE49-F238E27FC236}">
                <a16:creationId xmlns:a16="http://schemas.microsoft.com/office/drawing/2014/main" id="{EA92BD8B-48BA-4376-A32D-E24C602BCFA4}"/>
              </a:ext>
            </a:extLst>
          </p:cNvPr>
          <p:cNvSpPr>
            <a:spLocks noGrp="1" noChangeArrowheads="1"/>
          </p:cNvSpPr>
          <p:nvPr>
            <p:ph type="ftr" sz="quarter" idx="16"/>
          </p:nvPr>
        </p:nvSpPr>
        <p:spPr>
          <a:xfrm>
            <a:off x="1304925" y="6553200"/>
            <a:ext cx="4708525" cy="304800"/>
          </a:xfrm>
        </p:spPr>
        <p:txBody>
          <a:bodyPr/>
          <a:lstStyle>
            <a:lvl1pPr>
              <a:defRPr sz="1200">
                <a:solidFill>
                  <a:schemeClr val="tx1"/>
                </a:solidFill>
                <a:latin typeface="+mn-lt"/>
              </a:defRPr>
            </a:lvl1pPr>
          </a:lstStyle>
          <a:p>
            <a:pPr>
              <a:defRPr/>
            </a:pPr>
            <a:r>
              <a:rPr lang="en-GB"/>
              <a:t>FOS course 2017</a:t>
            </a:r>
            <a:endParaRPr lang="en-GB" dirty="0"/>
          </a:p>
        </p:txBody>
      </p:sp>
    </p:spTree>
    <p:extLst>
      <p:ext uri="{BB962C8B-B14F-4D97-AF65-F5344CB8AC3E}">
        <p14:creationId xmlns:p14="http://schemas.microsoft.com/office/powerpoint/2010/main" val="4280050361"/>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el 1"/>
          <p:cNvSpPr>
            <a:spLocks noGrp="1"/>
          </p:cNvSpPr>
          <p:nvPr>
            <p:ph type="title"/>
          </p:nvPr>
        </p:nvSpPr>
        <p:spPr>
          <a:xfrm>
            <a:off x="584059" y="0"/>
            <a:ext cx="6507303" cy="854075"/>
          </a:xfrm>
        </p:spPr>
        <p:txBody>
          <a:bodyPr/>
          <a:lstStyle>
            <a:lvl1pPr algn="l">
              <a:defRPr sz="2400" b="1"/>
            </a:lvl1pPr>
          </a:lstStyle>
          <a:p>
            <a:r>
              <a:rPr lang="en-US"/>
              <a:t>Click to edit Master title style</a:t>
            </a:r>
            <a:endParaRPr lang="nl-NL" dirty="0"/>
          </a:p>
        </p:txBody>
      </p:sp>
      <p:sp>
        <p:nvSpPr>
          <p:cNvPr id="3" name="Tijdelijke aanduiding voor afbeelding 2"/>
          <p:cNvSpPr>
            <a:spLocks noGrp="1"/>
          </p:cNvSpPr>
          <p:nvPr>
            <p:ph type="pic" idx="1"/>
          </p:nvPr>
        </p:nvSpPr>
        <p:spPr>
          <a:xfrm>
            <a:off x="566738" y="1144587"/>
            <a:ext cx="5040000" cy="5113338"/>
          </a:xfrm>
        </p:spPr>
        <p:txBody>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nl-NL" noProof="0" dirty="0"/>
          </a:p>
        </p:txBody>
      </p:sp>
      <p:sp>
        <p:nvSpPr>
          <p:cNvPr id="4" name="Tijdelijke aanduiding voor tekst 3"/>
          <p:cNvSpPr>
            <a:spLocks noGrp="1"/>
          </p:cNvSpPr>
          <p:nvPr>
            <p:ph type="body" sz="half" idx="2"/>
          </p:nvPr>
        </p:nvSpPr>
        <p:spPr>
          <a:xfrm>
            <a:off x="5849938" y="1144588"/>
            <a:ext cx="3003550" cy="1289632"/>
          </a:xfrm>
        </p:spPr>
        <p:txBody>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ijdelijke aanduiding voor datum 4">
            <a:extLst>
              <a:ext uri="{FF2B5EF4-FFF2-40B4-BE49-F238E27FC236}">
                <a16:creationId xmlns:a16="http://schemas.microsoft.com/office/drawing/2014/main" id="{94636904-AE0D-42C2-9F32-1E44DA5B3FA4}"/>
              </a:ext>
            </a:extLst>
          </p:cNvPr>
          <p:cNvSpPr>
            <a:spLocks noGrp="1"/>
          </p:cNvSpPr>
          <p:nvPr>
            <p:ph type="dt" sz="half" idx="10"/>
          </p:nvPr>
        </p:nvSpPr>
        <p:spPr/>
        <p:txBody>
          <a:bodyPr/>
          <a:lstStyle>
            <a:lvl1pPr>
              <a:defRPr/>
            </a:lvl1pPr>
          </a:lstStyle>
          <a:p>
            <a:pPr>
              <a:defRPr/>
            </a:pPr>
            <a:fld id="{BCDA2157-FAD6-4756-893B-924AC621EA39}" type="datetime5">
              <a:rPr lang="en-US"/>
              <a:pPr>
                <a:defRPr/>
              </a:pPr>
              <a:t>1-Dec-21</a:t>
            </a:fld>
            <a:endParaRPr lang="en-GB" dirty="0"/>
          </a:p>
        </p:txBody>
      </p:sp>
      <p:sp>
        <p:nvSpPr>
          <p:cNvPr id="6" name="Tijdelijke aanduiding voor dianummer 6">
            <a:extLst>
              <a:ext uri="{FF2B5EF4-FFF2-40B4-BE49-F238E27FC236}">
                <a16:creationId xmlns:a16="http://schemas.microsoft.com/office/drawing/2014/main" id="{D0BCB2F5-19A0-499C-BEAA-8E7CC86305F7}"/>
              </a:ext>
            </a:extLst>
          </p:cNvPr>
          <p:cNvSpPr>
            <a:spLocks noGrp="1"/>
          </p:cNvSpPr>
          <p:nvPr>
            <p:ph type="sldNum" sz="quarter" idx="11"/>
          </p:nvPr>
        </p:nvSpPr>
        <p:spPr/>
        <p:txBody>
          <a:bodyPr/>
          <a:lstStyle>
            <a:lvl1pPr>
              <a:defRPr/>
            </a:lvl1pPr>
          </a:lstStyle>
          <a:p>
            <a:pPr>
              <a:defRPr/>
            </a:pPr>
            <a:fld id="{82C28889-B59D-4998-BB5A-8533FF2B9BF9}" type="slidenum">
              <a:rPr lang="en-GB" altLang="nl-NL"/>
              <a:pPr>
                <a:defRPr/>
              </a:pPr>
              <a:t>‹#›</a:t>
            </a:fld>
            <a:endParaRPr lang="en-GB" altLang="nl-NL">
              <a:solidFill>
                <a:schemeClr val="bg1"/>
              </a:solidFill>
            </a:endParaRPr>
          </a:p>
        </p:txBody>
      </p:sp>
      <p:sp>
        <p:nvSpPr>
          <p:cNvPr id="7" name="Rectangle 5">
            <a:extLst>
              <a:ext uri="{FF2B5EF4-FFF2-40B4-BE49-F238E27FC236}">
                <a16:creationId xmlns:a16="http://schemas.microsoft.com/office/drawing/2014/main" id="{FD3AF188-EE95-4CCC-B866-4796B5CF2786}"/>
              </a:ext>
            </a:extLst>
          </p:cNvPr>
          <p:cNvSpPr>
            <a:spLocks noGrp="1" noChangeArrowheads="1"/>
          </p:cNvSpPr>
          <p:nvPr>
            <p:ph type="ftr" sz="quarter" idx="12"/>
          </p:nvPr>
        </p:nvSpPr>
        <p:spPr>
          <a:xfrm>
            <a:off x="1304925" y="6553200"/>
            <a:ext cx="4708525" cy="304800"/>
          </a:xfrm>
        </p:spPr>
        <p:txBody>
          <a:bodyPr/>
          <a:lstStyle>
            <a:lvl1pPr>
              <a:defRPr sz="1200">
                <a:solidFill>
                  <a:schemeClr val="tx1"/>
                </a:solidFill>
                <a:latin typeface="+mn-lt"/>
              </a:defRPr>
            </a:lvl1pPr>
          </a:lstStyle>
          <a:p>
            <a:pPr>
              <a:defRPr/>
            </a:pPr>
            <a:r>
              <a:rPr lang="en-GB"/>
              <a:t>FOS course 2017</a:t>
            </a:r>
            <a:endParaRPr lang="en-GB" dirty="0"/>
          </a:p>
        </p:txBody>
      </p:sp>
    </p:spTree>
    <p:extLst>
      <p:ext uri="{BB962C8B-B14F-4D97-AF65-F5344CB8AC3E}">
        <p14:creationId xmlns:p14="http://schemas.microsoft.com/office/powerpoint/2010/main" val="2957525035"/>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showMasterSp="0" preserve="1" userDrawn="1">
  <p:cSld name="End Slide">
    <p:bg>
      <p:bgPr>
        <a:solidFill>
          <a:schemeClr val="tx1"/>
        </a:solidFill>
        <a:effectLst/>
      </p:bgPr>
    </p:bg>
    <p:spTree>
      <p:nvGrpSpPr>
        <p:cNvPr id="1" name=""/>
        <p:cNvGrpSpPr/>
        <p:nvPr/>
      </p:nvGrpSpPr>
      <p:grpSpPr>
        <a:xfrm>
          <a:off x="0" y="0"/>
          <a:ext cx="0" cy="0"/>
          <a:chOff x="0" y="0"/>
          <a:chExt cx="0" cy="0"/>
        </a:xfrm>
      </p:grpSpPr>
      <p:sp>
        <p:nvSpPr>
          <p:cNvPr id="4" name="Rechthoek 13">
            <a:extLst>
              <a:ext uri="{FF2B5EF4-FFF2-40B4-BE49-F238E27FC236}">
                <a16:creationId xmlns:a16="http://schemas.microsoft.com/office/drawing/2014/main" id="{4E451775-40A1-4F6F-931A-0D940387343C}"/>
              </a:ext>
            </a:extLst>
          </p:cNvPr>
          <p:cNvSpPr>
            <a:spLocks noChangeArrowheads="1"/>
          </p:cNvSpPr>
          <p:nvPr userDrawn="1"/>
        </p:nvSpPr>
        <p:spPr bwMode="auto">
          <a:xfrm>
            <a:off x="0" y="2587625"/>
            <a:ext cx="1146175" cy="1150938"/>
          </a:xfrm>
          <a:prstGeom prst="rect">
            <a:avLst/>
          </a:prstGeom>
          <a:solidFill>
            <a:schemeClr val="accent1">
              <a:alpha val="50195"/>
            </a:schemeClr>
          </a:solidFill>
          <a:ln>
            <a:noFill/>
          </a:ln>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defRPr/>
            </a:pPr>
            <a:endParaRPr lang="nl-NL" altLang="nl-NL" sz="2400">
              <a:latin typeface="Times" panose="02020603050405020304" pitchFamily="18" charset="0"/>
              <a:ea typeface="MS PGothic" panose="020B0600070205080204" pitchFamily="34" charset="-128"/>
            </a:endParaRPr>
          </a:p>
        </p:txBody>
      </p:sp>
      <p:sp>
        <p:nvSpPr>
          <p:cNvPr id="5" name="Rechthoek 14">
            <a:extLst>
              <a:ext uri="{FF2B5EF4-FFF2-40B4-BE49-F238E27FC236}">
                <a16:creationId xmlns:a16="http://schemas.microsoft.com/office/drawing/2014/main" id="{874FD3C7-579E-40C0-9959-10C9C8A9F2BE}"/>
              </a:ext>
            </a:extLst>
          </p:cNvPr>
          <p:cNvSpPr>
            <a:spLocks noChangeArrowheads="1"/>
          </p:cNvSpPr>
          <p:nvPr userDrawn="1"/>
        </p:nvSpPr>
        <p:spPr bwMode="auto">
          <a:xfrm>
            <a:off x="1146175" y="1431925"/>
            <a:ext cx="7997825" cy="1155700"/>
          </a:xfrm>
          <a:prstGeom prst="rect">
            <a:avLst/>
          </a:prstGeom>
          <a:solidFill>
            <a:schemeClr val="accent1">
              <a:alpha val="25098"/>
            </a:schemeClr>
          </a:solidFill>
          <a:ln>
            <a:noFill/>
          </a:ln>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defRPr/>
            </a:pPr>
            <a:endParaRPr lang="nl-NL" altLang="nl-NL" sz="2400">
              <a:latin typeface="Times" panose="02020603050405020304" pitchFamily="18" charset="0"/>
              <a:ea typeface="MS PGothic" panose="020B0600070205080204" pitchFamily="34" charset="-128"/>
            </a:endParaRPr>
          </a:p>
        </p:txBody>
      </p:sp>
      <p:pic>
        <p:nvPicPr>
          <p:cNvPr id="6" name="Afbeelding 15" descr="logo UL_RGB.pdf">
            <a:extLst>
              <a:ext uri="{FF2B5EF4-FFF2-40B4-BE49-F238E27FC236}">
                <a16:creationId xmlns:a16="http://schemas.microsoft.com/office/drawing/2014/main" id="{8A23A24C-2F06-48B0-B75B-75EA6BF65E50}"/>
              </a:ext>
            </a:extLst>
          </p:cNvPr>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611188" y="5961063"/>
            <a:ext cx="49530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Afbeelding 16" descr="logo lumc_Fedra_PPT_20 mm E.pdf">
            <a:extLst>
              <a:ext uri="{FF2B5EF4-FFF2-40B4-BE49-F238E27FC236}">
                <a16:creationId xmlns:a16="http://schemas.microsoft.com/office/drawing/2014/main" id="{74698466-BD8B-4D4D-99E2-73B178C4F033}"/>
              </a:ext>
            </a:extLst>
          </p:cNvPr>
          <p:cNvPicPr>
            <a:picLocks noChangeAspect="1" noChangeArrowheads="1"/>
          </p:cNvPicPr>
          <p:nvPr userDrawn="1"/>
        </p:nvPicPr>
        <p:blipFill>
          <a:blip r:embed="rId3">
            <a:extLst>
              <a:ext uri="{28A0092B-C50C-407E-A947-70E740481C1C}">
                <a14:useLocalDpi xmlns:a14="http://schemas.microsoft.com/office/drawing/2010/main"/>
              </a:ext>
            </a:extLst>
          </a:blip>
          <a:srcRect/>
          <a:stretch>
            <a:fillRect/>
          </a:stretch>
        </p:blipFill>
        <p:spPr bwMode="auto">
          <a:xfrm>
            <a:off x="566738" y="277813"/>
            <a:ext cx="2293937"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Rectangle 3"/>
          <p:cNvSpPr>
            <a:spLocks noGrp="1" noChangeArrowheads="1"/>
          </p:cNvSpPr>
          <p:nvPr>
            <p:ph idx="1"/>
          </p:nvPr>
        </p:nvSpPr>
        <p:spPr bwMode="auto">
          <a:xfrm>
            <a:off x="1323975" y="1431652"/>
            <a:ext cx="7524750" cy="1152000"/>
          </a:xfrm>
          <a:prstGeom prst="rect">
            <a:avLst/>
          </a:prstGeom>
          <a:noFill/>
          <a:ln>
            <a:noFill/>
          </a:ln>
          <a:effectLst/>
        </p:spPr>
        <p:txBody>
          <a:bodyPr spcCol="360000"/>
          <a:lstStyle>
            <a:lvl1pPr>
              <a:defRPr sz="2400" b="1" i="0">
                <a:solidFill>
                  <a:schemeClr val="bg2"/>
                </a:solidFill>
              </a:defRPr>
            </a:lvl1pPr>
          </a:lstStyle>
          <a:p>
            <a:pPr lvl="0"/>
            <a:r>
              <a:rPr lang="nl-NL"/>
              <a:t>Tekststijl van het model bewerken</a:t>
            </a:r>
          </a:p>
        </p:txBody>
      </p:sp>
      <p:sp>
        <p:nvSpPr>
          <p:cNvPr id="17" name="Tijdelijke aanduiding voor tekst 3"/>
          <p:cNvSpPr>
            <a:spLocks noGrp="1"/>
          </p:cNvSpPr>
          <p:nvPr>
            <p:ph type="body" sz="half" idx="10"/>
          </p:nvPr>
        </p:nvSpPr>
        <p:spPr>
          <a:xfrm>
            <a:off x="1323974" y="2839003"/>
            <a:ext cx="7524751" cy="3418922"/>
          </a:xfrm>
        </p:spPr>
        <p:txBody>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184158519"/>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blank">
  <p:cSld name="Leeg">
    <p:spTree>
      <p:nvGrpSpPr>
        <p:cNvPr id="1" name=""/>
        <p:cNvGrpSpPr/>
        <p:nvPr/>
      </p:nvGrpSpPr>
      <p:grpSpPr>
        <a:xfrm>
          <a:off x="0" y="0"/>
          <a:ext cx="0" cy="0"/>
          <a:chOff x="0" y="0"/>
          <a:chExt cx="0" cy="0"/>
        </a:xfrm>
      </p:grpSpPr>
      <p:sp>
        <p:nvSpPr>
          <p:cNvPr id="2" name="Tijdelijke aanduiding voor datum 1">
            <a:extLst>
              <a:ext uri="{FF2B5EF4-FFF2-40B4-BE49-F238E27FC236}">
                <a16:creationId xmlns:a16="http://schemas.microsoft.com/office/drawing/2014/main" id="{D4E98FA0-5CC3-4E0D-B284-8D2CE4D4ACF5}"/>
              </a:ext>
            </a:extLst>
          </p:cNvPr>
          <p:cNvSpPr>
            <a:spLocks noGrp="1"/>
          </p:cNvSpPr>
          <p:nvPr>
            <p:ph type="dt" sz="half" idx="10"/>
          </p:nvPr>
        </p:nvSpPr>
        <p:spPr/>
        <p:txBody>
          <a:bodyPr/>
          <a:lstStyle>
            <a:lvl1pPr>
              <a:defRPr/>
            </a:lvl1pPr>
          </a:lstStyle>
          <a:p>
            <a:pPr>
              <a:defRPr/>
            </a:pPr>
            <a:fld id="{2A35F1C2-5DE2-409D-9DCB-7DE18D20B520}" type="datetime5">
              <a:rPr lang="en-US" altLang="nl-NL"/>
              <a:pPr>
                <a:defRPr/>
              </a:pPr>
              <a:t>1-Dec-21</a:t>
            </a:fld>
            <a:endParaRPr lang="en-US" altLang="nl-NL"/>
          </a:p>
        </p:txBody>
      </p:sp>
      <p:sp>
        <p:nvSpPr>
          <p:cNvPr id="3" name="Tijdelijke aanduiding voor voettekst 2">
            <a:extLst>
              <a:ext uri="{FF2B5EF4-FFF2-40B4-BE49-F238E27FC236}">
                <a16:creationId xmlns:a16="http://schemas.microsoft.com/office/drawing/2014/main" id="{8AAC732D-6DA4-499D-9E16-A55F1DDDD893}"/>
              </a:ext>
            </a:extLst>
          </p:cNvPr>
          <p:cNvSpPr>
            <a:spLocks noGrp="1"/>
          </p:cNvSpPr>
          <p:nvPr>
            <p:ph type="ftr" sz="quarter" idx="11"/>
          </p:nvPr>
        </p:nvSpPr>
        <p:spPr/>
        <p:txBody>
          <a:bodyPr/>
          <a:lstStyle>
            <a:lvl1pPr>
              <a:defRPr/>
            </a:lvl1pPr>
          </a:lstStyle>
          <a:p>
            <a:pPr>
              <a:defRPr/>
            </a:pPr>
            <a:r>
              <a:rPr lang="en-US" altLang="nl-NL"/>
              <a:t>FOS course 2017</a:t>
            </a:r>
          </a:p>
        </p:txBody>
      </p:sp>
      <p:sp>
        <p:nvSpPr>
          <p:cNvPr id="4" name="Tijdelijke aanduiding voor dianummer 3">
            <a:extLst>
              <a:ext uri="{FF2B5EF4-FFF2-40B4-BE49-F238E27FC236}">
                <a16:creationId xmlns:a16="http://schemas.microsoft.com/office/drawing/2014/main" id="{7F1C6DE0-6CD2-4FF3-9C22-6FDE6CFC6ABC}"/>
              </a:ext>
            </a:extLst>
          </p:cNvPr>
          <p:cNvSpPr>
            <a:spLocks noGrp="1"/>
          </p:cNvSpPr>
          <p:nvPr>
            <p:ph type="sldNum" sz="quarter" idx="12"/>
          </p:nvPr>
        </p:nvSpPr>
        <p:spPr/>
        <p:txBody>
          <a:bodyPr/>
          <a:lstStyle>
            <a:lvl1pPr>
              <a:defRPr/>
            </a:lvl1pPr>
          </a:lstStyle>
          <a:p>
            <a:pPr>
              <a:defRPr/>
            </a:pPr>
            <a:fld id="{95C7404F-1D5E-4473-AC2F-004D2DE289F9}" type="slidenum">
              <a:rPr lang="en-US" altLang="nl-NL"/>
              <a:pPr>
                <a:defRPr/>
              </a:pPr>
              <a:t>‹#›</a:t>
            </a:fld>
            <a:endParaRPr lang="en-US" altLang="nl-NL"/>
          </a:p>
        </p:txBody>
      </p:sp>
    </p:spTree>
    <p:extLst>
      <p:ext uri="{BB962C8B-B14F-4D97-AF65-F5344CB8AC3E}">
        <p14:creationId xmlns:p14="http://schemas.microsoft.com/office/powerpoint/2010/main" val="2088767860"/>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8" name="Rechthoek 13">
            <a:extLst>
              <a:ext uri="{FF2B5EF4-FFF2-40B4-BE49-F238E27FC236}">
                <a16:creationId xmlns:a16="http://schemas.microsoft.com/office/drawing/2014/main" id="{AEB36A13-0C0D-4CC4-B015-1F6923BF4A61}"/>
              </a:ext>
            </a:extLst>
          </p:cNvPr>
          <p:cNvSpPr>
            <a:spLocks noChangeArrowheads="1"/>
          </p:cNvSpPr>
          <p:nvPr userDrawn="1"/>
        </p:nvSpPr>
        <p:spPr bwMode="auto">
          <a:xfrm>
            <a:off x="0" y="0"/>
            <a:ext cx="9144000" cy="1431925"/>
          </a:xfrm>
          <a:prstGeom prst="rect">
            <a:avLst/>
          </a:prstGeom>
          <a:solidFill>
            <a:schemeClr val="tx1"/>
          </a:solidFill>
          <a:ln w="9525" algn="ctr">
            <a:solidFill>
              <a:schemeClr val="tx1"/>
            </a:solidFill>
            <a:round/>
            <a:headEnd/>
            <a:tailEnd/>
          </a:ln>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endParaRPr lang="nl-NL" altLang="nl-NL">
              <a:solidFill>
                <a:srgbClr val="FFFFFF"/>
              </a:solidFill>
            </a:endParaRPr>
          </a:p>
        </p:txBody>
      </p:sp>
      <p:pic>
        <p:nvPicPr>
          <p:cNvPr id="9" name="Afbeelding 14" descr="logo UL_RGB.pdf">
            <a:extLst>
              <a:ext uri="{FF2B5EF4-FFF2-40B4-BE49-F238E27FC236}">
                <a16:creationId xmlns:a16="http://schemas.microsoft.com/office/drawing/2014/main" id="{89D16FEF-CCD5-48F2-8F49-29326DA5391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11188" y="5743575"/>
            <a:ext cx="495300"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hthoek 13">
            <a:extLst>
              <a:ext uri="{FF2B5EF4-FFF2-40B4-BE49-F238E27FC236}">
                <a16:creationId xmlns:a16="http://schemas.microsoft.com/office/drawing/2014/main" id="{469E173B-EE31-414D-A8B2-ACDB4A1BB90B}"/>
              </a:ext>
            </a:extLst>
          </p:cNvPr>
          <p:cNvSpPr>
            <a:spLocks noChangeArrowheads="1"/>
          </p:cNvSpPr>
          <p:nvPr userDrawn="1"/>
        </p:nvSpPr>
        <p:spPr bwMode="auto">
          <a:xfrm>
            <a:off x="1146175" y="1431925"/>
            <a:ext cx="7997825" cy="1150938"/>
          </a:xfrm>
          <a:prstGeom prst="rect">
            <a:avLst/>
          </a:prstGeom>
          <a:solidFill>
            <a:schemeClr val="accent1"/>
          </a:solidFill>
          <a:ln>
            <a:noFill/>
          </a:ln>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endParaRPr lang="nl-NL" altLang="nl-NL">
              <a:solidFill>
                <a:srgbClr val="FFFFFF"/>
              </a:solidFill>
            </a:endParaRPr>
          </a:p>
        </p:txBody>
      </p:sp>
      <p:sp>
        <p:nvSpPr>
          <p:cNvPr id="11" name="Rechthoek 16">
            <a:extLst>
              <a:ext uri="{FF2B5EF4-FFF2-40B4-BE49-F238E27FC236}">
                <a16:creationId xmlns:a16="http://schemas.microsoft.com/office/drawing/2014/main" id="{A9E54828-E9D5-4381-9D06-6E57A9B50E47}"/>
              </a:ext>
            </a:extLst>
          </p:cNvPr>
          <p:cNvSpPr>
            <a:spLocks noChangeArrowheads="1"/>
          </p:cNvSpPr>
          <p:nvPr userDrawn="1"/>
        </p:nvSpPr>
        <p:spPr bwMode="auto">
          <a:xfrm>
            <a:off x="0" y="2587625"/>
            <a:ext cx="1146175" cy="1150938"/>
          </a:xfrm>
          <a:prstGeom prst="rect">
            <a:avLst/>
          </a:prstGeom>
          <a:solidFill>
            <a:schemeClr val="accent1">
              <a:alpha val="50195"/>
            </a:schemeClr>
          </a:solidFill>
          <a:ln>
            <a:noFill/>
          </a:ln>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endParaRPr lang="nl-NL" altLang="nl-NL">
              <a:solidFill>
                <a:srgbClr val="FFFFFF"/>
              </a:solidFill>
            </a:endParaRPr>
          </a:p>
        </p:txBody>
      </p:sp>
      <p:pic>
        <p:nvPicPr>
          <p:cNvPr id="12" name="Afbeelding 17" descr="logo lumc_Fedra_PPT_20 mm E.pdf">
            <a:extLst>
              <a:ext uri="{FF2B5EF4-FFF2-40B4-BE49-F238E27FC236}">
                <a16:creationId xmlns:a16="http://schemas.microsoft.com/office/drawing/2014/main" id="{6DEC262F-CAB8-4DF0-A8BA-A726FEC2CC39}"/>
              </a:ext>
            </a:extLst>
          </p:cNvPr>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566738" y="277813"/>
            <a:ext cx="2293937"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9" name="Rectangle 3"/>
          <p:cNvSpPr>
            <a:spLocks noGrp="1" noChangeArrowheads="1"/>
          </p:cNvSpPr>
          <p:nvPr>
            <p:ph type="subTitle" idx="1"/>
          </p:nvPr>
        </p:nvSpPr>
        <p:spPr>
          <a:xfrm>
            <a:off x="1304925" y="2780928"/>
            <a:ext cx="4527551" cy="347890"/>
          </a:xfrm>
        </p:spPr>
        <p:txBody>
          <a:bodyPr/>
          <a:lstStyle>
            <a:lvl1pPr marL="0" indent="0" algn="l">
              <a:lnSpc>
                <a:spcPct val="100000"/>
              </a:lnSpc>
              <a:buFontTx/>
              <a:buNone/>
              <a:defRPr b="1">
                <a:solidFill>
                  <a:schemeClr val="bg2"/>
                </a:solidFill>
              </a:defRPr>
            </a:lvl1pPr>
          </a:lstStyle>
          <a:p>
            <a:pPr lvl="0"/>
            <a:r>
              <a:rPr lang="nl-NL" noProof="0"/>
              <a:t>Klik om de ondertitelstijl van het model te bewerken</a:t>
            </a:r>
            <a:endParaRPr lang="en-GB" noProof="0" dirty="0"/>
          </a:p>
        </p:txBody>
      </p:sp>
      <p:sp>
        <p:nvSpPr>
          <p:cNvPr id="21" name="Rectangle 2"/>
          <p:cNvSpPr>
            <a:spLocks noGrp="1" noChangeArrowheads="1"/>
          </p:cNvSpPr>
          <p:nvPr>
            <p:ph type="title"/>
          </p:nvPr>
        </p:nvSpPr>
        <p:spPr bwMode="auto">
          <a:xfrm>
            <a:off x="1322388" y="1431450"/>
            <a:ext cx="7821570" cy="1144588"/>
          </a:xfrm>
          <a:prstGeom prst="rect">
            <a:avLst/>
          </a:prstGeom>
          <a:noFill/>
          <a:ln>
            <a:noFill/>
          </a:ln>
          <a:effectLst/>
        </p:spPr>
        <p:txBody>
          <a:bodyPr tIns="108000" bIns="0" anchor="t"/>
          <a:lstStyle/>
          <a:p>
            <a:pPr lvl="0"/>
            <a:r>
              <a:rPr lang="en-US"/>
              <a:t>Click to edit Master title style</a:t>
            </a:r>
            <a:endParaRPr lang="en-GB" dirty="0"/>
          </a:p>
        </p:txBody>
      </p:sp>
      <p:sp>
        <p:nvSpPr>
          <p:cNvPr id="24" name="Rectangle 3"/>
          <p:cNvSpPr>
            <a:spLocks noGrp="1" noChangeArrowheads="1"/>
          </p:cNvSpPr>
          <p:nvPr>
            <p:ph idx="10"/>
          </p:nvPr>
        </p:nvSpPr>
        <p:spPr bwMode="auto">
          <a:xfrm>
            <a:off x="1304925" y="4433456"/>
            <a:ext cx="4530829" cy="415636"/>
          </a:xfrm>
          <a:prstGeom prst="rect">
            <a:avLst/>
          </a:prstGeom>
          <a:noFill/>
          <a:ln>
            <a:noFill/>
          </a:ln>
          <a:effectLst/>
        </p:spPr>
        <p:txBody>
          <a:bodyPr/>
          <a:lstStyle>
            <a:lvl1pPr marL="0" indent="0">
              <a:buFontTx/>
              <a:buNone/>
              <a:defRPr sz="2000" baseline="0">
                <a:solidFill>
                  <a:schemeClr val="bg2"/>
                </a:solidFill>
              </a:defRPr>
            </a:lvl1pPr>
          </a:lstStyle>
          <a:p>
            <a:pPr lvl="0"/>
            <a:r>
              <a:rPr lang="nl-NL"/>
              <a:t>Tekststijl van het model bewerken</a:t>
            </a:r>
          </a:p>
        </p:txBody>
      </p:sp>
      <p:sp>
        <p:nvSpPr>
          <p:cNvPr id="23" name="Rectangle 3"/>
          <p:cNvSpPr>
            <a:spLocks noGrp="1" noChangeArrowheads="1"/>
          </p:cNvSpPr>
          <p:nvPr>
            <p:ph idx="11"/>
          </p:nvPr>
        </p:nvSpPr>
        <p:spPr bwMode="auto">
          <a:xfrm>
            <a:off x="1304925" y="4849092"/>
            <a:ext cx="4545117" cy="415635"/>
          </a:xfrm>
          <a:prstGeom prst="rect">
            <a:avLst/>
          </a:prstGeom>
          <a:noFill/>
          <a:ln>
            <a:noFill/>
          </a:ln>
          <a:effectLst/>
        </p:spPr>
        <p:txBody>
          <a:bodyPr/>
          <a:lstStyle>
            <a:lvl1pPr marL="0" indent="0">
              <a:buFontTx/>
              <a:buNone/>
              <a:defRPr sz="2000">
                <a:solidFill>
                  <a:schemeClr val="bg2"/>
                </a:solidFill>
              </a:defRPr>
            </a:lvl1pPr>
            <a:lvl2pPr marL="0" indent="0">
              <a:buFontTx/>
              <a:buNone/>
              <a:defRPr sz="1600"/>
            </a:lvl2pPr>
            <a:lvl3pPr marL="860425" indent="0">
              <a:buFontTx/>
              <a:buNone/>
              <a:defRPr/>
            </a:lvl3pPr>
            <a:lvl4pPr marL="1236662" indent="0">
              <a:buFontTx/>
              <a:buNone/>
              <a:defRPr/>
            </a:lvl4pPr>
            <a:lvl5pPr marL="1717675" indent="0">
              <a:buFontTx/>
              <a:buNone/>
              <a:defRPr/>
            </a:lvl5pPr>
          </a:lstStyle>
          <a:p>
            <a:pPr lvl="0"/>
            <a:r>
              <a:rPr lang="nl-NL"/>
              <a:t>Tekststijl van het model bewerken</a:t>
            </a:r>
          </a:p>
        </p:txBody>
      </p:sp>
      <p:sp>
        <p:nvSpPr>
          <p:cNvPr id="19" name="Rectangle 3"/>
          <p:cNvSpPr>
            <a:spLocks noGrp="1" noChangeArrowheads="1"/>
          </p:cNvSpPr>
          <p:nvPr>
            <p:ph idx="12"/>
          </p:nvPr>
        </p:nvSpPr>
        <p:spPr bwMode="auto">
          <a:xfrm>
            <a:off x="1304924" y="5264727"/>
            <a:ext cx="4527551" cy="415635"/>
          </a:xfrm>
          <a:prstGeom prst="rect">
            <a:avLst/>
          </a:prstGeom>
          <a:noFill/>
          <a:ln>
            <a:noFill/>
          </a:ln>
          <a:effectLst/>
        </p:spPr>
        <p:txBody>
          <a:bodyPr/>
          <a:lstStyle>
            <a:lvl1pPr marL="0" indent="0">
              <a:buFontTx/>
              <a:buNone/>
              <a:defRPr sz="1800" b="0" i="0" cap="all" baseline="0">
                <a:solidFill>
                  <a:schemeClr val="accent1"/>
                </a:solidFill>
              </a:defRPr>
            </a:lvl1pPr>
          </a:lstStyle>
          <a:p>
            <a:pPr lvl="0"/>
            <a:r>
              <a:rPr lang="nl-NL"/>
              <a:t>Tekststijl van het model bewerken</a:t>
            </a:r>
          </a:p>
        </p:txBody>
      </p:sp>
      <p:sp>
        <p:nvSpPr>
          <p:cNvPr id="26" name="Tijdelijke aanduiding voor afbeelding 2"/>
          <p:cNvSpPr>
            <a:spLocks noGrp="1"/>
          </p:cNvSpPr>
          <p:nvPr>
            <p:ph type="pic" idx="14"/>
          </p:nvPr>
        </p:nvSpPr>
        <p:spPr>
          <a:xfrm>
            <a:off x="5969102" y="2583652"/>
            <a:ext cx="2880000" cy="2880000"/>
          </a:xfrm>
        </p:spPr>
        <p:txBody>
          <a:bodyPr/>
          <a:lstStyle>
            <a:lvl1pPr marL="0" indent="0">
              <a:buNone/>
              <a:defRPr sz="800">
                <a:solidFill>
                  <a:schemeClr val="accent4"/>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nl-NL" noProof="0" dirty="0"/>
          </a:p>
        </p:txBody>
      </p:sp>
      <p:sp>
        <p:nvSpPr>
          <p:cNvPr id="13" name="Rectangle 4">
            <a:extLst>
              <a:ext uri="{FF2B5EF4-FFF2-40B4-BE49-F238E27FC236}">
                <a16:creationId xmlns:a16="http://schemas.microsoft.com/office/drawing/2014/main" id="{29DA9A49-2BDC-4D15-BF47-8134CB669602}"/>
              </a:ext>
            </a:extLst>
          </p:cNvPr>
          <p:cNvSpPr>
            <a:spLocks noGrp="1" noChangeArrowheads="1"/>
          </p:cNvSpPr>
          <p:nvPr>
            <p:ph type="dt" sz="half" idx="15"/>
          </p:nvPr>
        </p:nvSpPr>
        <p:spPr>
          <a:xfrm>
            <a:off x="6350000" y="6553200"/>
            <a:ext cx="2508250" cy="304800"/>
          </a:xfrm>
        </p:spPr>
        <p:txBody>
          <a:bodyPr/>
          <a:lstStyle>
            <a:lvl1pPr algn="r">
              <a:defRPr sz="1200">
                <a:solidFill>
                  <a:srgbClr val="FFFFFF"/>
                </a:solidFill>
                <a:latin typeface="+mn-lt"/>
              </a:defRPr>
            </a:lvl1pPr>
          </a:lstStyle>
          <a:p>
            <a:pPr>
              <a:defRPr/>
            </a:pPr>
            <a:fld id="{81EB1080-C648-4908-A3DA-A81A28C299B0}" type="datetime1">
              <a:rPr lang="nl-NL"/>
              <a:pPr>
                <a:defRPr/>
              </a:pPr>
              <a:t>01-12-2021</a:t>
            </a:fld>
            <a:endParaRPr lang="en-GB" dirty="0"/>
          </a:p>
        </p:txBody>
      </p:sp>
      <p:sp>
        <p:nvSpPr>
          <p:cNvPr id="14" name="Rectangle 5">
            <a:extLst>
              <a:ext uri="{FF2B5EF4-FFF2-40B4-BE49-F238E27FC236}">
                <a16:creationId xmlns:a16="http://schemas.microsoft.com/office/drawing/2014/main" id="{7921E906-2F51-41A5-A319-F83ECF517141}"/>
              </a:ext>
            </a:extLst>
          </p:cNvPr>
          <p:cNvSpPr>
            <a:spLocks noGrp="1" noChangeArrowheads="1"/>
          </p:cNvSpPr>
          <p:nvPr>
            <p:ph type="ftr" sz="quarter" idx="16"/>
          </p:nvPr>
        </p:nvSpPr>
        <p:spPr>
          <a:xfrm>
            <a:off x="1304925" y="6553200"/>
            <a:ext cx="4708525" cy="304800"/>
          </a:xfrm>
        </p:spPr>
        <p:txBody>
          <a:bodyPr/>
          <a:lstStyle>
            <a:lvl1pPr>
              <a:defRPr sz="1200">
                <a:solidFill>
                  <a:srgbClr val="FFFFFF"/>
                </a:solidFill>
                <a:latin typeface="+mn-lt"/>
              </a:defRPr>
            </a:lvl1pPr>
          </a:lstStyle>
          <a:p>
            <a:pPr>
              <a:defRPr/>
            </a:pPr>
            <a:r>
              <a:rPr lang="en-GB"/>
              <a:t>Halle 2021</a:t>
            </a:r>
          </a:p>
        </p:txBody>
      </p:sp>
      <p:sp>
        <p:nvSpPr>
          <p:cNvPr id="15" name="Rectangle 6">
            <a:extLst>
              <a:ext uri="{FF2B5EF4-FFF2-40B4-BE49-F238E27FC236}">
                <a16:creationId xmlns:a16="http://schemas.microsoft.com/office/drawing/2014/main" id="{37478D6D-6EDE-4FD1-8DF4-D939759D78DD}"/>
              </a:ext>
            </a:extLst>
          </p:cNvPr>
          <p:cNvSpPr>
            <a:spLocks noGrp="1" noChangeArrowheads="1"/>
          </p:cNvSpPr>
          <p:nvPr>
            <p:ph type="sldNum" sz="quarter" idx="17"/>
          </p:nvPr>
        </p:nvSpPr>
        <p:spPr/>
        <p:txBody>
          <a:bodyPr/>
          <a:lstStyle>
            <a:lvl1pPr>
              <a:defRPr/>
            </a:lvl1pPr>
          </a:lstStyle>
          <a:p>
            <a:pPr>
              <a:defRPr/>
            </a:pPr>
            <a:fld id="{DEB1B38C-4F2E-4C48-85B1-9E6FCFD357DA}" type="slidenum">
              <a:rPr lang="en-GB" altLang="nl-NL"/>
              <a:pPr>
                <a:defRPr/>
              </a:pPr>
              <a:t>‹#›</a:t>
            </a:fld>
            <a:endParaRPr lang="en-GB" altLang="nl-NL"/>
          </a:p>
        </p:txBody>
      </p:sp>
    </p:spTree>
    <p:extLst>
      <p:ext uri="{BB962C8B-B14F-4D97-AF65-F5344CB8AC3E}">
        <p14:creationId xmlns:p14="http://schemas.microsoft.com/office/powerpoint/2010/main" val="3235674287"/>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5" name="Rechthoek 13">
            <a:extLst>
              <a:ext uri="{FF2B5EF4-FFF2-40B4-BE49-F238E27FC236}">
                <a16:creationId xmlns:a16="http://schemas.microsoft.com/office/drawing/2014/main" id="{E6DBECC9-3C4C-4165-A7D3-FF66F0FF3464}"/>
              </a:ext>
            </a:extLst>
          </p:cNvPr>
          <p:cNvSpPr>
            <a:spLocks noChangeArrowheads="1"/>
          </p:cNvSpPr>
          <p:nvPr userDrawn="1"/>
        </p:nvSpPr>
        <p:spPr bwMode="auto">
          <a:xfrm>
            <a:off x="0" y="0"/>
            <a:ext cx="9144000" cy="6553200"/>
          </a:xfrm>
          <a:prstGeom prst="rect">
            <a:avLst/>
          </a:prstGeom>
          <a:solidFill>
            <a:schemeClr val="accent1">
              <a:alpha val="25098"/>
            </a:schemeClr>
          </a:solidFill>
          <a:ln>
            <a:noFill/>
          </a:ln>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endParaRPr lang="nl-NL" altLang="nl-NL">
              <a:solidFill>
                <a:srgbClr val="FFFFFF"/>
              </a:solidFill>
            </a:endParaRPr>
          </a:p>
        </p:txBody>
      </p:sp>
      <p:sp>
        <p:nvSpPr>
          <p:cNvPr id="2" name="Titel 1"/>
          <p:cNvSpPr>
            <a:spLocks noGrp="1"/>
          </p:cNvSpPr>
          <p:nvPr>
            <p:ph type="title"/>
          </p:nvPr>
        </p:nvSpPr>
        <p:spPr>
          <a:xfrm>
            <a:off x="566738" y="0"/>
            <a:ext cx="6524625" cy="854075"/>
          </a:xfrm>
        </p:spPr>
        <p:txBody>
          <a:bodyPr/>
          <a:lstStyle>
            <a:lvl1pPr>
              <a:defRPr cap="all"/>
            </a:lvl1pPr>
          </a:lstStyle>
          <a:p>
            <a:r>
              <a:rPr lang="nl-NL"/>
              <a:t>Klik om de stijl te bewerken</a:t>
            </a:r>
            <a:endParaRPr lang="nl-NL" dirty="0"/>
          </a:p>
        </p:txBody>
      </p:sp>
      <p:sp>
        <p:nvSpPr>
          <p:cNvPr id="10" name="Tijdelijke aanduiding voor afbeelding 2"/>
          <p:cNvSpPr>
            <a:spLocks noGrp="1"/>
          </p:cNvSpPr>
          <p:nvPr>
            <p:ph type="pic" idx="14"/>
          </p:nvPr>
        </p:nvSpPr>
        <p:spPr>
          <a:xfrm>
            <a:off x="5969102" y="2583652"/>
            <a:ext cx="2880000" cy="2880000"/>
          </a:xfrm>
        </p:spPr>
        <p:txBody>
          <a:bodyPr/>
          <a:lstStyle>
            <a:lvl1pPr marL="0" indent="0">
              <a:buNone/>
              <a:defRPr sz="800">
                <a:solidFill>
                  <a:schemeClr val="accent4"/>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nl-NL" noProof="0" dirty="0"/>
          </a:p>
        </p:txBody>
      </p:sp>
      <p:sp>
        <p:nvSpPr>
          <p:cNvPr id="11" name="Tijdelijke aanduiding voor inhoud 10"/>
          <p:cNvSpPr>
            <a:spLocks noGrp="1"/>
          </p:cNvSpPr>
          <p:nvPr>
            <p:ph sz="quarter" idx="15"/>
          </p:nvPr>
        </p:nvSpPr>
        <p:spPr>
          <a:xfrm>
            <a:off x="566738" y="2583652"/>
            <a:ext cx="5283200" cy="3674274"/>
          </a:xfrm>
        </p:spPr>
        <p:txBody>
          <a:bodyPr/>
          <a:lstStyle>
            <a:lvl1pPr>
              <a:lnSpc>
                <a:spcPct val="100000"/>
              </a:lnSpc>
              <a:defRPr sz="5400" b="1" i="0">
                <a:solidFill>
                  <a:schemeClr val="bg2"/>
                </a:solidFill>
              </a:defRPr>
            </a:lvl1pPr>
          </a:lstStyle>
          <a:p>
            <a:pPr lvl="0"/>
            <a:r>
              <a:rPr lang="en-US"/>
              <a:t>Click to edit Master text styles</a:t>
            </a:r>
          </a:p>
        </p:txBody>
      </p:sp>
      <p:sp>
        <p:nvSpPr>
          <p:cNvPr id="6" name="Tijdelijke aanduiding voor datum 2">
            <a:extLst>
              <a:ext uri="{FF2B5EF4-FFF2-40B4-BE49-F238E27FC236}">
                <a16:creationId xmlns:a16="http://schemas.microsoft.com/office/drawing/2014/main" id="{F79E05F0-7FBF-41EC-8410-F5F1C29ACE7D}"/>
              </a:ext>
            </a:extLst>
          </p:cNvPr>
          <p:cNvSpPr>
            <a:spLocks noGrp="1"/>
          </p:cNvSpPr>
          <p:nvPr>
            <p:ph type="dt" sz="half" idx="16"/>
          </p:nvPr>
        </p:nvSpPr>
        <p:spPr/>
        <p:txBody>
          <a:bodyPr/>
          <a:lstStyle>
            <a:lvl1pPr>
              <a:defRPr/>
            </a:lvl1pPr>
          </a:lstStyle>
          <a:p>
            <a:pPr>
              <a:defRPr/>
            </a:pPr>
            <a:fld id="{85C26584-AAA4-480F-93CA-11C3D112980A}" type="datetime1">
              <a:rPr lang="nl-NL"/>
              <a:pPr>
                <a:defRPr/>
              </a:pPr>
              <a:t>01-12-2021</a:t>
            </a:fld>
            <a:endParaRPr lang="en-GB" dirty="0"/>
          </a:p>
        </p:txBody>
      </p:sp>
      <p:sp>
        <p:nvSpPr>
          <p:cNvPr id="7" name="Tijdelijke aanduiding voor voettekst 3">
            <a:extLst>
              <a:ext uri="{FF2B5EF4-FFF2-40B4-BE49-F238E27FC236}">
                <a16:creationId xmlns:a16="http://schemas.microsoft.com/office/drawing/2014/main" id="{9C14BE2C-E586-4DB7-88F3-83FAE6747111}"/>
              </a:ext>
            </a:extLst>
          </p:cNvPr>
          <p:cNvSpPr>
            <a:spLocks noGrp="1"/>
          </p:cNvSpPr>
          <p:nvPr>
            <p:ph type="ftr" sz="quarter" idx="17"/>
          </p:nvPr>
        </p:nvSpPr>
        <p:spPr/>
        <p:txBody>
          <a:bodyPr/>
          <a:lstStyle>
            <a:lvl1pPr>
              <a:defRPr/>
            </a:lvl1pPr>
          </a:lstStyle>
          <a:p>
            <a:pPr>
              <a:defRPr/>
            </a:pPr>
            <a:r>
              <a:rPr lang="en-GB"/>
              <a:t>Halle 2021</a:t>
            </a:r>
          </a:p>
        </p:txBody>
      </p:sp>
      <p:sp>
        <p:nvSpPr>
          <p:cNvPr id="8" name="Tijdelijke aanduiding voor dianummer 4">
            <a:extLst>
              <a:ext uri="{FF2B5EF4-FFF2-40B4-BE49-F238E27FC236}">
                <a16:creationId xmlns:a16="http://schemas.microsoft.com/office/drawing/2014/main" id="{51D25407-F9A9-44AB-8A58-841ADA3CB42F}"/>
              </a:ext>
            </a:extLst>
          </p:cNvPr>
          <p:cNvSpPr>
            <a:spLocks noGrp="1"/>
          </p:cNvSpPr>
          <p:nvPr>
            <p:ph type="sldNum" sz="quarter" idx="18"/>
          </p:nvPr>
        </p:nvSpPr>
        <p:spPr/>
        <p:txBody>
          <a:bodyPr/>
          <a:lstStyle>
            <a:lvl1pPr>
              <a:defRPr/>
            </a:lvl1pPr>
          </a:lstStyle>
          <a:p>
            <a:pPr>
              <a:defRPr/>
            </a:pPr>
            <a:fld id="{7F9BDEC0-75BF-45E0-8FA6-0D27F3F49D10}" type="slidenum">
              <a:rPr lang="en-GB" altLang="nl-NL"/>
              <a:pPr>
                <a:defRPr/>
              </a:pPr>
              <a:t>‹#›</a:t>
            </a:fld>
            <a:endParaRPr lang="en-GB" altLang="nl-NL"/>
          </a:p>
        </p:txBody>
      </p:sp>
    </p:spTree>
    <p:extLst>
      <p:ext uri="{BB962C8B-B14F-4D97-AF65-F5344CB8AC3E}">
        <p14:creationId xmlns:p14="http://schemas.microsoft.com/office/powerpoint/2010/main" val="2766326333"/>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el 1"/>
          <p:cNvSpPr>
            <a:spLocks noGrp="1"/>
          </p:cNvSpPr>
          <p:nvPr>
            <p:ph type="title"/>
          </p:nvPr>
        </p:nvSpPr>
        <p:spPr>
          <a:xfrm>
            <a:off x="566738" y="0"/>
            <a:ext cx="6524625" cy="854075"/>
          </a:xfrm>
        </p:spPr>
        <p:txBody>
          <a:bodyPr/>
          <a:lstStyle/>
          <a:p>
            <a:r>
              <a:rPr lang="en-US"/>
              <a:t>Click to edit Master title style</a:t>
            </a:r>
            <a:endParaRPr lang="nl-NL"/>
          </a:p>
        </p:txBody>
      </p:sp>
      <p:sp>
        <p:nvSpPr>
          <p:cNvPr id="3" name="Tijdelijke aanduiding voor inhoud 2"/>
          <p:cNvSpPr>
            <a:spLocks noGrp="1"/>
          </p:cNvSpPr>
          <p:nvPr>
            <p:ph idx="1"/>
          </p:nvPr>
        </p:nvSpPr>
        <p:spPr>
          <a:xfrm>
            <a:off x="566738" y="1144588"/>
            <a:ext cx="8291512" cy="5113338"/>
          </a:xfrm>
        </p:spPr>
        <p:txBody>
          <a:bodyPr/>
          <a:lstStyle>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dirty="0"/>
          </a:p>
        </p:txBody>
      </p:sp>
      <p:sp>
        <p:nvSpPr>
          <p:cNvPr id="4" name="Rectangle 4">
            <a:extLst>
              <a:ext uri="{FF2B5EF4-FFF2-40B4-BE49-F238E27FC236}">
                <a16:creationId xmlns:a16="http://schemas.microsoft.com/office/drawing/2014/main" id="{EDBDA864-4CEA-44E1-8775-FEEDF7F90E31}"/>
              </a:ext>
            </a:extLst>
          </p:cNvPr>
          <p:cNvSpPr>
            <a:spLocks noGrp="1" noChangeArrowheads="1"/>
          </p:cNvSpPr>
          <p:nvPr>
            <p:ph type="dt" sz="half" idx="10"/>
          </p:nvPr>
        </p:nvSpPr>
        <p:spPr>
          <a:xfrm>
            <a:off x="6350000" y="6553200"/>
            <a:ext cx="2508250" cy="304800"/>
          </a:xfrm>
        </p:spPr>
        <p:txBody>
          <a:bodyPr/>
          <a:lstStyle>
            <a:lvl1pPr algn="r">
              <a:defRPr sz="1200">
                <a:solidFill>
                  <a:srgbClr val="FFFFFF"/>
                </a:solidFill>
                <a:latin typeface="+mn-lt"/>
              </a:defRPr>
            </a:lvl1pPr>
          </a:lstStyle>
          <a:p>
            <a:pPr>
              <a:defRPr/>
            </a:pPr>
            <a:fld id="{0BAB882E-01AB-4381-90A8-6B90B5325ED0}" type="datetime1">
              <a:rPr lang="nl-NL"/>
              <a:pPr>
                <a:defRPr/>
              </a:pPr>
              <a:t>01-12-2021</a:t>
            </a:fld>
            <a:endParaRPr lang="en-GB" dirty="0"/>
          </a:p>
        </p:txBody>
      </p:sp>
      <p:sp>
        <p:nvSpPr>
          <p:cNvPr id="5" name="Rectangle 6">
            <a:extLst>
              <a:ext uri="{FF2B5EF4-FFF2-40B4-BE49-F238E27FC236}">
                <a16:creationId xmlns:a16="http://schemas.microsoft.com/office/drawing/2014/main" id="{7CB4370C-39CE-4343-912E-BAD748A8A749}"/>
              </a:ext>
            </a:extLst>
          </p:cNvPr>
          <p:cNvSpPr>
            <a:spLocks noGrp="1" noChangeArrowheads="1"/>
          </p:cNvSpPr>
          <p:nvPr>
            <p:ph type="sldNum" sz="quarter" idx="11"/>
          </p:nvPr>
        </p:nvSpPr>
        <p:spPr/>
        <p:txBody>
          <a:bodyPr/>
          <a:lstStyle>
            <a:lvl1pPr>
              <a:defRPr/>
            </a:lvl1pPr>
          </a:lstStyle>
          <a:p>
            <a:pPr>
              <a:defRPr/>
            </a:pPr>
            <a:fld id="{C9FC7844-4226-4A29-BE39-7797F1E6E40F}" type="slidenum">
              <a:rPr lang="en-GB" altLang="nl-NL"/>
              <a:pPr>
                <a:defRPr/>
              </a:pPr>
              <a:t>‹#›</a:t>
            </a:fld>
            <a:endParaRPr lang="en-GB" altLang="nl-NL"/>
          </a:p>
        </p:txBody>
      </p:sp>
      <p:sp>
        <p:nvSpPr>
          <p:cNvPr id="6" name="Footer Placeholder 5">
            <a:extLst>
              <a:ext uri="{FF2B5EF4-FFF2-40B4-BE49-F238E27FC236}">
                <a16:creationId xmlns:a16="http://schemas.microsoft.com/office/drawing/2014/main" id="{8A3BDD6D-3970-4137-AB79-940E23976360}"/>
              </a:ext>
            </a:extLst>
          </p:cNvPr>
          <p:cNvSpPr>
            <a:spLocks noGrp="1" noChangeArrowheads="1"/>
          </p:cNvSpPr>
          <p:nvPr>
            <p:ph type="ftr" sz="quarter" idx="12"/>
          </p:nvPr>
        </p:nvSpPr>
        <p:spPr>
          <a:xfrm>
            <a:off x="1304925" y="6553200"/>
            <a:ext cx="4708525" cy="304800"/>
          </a:xfrm>
        </p:spPr>
        <p:txBody>
          <a:bodyPr/>
          <a:lstStyle>
            <a:lvl1pPr>
              <a:defRPr sz="1200">
                <a:solidFill>
                  <a:srgbClr val="FFFFFF"/>
                </a:solidFill>
                <a:latin typeface="+mn-lt"/>
              </a:defRPr>
            </a:lvl1pPr>
          </a:lstStyle>
          <a:p>
            <a:pPr>
              <a:defRPr/>
            </a:pPr>
            <a:r>
              <a:rPr lang="en-GB"/>
              <a:t>Halle 2021</a:t>
            </a:r>
          </a:p>
        </p:txBody>
      </p:sp>
    </p:spTree>
    <p:extLst>
      <p:ext uri="{BB962C8B-B14F-4D97-AF65-F5344CB8AC3E}">
        <p14:creationId xmlns:p14="http://schemas.microsoft.com/office/powerpoint/2010/main" val="255110375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el 1"/>
          <p:cNvSpPr>
            <a:spLocks noGrp="1"/>
          </p:cNvSpPr>
          <p:nvPr>
            <p:ph type="title"/>
          </p:nvPr>
        </p:nvSpPr>
        <p:spPr>
          <a:xfrm>
            <a:off x="566738" y="0"/>
            <a:ext cx="6524625" cy="854075"/>
          </a:xfrm>
        </p:spPr>
        <p:txBody>
          <a:bodyPr/>
          <a:lstStyle/>
          <a:p>
            <a:r>
              <a:rPr lang="en-US"/>
              <a:t>Click to edit Master title style</a:t>
            </a:r>
            <a:endParaRPr lang="nl-NL"/>
          </a:p>
        </p:txBody>
      </p:sp>
      <p:sp>
        <p:nvSpPr>
          <p:cNvPr id="3" name="Tijdelijke aanduiding voor inhoud 2"/>
          <p:cNvSpPr>
            <a:spLocks noGrp="1"/>
          </p:cNvSpPr>
          <p:nvPr>
            <p:ph idx="1"/>
          </p:nvPr>
        </p:nvSpPr>
        <p:spPr>
          <a:xfrm>
            <a:off x="566738" y="1144588"/>
            <a:ext cx="8291512" cy="5113338"/>
          </a:xfrm>
        </p:spPr>
        <p:txBody>
          <a:bodyPr/>
          <a:lstStyle>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dirty="0"/>
          </a:p>
        </p:txBody>
      </p:sp>
      <p:sp>
        <p:nvSpPr>
          <p:cNvPr id="4" name="Rectangle 4">
            <a:extLst>
              <a:ext uri="{FF2B5EF4-FFF2-40B4-BE49-F238E27FC236}">
                <a16:creationId xmlns:a16="http://schemas.microsoft.com/office/drawing/2014/main" id="{47C903D7-228C-4B3D-9974-2A5B54EEA90E}"/>
              </a:ext>
            </a:extLst>
          </p:cNvPr>
          <p:cNvSpPr>
            <a:spLocks noGrp="1" noChangeArrowheads="1"/>
          </p:cNvSpPr>
          <p:nvPr>
            <p:ph type="dt" sz="half" idx="10"/>
          </p:nvPr>
        </p:nvSpPr>
        <p:spPr>
          <a:xfrm>
            <a:off x="6350000" y="6553200"/>
            <a:ext cx="2508250" cy="304800"/>
          </a:xfrm>
        </p:spPr>
        <p:txBody>
          <a:bodyPr/>
          <a:lstStyle>
            <a:lvl1pPr algn="r">
              <a:defRPr sz="1200">
                <a:solidFill>
                  <a:srgbClr val="FFFFFF"/>
                </a:solidFill>
                <a:latin typeface="+mn-lt"/>
              </a:defRPr>
            </a:lvl1pPr>
          </a:lstStyle>
          <a:p>
            <a:pPr>
              <a:defRPr/>
            </a:pPr>
            <a:fld id="{161AAFFC-EDC5-4E54-A2A0-3C721B9D6D5D}" type="datetime5">
              <a:rPr lang="en-US"/>
              <a:pPr>
                <a:defRPr/>
              </a:pPr>
              <a:t>1-Dec-21</a:t>
            </a:fld>
            <a:endParaRPr lang="en-GB" dirty="0"/>
          </a:p>
        </p:txBody>
      </p:sp>
      <p:sp>
        <p:nvSpPr>
          <p:cNvPr id="5" name="Rectangle 6">
            <a:extLst>
              <a:ext uri="{FF2B5EF4-FFF2-40B4-BE49-F238E27FC236}">
                <a16:creationId xmlns:a16="http://schemas.microsoft.com/office/drawing/2014/main" id="{4C40EE9D-84EE-4038-BE49-4A77F2D3F69B}"/>
              </a:ext>
            </a:extLst>
          </p:cNvPr>
          <p:cNvSpPr>
            <a:spLocks noGrp="1" noChangeArrowheads="1"/>
          </p:cNvSpPr>
          <p:nvPr>
            <p:ph type="sldNum" sz="quarter" idx="11"/>
          </p:nvPr>
        </p:nvSpPr>
        <p:spPr/>
        <p:txBody>
          <a:bodyPr/>
          <a:lstStyle>
            <a:lvl1pPr>
              <a:defRPr/>
            </a:lvl1pPr>
          </a:lstStyle>
          <a:p>
            <a:pPr>
              <a:defRPr/>
            </a:pPr>
            <a:fld id="{EF3903A1-EB4B-4987-B44A-77A636209862}" type="slidenum">
              <a:rPr lang="en-GB" altLang="nl-NL"/>
              <a:pPr>
                <a:defRPr/>
              </a:pPr>
              <a:t>‹#›</a:t>
            </a:fld>
            <a:endParaRPr lang="en-GB" altLang="nl-NL"/>
          </a:p>
        </p:txBody>
      </p:sp>
      <p:sp>
        <p:nvSpPr>
          <p:cNvPr id="6" name="Footer Placeholder 5">
            <a:extLst>
              <a:ext uri="{FF2B5EF4-FFF2-40B4-BE49-F238E27FC236}">
                <a16:creationId xmlns:a16="http://schemas.microsoft.com/office/drawing/2014/main" id="{D5FEECB1-87A8-4785-B74F-76629D17152B}"/>
              </a:ext>
            </a:extLst>
          </p:cNvPr>
          <p:cNvSpPr>
            <a:spLocks noGrp="1" noChangeArrowheads="1"/>
          </p:cNvSpPr>
          <p:nvPr>
            <p:ph type="ftr" sz="quarter" idx="12"/>
          </p:nvPr>
        </p:nvSpPr>
        <p:spPr>
          <a:xfrm>
            <a:off x="1304925" y="6553200"/>
            <a:ext cx="4708525" cy="304800"/>
          </a:xfrm>
        </p:spPr>
        <p:txBody>
          <a:bodyPr/>
          <a:lstStyle>
            <a:lvl1pPr>
              <a:defRPr sz="1200">
                <a:solidFill>
                  <a:srgbClr val="FFFFFF"/>
                </a:solidFill>
                <a:latin typeface="+mn-lt"/>
              </a:defRPr>
            </a:lvl1pPr>
          </a:lstStyle>
          <a:p>
            <a:pPr>
              <a:defRPr/>
            </a:pPr>
            <a:r>
              <a:rPr lang="en-GB"/>
              <a:t>FOS INtroduction 2018</a:t>
            </a:r>
          </a:p>
        </p:txBody>
      </p:sp>
    </p:spTree>
    <p:extLst>
      <p:ext uri="{BB962C8B-B14F-4D97-AF65-F5344CB8AC3E}">
        <p14:creationId xmlns:p14="http://schemas.microsoft.com/office/powerpoint/2010/main" val="1246095411"/>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Slide without footer">
    <p:spTree>
      <p:nvGrpSpPr>
        <p:cNvPr id="1" name=""/>
        <p:cNvGrpSpPr/>
        <p:nvPr/>
      </p:nvGrpSpPr>
      <p:grpSpPr>
        <a:xfrm>
          <a:off x="0" y="0"/>
          <a:ext cx="0" cy="0"/>
          <a:chOff x="0" y="0"/>
          <a:chExt cx="0" cy="0"/>
        </a:xfrm>
      </p:grpSpPr>
      <p:sp>
        <p:nvSpPr>
          <p:cNvPr id="5" name="Rechthoek 13">
            <a:extLst>
              <a:ext uri="{FF2B5EF4-FFF2-40B4-BE49-F238E27FC236}">
                <a16:creationId xmlns:a16="http://schemas.microsoft.com/office/drawing/2014/main" id="{72CE7988-FBCF-4C9B-9E2E-D6B25687D0E6}"/>
              </a:ext>
            </a:extLst>
          </p:cNvPr>
          <p:cNvSpPr>
            <a:spLocks noChangeArrowheads="1"/>
          </p:cNvSpPr>
          <p:nvPr userDrawn="1"/>
        </p:nvSpPr>
        <p:spPr bwMode="auto">
          <a:xfrm>
            <a:off x="0" y="6527800"/>
            <a:ext cx="9144000" cy="330200"/>
          </a:xfrm>
          <a:prstGeom prst="rect">
            <a:avLst/>
          </a:prstGeom>
          <a:solidFill>
            <a:schemeClr val="bg1"/>
          </a:solidFill>
          <a:ln w="9525" algn="ctr">
            <a:solidFill>
              <a:schemeClr val="tx1"/>
            </a:solidFill>
            <a:round/>
            <a:headEnd/>
            <a:tailEnd/>
          </a:ln>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endParaRPr lang="nl-NL" altLang="nl-NL">
              <a:solidFill>
                <a:srgbClr val="FFFFFF"/>
              </a:solidFill>
            </a:endParaRPr>
          </a:p>
        </p:txBody>
      </p:sp>
      <p:sp>
        <p:nvSpPr>
          <p:cNvPr id="2" name="Titel 1"/>
          <p:cNvSpPr>
            <a:spLocks noGrp="1"/>
          </p:cNvSpPr>
          <p:nvPr>
            <p:ph type="title"/>
          </p:nvPr>
        </p:nvSpPr>
        <p:spPr>
          <a:xfrm>
            <a:off x="566738" y="0"/>
            <a:ext cx="6524625" cy="854075"/>
          </a:xfrm>
        </p:spPr>
        <p:txBody>
          <a:bodyPr/>
          <a:lstStyle/>
          <a:p>
            <a:r>
              <a:rPr lang="en-US"/>
              <a:t>Click to edit Master title style</a:t>
            </a:r>
            <a:endParaRPr lang="nl-NL" dirty="0"/>
          </a:p>
        </p:txBody>
      </p:sp>
      <p:sp>
        <p:nvSpPr>
          <p:cNvPr id="4" name="Tijdelijke aanduiding voor inhoud 2"/>
          <p:cNvSpPr>
            <a:spLocks noGrp="1"/>
          </p:cNvSpPr>
          <p:nvPr>
            <p:ph idx="1"/>
          </p:nvPr>
        </p:nvSpPr>
        <p:spPr>
          <a:xfrm>
            <a:off x="566738" y="1144588"/>
            <a:ext cx="8291512" cy="5383212"/>
          </a:xfrm>
        </p:spPr>
        <p:txBody>
          <a:bodyPr/>
          <a:lstStyle>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dirty="0"/>
          </a:p>
        </p:txBody>
      </p:sp>
    </p:spTree>
    <p:extLst>
      <p:ext uri="{BB962C8B-B14F-4D97-AF65-F5344CB8AC3E}">
        <p14:creationId xmlns:p14="http://schemas.microsoft.com/office/powerpoint/2010/main" val="3599502580"/>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Single title line">
    <p:spTree>
      <p:nvGrpSpPr>
        <p:cNvPr id="1" name=""/>
        <p:cNvGrpSpPr/>
        <p:nvPr/>
      </p:nvGrpSpPr>
      <p:grpSpPr>
        <a:xfrm>
          <a:off x="0" y="0"/>
          <a:ext cx="0" cy="0"/>
          <a:chOff x="0" y="0"/>
          <a:chExt cx="0" cy="0"/>
        </a:xfrm>
      </p:grpSpPr>
      <p:sp>
        <p:nvSpPr>
          <p:cNvPr id="4" name="Rechthoek 13">
            <a:extLst>
              <a:ext uri="{FF2B5EF4-FFF2-40B4-BE49-F238E27FC236}">
                <a16:creationId xmlns:a16="http://schemas.microsoft.com/office/drawing/2014/main" id="{F2120B81-DA2C-48FB-99A2-E125F7EDE9C4}"/>
              </a:ext>
            </a:extLst>
          </p:cNvPr>
          <p:cNvSpPr>
            <a:spLocks noChangeArrowheads="1"/>
          </p:cNvSpPr>
          <p:nvPr userDrawn="1"/>
        </p:nvSpPr>
        <p:spPr bwMode="auto">
          <a:xfrm>
            <a:off x="0" y="6527800"/>
            <a:ext cx="9144000" cy="330200"/>
          </a:xfrm>
          <a:prstGeom prst="rect">
            <a:avLst/>
          </a:prstGeom>
          <a:solidFill>
            <a:schemeClr val="bg1"/>
          </a:solidFill>
          <a:ln w="9525" algn="ctr">
            <a:solidFill>
              <a:schemeClr val="tx1"/>
            </a:solidFill>
            <a:round/>
            <a:headEnd/>
            <a:tailEnd/>
          </a:ln>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endParaRPr lang="nl-NL" altLang="nl-NL">
              <a:solidFill>
                <a:srgbClr val="FFFFFF"/>
              </a:solidFill>
            </a:endParaRPr>
          </a:p>
        </p:txBody>
      </p:sp>
      <p:sp>
        <p:nvSpPr>
          <p:cNvPr id="6" name="Rechthoek 14">
            <a:extLst>
              <a:ext uri="{FF2B5EF4-FFF2-40B4-BE49-F238E27FC236}">
                <a16:creationId xmlns:a16="http://schemas.microsoft.com/office/drawing/2014/main" id="{E50BE53F-BFAA-4DBF-85B8-BE3C4EBA85DE}"/>
              </a:ext>
            </a:extLst>
          </p:cNvPr>
          <p:cNvSpPr>
            <a:spLocks noChangeArrowheads="1"/>
          </p:cNvSpPr>
          <p:nvPr userDrawn="1"/>
        </p:nvSpPr>
        <p:spPr bwMode="auto">
          <a:xfrm>
            <a:off x="0" y="514350"/>
            <a:ext cx="9144000" cy="895350"/>
          </a:xfrm>
          <a:prstGeom prst="rect">
            <a:avLst/>
          </a:prstGeom>
          <a:solidFill>
            <a:schemeClr val="bg1"/>
          </a:solidFill>
          <a:ln w="9525" algn="ctr">
            <a:solidFill>
              <a:schemeClr val="tx1"/>
            </a:solidFill>
            <a:round/>
            <a:headEnd/>
            <a:tailEnd/>
          </a:ln>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endParaRPr lang="nl-NL" altLang="nl-NL">
              <a:solidFill>
                <a:srgbClr val="FFFFFF"/>
              </a:solidFill>
            </a:endParaRPr>
          </a:p>
        </p:txBody>
      </p:sp>
      <p:sp>
        <p:nvSpPr>
          <p:cNvPr id="8" name="Titel 1"/>
          <p:cNvSpPr>
            <a:spLocks noGrp="1"/>
          </p:cNvSpPr>
          <p:nvPr>
            <p:ph type="title"/>
          </p:nvPr>
        </p:nvSpPr>
        <p:spPr>
          <a:xfrm>
            <a:off x="566738" y="0"/>
            <a:ext cx="6524625" cy="501649"/>
          </a:xfrm>
        </p:spPr>
        <p:txBody>
          <a:bodyPr/>
          <a:lstStyle/>
          <a:p>
            <a:r>
              <a:rPr lang="en-US"/>
              <a:t>Click to edit Master title style</a:t>
            </a:r>
            <a:endParaRPr lang="nl-NL" dirty="0"/>
          </a:p>
        </p:txBody>
      </p:sp>
      <p:sp>
        <p:nvSpPr>
          <p:cNvPr id="5" name="Tijdelijke aanduiding voor inhoud 2"/>
          <p:cNvSpPr>
            <a:spLocks noGrp="1"/>
          </p:cNvSpPr>
          <p:nvPr>
            <p:ph idx="1"/>
          </p:nvPr>
        </p:nvSpPr>
        <p:spPr>
          <a:xfrm>
            <a:off x="566738" y="830263"/>
            <a:ext cx="8291512" cy="5697537"/>
          </a:xfrm>
        </p:spPr>
        <p:txBody>
          <a:bodyPr/>
          <a:lstStyle>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dirty="0"/>
          </a:p>
        </p:txBody>
      </p:sp>
    </p:spTree>
    <p:extLst>
      <p:ext uri="{BB962C8B-B14F-4D97-AF65-F5344CB8AC3E}">
        <p14:creationId xmlns:p14="http://schemas.microsoft.com/office/powerpoint/2010/main" val="1070566365"/>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el 1"/>
          <p:cNvSpPr>
            <a:spLocks noGrp="1"/>
          </p:cNvSpPr>
          <p:nvPr>
            <p:ph type="title"/>
          </p:nvPr>
        </p:nvSpPr>
        <p:spPr>
          <a:xfrm>
            <a:off x="566738" y="0"/>
            <a:ext cx="6524625" cy="854075"/>
          </a:xfrm>
        </p:spPr>
        <p:txBody>
          <a:bodyPr/>
          <a:lstStyle/>
          <a:p>
            <a:r>
              <a:rPr lang="en-US"/>
              <a:t>Click to edit Master title style</a:t>
            </a:r>
            <a:endParaRPr lang="nl-NL" dirty="0"/>
          </a:p>
        </p:txBody>
      </p:sp>
      <p:sp>
        <p:nvSpPr>
          <p:cNvPr id="8" name="Rectangle 3"/>
          <p:cNvSpPr>
            <a:spLocks noGrp="1" noChangeArrowheads="1"/>
          </p:cNvSpPr>
          <p:nvPr>
            <p:ph idx="1"/>
          </p:nvPr>
        </p:nvSpPr>
        <p:spPr bwMode="auto">
          <a:xfrm>
            <a:off x="566738" y="1144588"/>
            <a:ext cx="4003675" cy="5113337"/>
          </a:xfrm>
          <a:prstGeom prst="rect">
            <a:avLst/>
          </a:prstGeom>
          <a:noFill/>
          <a:ln>
            <a:noFill/>
          </a:ln>
          <a:effectLst/>
        </p:spPr>
        <p:txBody>
          <a:bodyPr/>
          <a:lstStyle>
            <a:lvl1pPr marL="0" indent="0">
              <a:buFontTx/>
              <a:buNone/>
              <a:defRPr/>
            </a:lvl1pPr>
            <a:lvl2pPr marL="0">
              <a:defRPr/>
            </a:lvl2pPr>
            <a:lvl3pPr marL="360000">
              <a:defRPr/>
            </a:lvl3pPr>
            <a:lvl4pPr marL="720000">
              <a:defRPr/>
            </a:lvl4pPr>
            <a:lvl5pPr marL="108000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1" name="Rectangle 3"/>
          <p:cNvSpPr>
            <a:spLocks noGrp="1" noChangeArrowheads="1"/>
          </p:cNvSpPr>
          <p:nvPr>
            <p:ph idx="13"/>
          </p:nvPr>
        </p:nvSpPr>
        <p:spPr bwMode="auto">
          <a:xfrm>
            <a:off x="4860032" y="1144588"/>
            <a:ext cx="4003675" cy="5113337"/>
          </a:xfrm>
          <a:prstGeom prst="rect">
            <a:avLst/>
          </a:prstGeom>
          <a:noFill/>
          <a:ln>
            <a:noFill/>
          </a:ln>
          <a:effectLst/>
        </p:spPr>
        <p:txBody>
          <a:bodyPr/>
          <a:lstStyle>
            <a:lvl1pPr marL="0" indent="0">
              <a:buFontTx/>
              <a:buNone/>
              <a:defRPr/>
            </a:lvl1pPr>
            <a:lvl2pPr marL="0">
              <a:defRPr/>
            </a:lvl2pPr>
            <a:lvl3pPr marL="360000">
              <a:defRPr/>
            </a:lvl3pPr>
            <a:lvl4pPr marL="720000">
              <a:defRPr/>
            </a:lvl4pPr>
            <a:lvl5pPr marL="108000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Tijdelijke aanduiding voor datum 4">
            <a:extLst>
              <a:ext uri="{FF2B5EF4-FFF2-40B4-BE49-F238E27FC236}">
                <a16:creationId xmlns:a16="http://schemas.microsoft.com/office/drawing/2014/main" id="{07C1A09A-B4D6-4932-A6A8-C0E7EE4138D3}"/>
              </a:ext>
            </a:extLst>
          </p:cNvPr>
          <p:cNvSpPr>
            <a:spLocks noGrp="1"/>
          </p:cNvSpPr>
          <p:nvPr>
            <p:ph type="dt" sz="half" idx="14"/>
          </p:nvPr>
        </p:nvSpPr>
        <p:spPr/>
        <p:txBody>
          <a:bodyPr/>
          <a:lstStyle>
            <a:lvl1pPr>
              <a:defRPr/>
            </a:lvl1pPr>
          </a:lstStyle>
          <a:p>
            <a:pPr>
              <a:defRPr/>
            </a:pPr>
            <a:fld id="{790D9530-A386-4450-8E56-0FAB1767362A}" type="datetime1">
              <a:rPr lang="nl-NL"/>
              <a:pPr>
                <a:defRPr/>
              </a:pPr>
              <a:t>01-12-2021</a:t>
            </a:fld>
            <a:endParaRPr lang="en-GB" dirty="0"/>
          </a:p>
        </p:txBody>
      </p:sp>
      <p:sp>
        <p:nvSpPr>
          <p:cNvPr id="6" name="Tijdelijke aanduiding voor dianummer 6">
            <a:extLst>
              <a:ext uri="{FF2B5EF4-FFF2-40B4-BE49-F238E27FC236}">
                <a16:creationId xmlns:a16="http://schemas.microsoft.com/office/drawing/2014/main" id="{1C8806EF-D6E1-459C-92CF-8ED7072D8975}"/>
              </a:ext>
            </a:extLst>
          </p:cNvPr>
          <p:cNvSpPr>
            <a:spLocks noGrp="1"/>
          </p:cNvSpPr>
          <p:nvPr>
            <p:ph type="sldNum" sz="quarter" idx="15"/>
          </p:nvPr>
        </p:nvSpPr>
        <p:spPr/>
        <p:txBody>
          <a:bodyPr/>
          <a:lstStyle>
            <a:lvl1pPr>
              <a:defRPr/>
            </a:lvl1pPr>
          </a:lstStyle>
          <a:p>
            <a:pPr>
              <a:defRPr/>
            </a:pPr>
            <a:fld id="{E6946D7A-CF82-4CF8-B5A1-67F7CCA93B9C}" type="slidenum">
              <a:rPr lang="en-GB" altLang="nl-NL"/>
              <a:pPr>
                <a:defRPr/>
              </a:pPr>
              <a:t>‹#›</a:t>
            </a:fld>
            <a:endParaRPr lang="en-GB" altLang="nl-NL"/>
          </a:p>
        </p:txBody>
      </p:sp>
      <p:sp>
        <p:nvSpPr>
          <p:cNvPr id="7" name="Rectangle 5">
            <a:extLst>
              <a:ext uri="{FF2B5EF4-FFF2-40B4-BE49-F238E27FC236}">
                <a16:creationId xmlns:a16="http://schemas.microsoft.com/office/drawing/2014/main" id="{116D65E5-3F3F-4EDC-9D39-48DBAE22148E}"/>
              </a:ext>
            </a:extLst>
          </p:cNvPr>
          <p:cNvSpPr>
            <a:spLocks noGrp="1" noChangeArrowheads="1"/>
          </p:cNvSpPr>
          <p:nvPr>
            <p:ph type="ftr" sz="quarter" idx="16"/>
          </p:nvPr>
        </p:nvSpPr>
        <p:spPr>
          <a:xfrm>
            <a:off x="1304925" y="6553200"/>
            <a:ext cx="4708525" cy="304800"/>
          </a:xfrm>
        </p:spPr>
        <p:txBody>
          <a:bodyPr/>
          <a:lstStyle>
            <a:lvl1pPr>
              <a:defRPr sz="1200">
                <a:solidFill>
                  <a:srgbClr val="FFFFFF"/>
                </a:solidFill>
                <a:latin typeface="+mn-lt"/>
              </a:defRPr>
            </a:lvl1pPr>
          </a:lstStyle>
          <a:p>
            <a:pPr>
              <a:defRPr/>
            </a:pPr>
            <a:r>
              <a:rPr lang="en-GB"/>
              <a:t>Halle 2021</a:t>
            </a:r>
          </a:p>
        </p:txBody>
      </p:sp>
    </p:spTree>
    <p:extLst>
      <p:ext uri="{BB962C8B-B14F-4D97-AF65-F5344CB8AC3E}">
        <p14:creationId xmlns:p14="http://schemas.microsoft.com/office/powerpoint/2010/main" val="2503301284"/>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ijdelijke aanduiding voor tekst 2"/>
          <p:cNvSpPr>
            <a:spLocks noGrp="1"/>
          </p:cNvSpPr>
          <p:nvPr>
            <p:ph type="body" idx="1"/>
          </p:nvPr>
        </p:nvSpPr>
        <p:spPr>
          <a:xfrm>
            <a:off x="566738" y="1135063"/>
            <a:ext cx="4003675" cy="846453"/>
          </a:xfrm>
        </p:spPr>
        <p:txBody>
          <a:bodyPr anchor="b"/>
          <a:lstStyle>
            <a:lvl1pPr marL="0" indent="0">
              <a:buNone/>
              <a:defRPr sz="20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Tijdelijke aanduiding voor inhoud 3"/>
          <p:cNvSpPr>
            <a:spLocks noGrp="1"/>
          </p:cNvSpPr>
          <p:nvPr>
            <p:ph sz="half" idx="2"/>
          </p:nvPr>
        </p:nvSpPr>
        <p:spPr>
          <a:xfrm>
            <a:off x="566737" y="2174875"/>
            <a:ext cx="4003676" cy="4083050"/>
          </a:xfrm>
        </p:spPr>
        <p:txBody>
          <a:bodyPr/>
          <a:lstStyle>
            <a:lvl1pPr>
              <a:defRPr sz="2000"/>
            </a:lvl1pPr>
            <a:lvl2pPr>
              <a:defRPr sz="20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dirty="0"/>
          </a:p>
        </p:txBody>
      </p:sp>
      <p:sp>
        <p:nvSpPr>
          <p:cNvPr id="5" name="Tijdelijke aanduiding voor tekst 4"/>
          <p:cNvSpPr>
            <a:spLocks noGrp="1"/>
          </p:cNvSpPr>
          <p:nvPr>
            <p:ph type="body" sz="quarter" idx="3"/>
          </p:nvPr>
        </p:nvSpPr>
        <p:spPr>
          <a:xfrm>
            <a:off x="4852988" y="1135063"/>
            <a:ext cx="4004630" cy="846453"/>
          </a:xfrm>
        </p:spPr>
        <p:txBody>
          <a:bodyPr anchor="b"/>
          <a:lstStyle>
            <a:lvl1pPr marL="0" indent="0">
              <a:buNone/>
              <a:defRPr sz="20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Tijdelijke aanduiding voor inhoud 5"/>
          <p:cNvSpPr>
            <a:spLocks noGrp="1"/>
          </p:cNvSpPr>
          <p:nvPr>
            <p:ph sz="quarter" idx="4"/>
          </p:nvPr>
        </p:nvSpPr>
        <p:spPr>
          <a:xfrm>
            <a:off x="4852988" y="2174875"/>
            <a:ext cx="4004630" cy="4083050"/>
          </a:xfrm>
        </p:spPr>
        <p:txBody>
          <a:bodyPr/>
          <a:lstStyle>
            <a:lvl1pPr>
              <a:defRPr sz="2000"/>
            </a:lvl1pPr>
            <a:lvl2pPr>
              <a:defRPr sz="20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dirty="0"/>
          </a:p>
        </p:txBody>
      </p:sp>
      <p:sp>
        <p:nvSpPr>
          <p:cNvPr id="2" name="Titel 1"/>
          <p:cNvSpPr>
            <a:spLocks noGrp="1"/>
          </p:cNvSpPr>
          <p:nvPr>
            <p:ph type="title"/>
          </p:nvPr>
        </p:nvSpPr>
        <p:spPr>
          <a:xfrm>
            <a:off x="566737" y="0"/>
            <a:ext cx="6558531" cy="854075"/>
          </a:xfrm>
        </p:spPr>
        <p:txBody>
          <a:bodyPr/>
          <a:lstStyle>
            <a:lvl1pPr>
              <a:defRPr/>
            </a:lvl1pPr>
          </a:lstStyle>
          <a:p>
            <a:r>
              <a:rPr lang="en-US"/>
              <a:t>Click to edit Master title style</a:t>
            </a:r>
            <a:endParaRPr lang="nl-NL" dirty="0"/>
          </a:p>
        </p:txBody>
      </p:sp>
      <p:sp>
        <p:nvSpPr>
          <p:cNvPr id="7" name="Tijdelijke aanduiding voor datum 6">
            <a:extLst>
              <a:ext uri="{FF2B5EF4-FFF2-40B4-BE49-F238E27FC236}">
                <a16:creationId xmlns:a16="http://schemas.microsoft.com/office/drawing/2014/main" id="{DAFDE0D0-C7CE-4CAE-AC71-1BC1331D2327}"/>
              </a:ext>
            </a:extLst>
          </p:cNvPr>
          <p:cNvSpPr>
            <a:spLocks noGrp="1"/>
          </p:cNvSpPr>
          <p:nvPr>
            <p:ph type="dt" sz="half" idx="10"/>
          </p:nvPr>
        </p:nvSpPr>
        <p:spPr/>
        <p:txBody>
          <a:bodyPr/>
          <a:lstStyle>
            <a:lvl1pPr>
              <a:defRPr/>
            </a:lvl1pPr>
          </a:lstStyle>
          <a:p>
            <a:pPr>
              <a:defRPr/>
            </a:pPr>
            <a:fld id="{DD7D6A57-BFE4-46C2-B52E-AAD55D436FF7}" type="datetime1">
              <a:rPr lang="nl-NL"/>
              <a:pPr>
                <a:defRPr/>
              </a:pPr>
              <a:t>01-12-2021</a:t>
            </a:fld>
            <a:endParaRPr lang="en-GB" dirty="0"/>
          </a:p>
        </p:txBody>
      </p:sp>
      <p:sp>
        <p:nvSpPr>
          <p:cNvPr id="8" name="Tijdelijke aanduiding voor dianummer 8">
            <a:extLst>
              <a:ext uri="{FF2B5EF4-FFF2-40B4-BE49-F238E27FC236}">
                <a16:creationId xmlns:a16="http://schemas.microsoft.com/office/drawing/2014/main" id="{095BFE7F-2C5E-4113-98FF-A74E52547FCE}"/>
              </a:ext>
            </a:extLst>
          </p:cNvPr>
          <p:cNvSpPr>
            <a:spLocks noGrp="1"/>
          </p:cNvSpPr>
          <p:nvPr>
            <p:ph type="sldNum" sz="quarter" idx="11"/>
          </p:nvPr>
        </p:nvSpPr>
        <p:spPr/>
        <p:txBody>
          <a:bodyPr/>
          <a:lstStyle>
            <a:lvl1pPr>
              <a:defRPr/>
            </a:lvl1pPr>
          </a:lstStyle>
          <a:p>
            <a:pPr>
              <a:defRPr/>
            </a:pPr>
            <a:fld id="{7884FCD5-FCE1-4A33-B976-914192FAE274}" type="slidenum">
              <a:rPr lang="en-GB" altLang="nl-NL"/>
              <a:pPr>
                <a:defRPr/>
              </a:pPr>
              <a:t>‹#›</a:t>
            </a:fld>
            <a:endParaRPr lang="en-GB" altLang="nl-NL"/>
          </a:p>
        </p:txBody>
      </p:sp>
      <p:sp>
        <p:nvSpPr>
          <p:cNvPr id="9" name="Rectangle 5">
            <a:extLst>
              <a:ext uri="{FF2B5EF4-FFF2-40B4-BE49-F238E27FC236}">
                <a16:creationId xmlns:a16="http://schemas.microsoft.com/office/drawing/2014/main" id="{B2FA7789-AED2-4FDB-AF6F-EE8913AEEF98}"/>
              </a:ext>
            </a:extLst>
          </p:cNvPr>
          <p:cNvSpPr>
            <a:spLocks noGrp="1" noChangeArrowheads="1"/>
          </p:cNvSpPr>
          <p:nvPr>
            <p:ph type="ftr" sz="quarter" idx="12"/>
          </p:nvPr>
        </p:nvSpPr>
        <p:spPr>
          <a:xfrm>
            <a:off x="1304925" y="6553200"/>
            <a:ext cx="4708525" cy="304800"/>
          </a:xfrm>
        </p:spPr>
        <p:txBody>
          <a:bodyPr/>
          <a:lstStyle>
            <a:lvl1pPr>
              <a:defRPr sz="1200">
                <a:solidFill>
                  <a:srgbClr val="FFFFFF"/>
                </a:solidFill>
                <a:latin typeface="+mn-lt"/>
              </a:defRPr>
            </a:lvl1pPr>
          </a:lstStyle>
          <a:p>
            <a:pPr>
              <a:defRPr/>
            </a:pPr>
            <a:r>
              <a:rPr lang="en-GB"/>
              <a:t>Halle 2021</a:t>
            </a:r>
          </a:p>
        </p:txBody>
      </p:sp>
    </p:spTree>
    <p:extLst>
      <p:ext uri="{BB962C8B-B14F-4D97-AF65-F5344CB8AC3E}">
        <p14:creationId xmlns:p14="http://schemas.microsoft.com/office/powerpoint/2010/main" val="866201999"/>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Click to edit Master title style</a:t>
            </a:r>
            <a:endParaRPr lang="nl-NL"/>
          </a:p>
        </p:txBody>
      </p:sp>
      <p:sp>
        <p:nvSpPr>
          <p:cNvPr id="3" name="Rectangle 4">
            <a:extLst>
              <a:ext uri="{FF2B5EF4-FFF2-40B4-BE49-F238E27FC236}">
                <a16:creationId xmlns:a16="http://schemas.microsoft.com/office/drawing/2014/main" id="{1A53B06B-6202-4A17-A4A9-2765671A3C59}"/>
              </a:ext>
            </a:extLst>
          </p:cNvPr>
          <p:cNvSpPr>
            <a:spLocks noGrp="1" noChangeArrowheads="1"/>
          </p:cNvSpPr>
          <p:nvPr>
            <p:ph type="dt" sz="half" idx="10"/>
          </p:nvPr>
        </p:nvSpPr>
        <p:spPr>
          <a:ln/>
        </p:spPr>
        <p:txBody>
          <a:bodyPr/>
          <a:lstStyle>
            <a:lvl1pPr>
              <a:defRPr/>
            </a:lvl1pPr>
          </a:lstStyle>
          <a:p>
            <a:pPr>
              <a:defRPr/>
            </a:pPr>
            <a:fld id="{8BDF75A0-CAE2-4131-AB8C-50E010520D80}" type="datetime1">
              <a:rPr lang="nl-NL"/>
              <a:pPr>
                <a:defRPr/>
              </a:pPr>
              <a:t>01-12-2021</a:t>
            </a:fld>
            <a:endParaRPr lang="en-GB" dirty="0"/>
          </a:p>
        </p:txBody>
      </p:sp>
      <p:sp>
        <p:nvSpPr>
          <p:cNvPr id="4" name="Rectangle 5">
            <a:extLst>
              <a:ext uri="{FF2B5EF4-FFF2-40B4-BE49-F238E27FC236}">
                <a16:creationId xmlns:a16="http://schemas.microsoft.com/office/drawing/2014/main" id="{F69C9641-C3DF-45E4-A552-AF1351773FCC}"/>
              </a:ext>
            </a:extLst>
          </p:cNvPr>
          <p:cNvSpPr>
            <a:spLocks noGrp="1" noChangeArrowheads="1"/>
          </p:cNvSpPr>
          <p:nvPr>
            <p:ph type="ftr" sz="quarter" idx="11"/>
          </p:nvPr>
        </p:nvSpPr>
        <p:spPr>
          <a:ln/>
        </p:spPr>
        <p:txBody>
          <a:bodyPr/>
          <a:lstStyle>
            <a:lvl1pPr>
              <a:defRPr/>
            </a:lvl1pPr>
          </a:lstStyle>
          <a:p>
            <a:pPr>
              <a:defRPr/>
            </a:pPr>
            <a:r>
              <a:rPr lang="en-GB"/>
              <a:t>Halle 2021</a:t>
            </a:r>
          </a:p>
        </p:txBody>
      </p:sp>
      <p:sp>
        <p:nvSpPr>
          <p:cNvPr id="5" name="Rectangle 6">
            <a:extLst>
              <a:ext uri="{FF2B5EF4-FFF2-40B4-BE49-F238E27FC236}">
                <a16:creationId xmlns:a16="http://schemas.microsoft.com/office/drawing/2014/main" id="{CC22985D-54FD-47E0-A891-AABAF93F4208}"/>
              </a:ext>
            </a:extLst>
          </p:cNvPr>
          <p:cNvSpPr>
            <a:spLocks noGrp="1" noChangeArrowheads="1"/>
          </p:cNvSpPr>
          <p:nvPr>
            <p:ph type="sldNum" sz="quarter" idx="12"/>
          </p:nvPr>
        </p:nvSpPr>
        <p:spPr>
          <a:ln/>
        </p:spPr>
        <p:txBody>
          <a:bodyPr/>
          <a:lstStyle>
            <a:lvl1pPr>
              <a:defRPr/>
            </a:lvl1pPr>
          </a:lstStyle>
          <a:p>
            <a:pPr>
              <a:defRPr/>
            </a:pPr>
            <a:fld id="{FF872A69-2F09-489C-B8FF-19E12B2EB971}" type="slidenum">
              <a:rPr lang="en-GB" altLang="nl-NL"/>
              <a:pPr>
                <a:defRPr/>
              </a:pPr>
              <a:t>‹#›</a:t>
            </a:fld>
            <a:endParaRPr lang="en-GB" altLang="nl-NL"/>
          </a:p>
        </p:txBody>
      </p:sp>
    </p:spTree>
    <p:extLst>
      <p:ext uri="{BB962C8B-B14F-4D97-AF65-F5344CB8AC3E}">
        <p14:creationId xmlns:p14="http://schemas.microsoft.com/office/powerpoint/2010/main" val="535097601"/>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ijdelijke aanduiding voor datum 1">
            <a:extLst>
              <a:ext uri="{FF2B5EF4-FFF2-40B4-BE49-F238E27FC236}">
                <a16:creationId xmlns:a16="http://schemas.microsoft.com/office/drawing/2014/main" id="{7AACC6BE-4858-45F9-8903-16F99F57441C}"/>
              </a:ext>
            </a:extLst>
          </p:cNvPr>
          <p:cNvSpPr>
            <a:spLocks noGrp="1"/>
          </p:cNvSpPr>
          <p:nvPr>
            <p:ph type="dt" sz="half" idx="10"/>
          </p:nvPr>
        </p:nvSpPr>
        <p:spPr/>
        <p:txBody>
          <a:bodyPr/>
          <a:lstStyle>
            <a:lvl1pPr>
              <a:defRPr/>
            </a:lvl1pPr>
          </a:lstStyle>
          <a:p>
            <a:pPr>
              <a:defRPr/>
            </a:pPr>
            <a:fld id="{3ECB3579-96AB-47F4-A56B-34024E1520D4}" type="datetime1">
              <a:rPr lang="nl-NL"/>
              <a:pPr>
                <a:defRPr/>
              </a:pPr>
              <a:t>01-12-2021</a:t>
            </a:fld>
            <a:endParaRPr lang="en-GB" dirty="0"/>
          </a:p>
        </p:txBody>
      </p:sp>
      <p:sp>
        <p:nvSpPr>
          <p:cNvPr id="3" name="Tijdelijke aanduiding voor dianummer 3">
            <a:extLst>
              <a:ext uri="{FF2B5EF4-FFF2-40B4-BE49-F238E27FC236}">
                <a16:creationId xmlns:a16="http://schemas.microsoft.com/office/drawing/2014/main" id="{1189FF1A-9859-4552-A46A-DF2E718CB7D4}"/>
              </a:ext>
            </a:extLst>
          </p:cNvPr>
          <p:cNvSpPr>
            <a:spLocks noGrp="1"/>
          </p:cNvSpPr>
          <p:nvPr>
            <p:ph type="sldNum" sz="quarter" idx="11"/>
          </p:nvPr>
        </p:nvSpPr>
        <p:spPr/>
        <p:txBody>
          <a:bodyPr/>
          <a:lstStyle>
            <a:lvl1pPr>
              <a:defRPr/>
            </a:lvl1pPr>
          </a:lstStyle>
          <a:p>
            <a:pPr>
              <a:defRPr/>
            </a:pPr>
            <a:fld id="{3E7A8F27-0539-4A0B-8649-36D3F264F4A6}" type="slidenum">
              <a:rPr lang="en-GB" altLang="nl-NL"/>
              <a:pPr>
                <a:defRPr/>
              </a:pPr>
              <a:t>‹#›</a:t>
            </a:fld>
            <a:endParaRPr lang="en-GB" altLang="nl-NL"/>
          </a:p>
        </p:txBody>
      </p:sp>
      <p:sp>
        <p:nvSpPr>
          <p:cNvPr id="4" name="Rectangle 5">
            <a:extLst>
              <a:ext uri="{FF2B5EF4-FFF2-40B4-BE49-F238E27FC236}">
                <a16:creationId xmlns:a16="http://schemas.microsoft.com/office/drawing/2014/main" id="{CB9275FA-EB16-4B96-BEC4-495728FB3057}"/>
              </a:ext>
            </a:extLst>
          </p:cNvPr>
          <p:cNvSpPr>
            <a:spLocks noGrp="1" noChangeArrowheads="1"/>
          </p:cNvSpPr>
          <p:nvPr>
            <p:ph type="ftr" sz="quarter" idx="12"/>
          </p:nvPr>
        </p:nvSpPr>
        <p:spPr>
          <a:xfrm>
            <a:off x="1304925" y="6553200"/>
            <a:ext cx="4708525" cy="304800"/>
          </a:xfrm>
        </p:spPr>
        <p:txBody>
          <a:bodyPr/>
          <a:lstStyle>
            <a:lvl1pPr>
              <a:defRPr sz="1200">
                <a:solidFill>
                  <a:srgbClr val="FFFFFF"/>
                </a:solidFill>
                <a:latin typeface="+mn-lt"/>
              </a:defRPr>
            </a:lvl1pPr>
          </a:lstStyle>
          <a:p>
            <a:pPr>
              <a:defRPr/>
            </a:pPr>
            <a:r>
              <a:rPr lang="en-GB"/>
              <a:t>Halle 2021</a:t>
            </a:r>
          </a:p>
        </p:txBody>
      </p:sp>
    </p:spTree>
    <p:extLst>
      <p:ext uri="{BB962C8B-B14F-4D97-AF65-F5344CB8AC3E}">
        <p14:creationId xmlns:p14="http://schemas.microsoft.com/office/powerpoint/2010/main" val="1873634948"/>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el 1"/>
          <p:cNvSpPr>
            <a:spLocks noGrp="1"/>
          </p:cNvSpPr>
          <p:nvPr>
            <p:ph type="title"/>
          </p:nvPr>
        </p:nvSpPr>
        <p:spPr>
          <a:xfrm>
            <a:off x="566737" y="0"/>
            <a:ext cx="6524815" cy="854075"/>
          </a:xfrm>
        </p:spPr>
        <p:txBody>
          <a:bodyPr/>
          <a:lstStyle>
            <a:lvl1pPr algn="l">
              <a:defRPr sz="2400" b="1"/>
            </a:lvl1pPr>
          </a:lstStyle>
          <a:p>
            <a:r>
              <a:rPr lang="en-US"/>
              <a:t>Click to edit Master title style</a:t>
            </a:r>
            <a:endParaRPr lang="nl-NL" dirty="0"/>
          </a:p>
        </p:txBody>
      </p:sp>
      <p:sp>
        <p:nvSpPr>
          <p:cNvPr id="4" name="Tijdelijke aanduiding voor tekst 3"/>
          <p:cNvSpPr>
            <a:spLocks noGrp="1"/>
          </p:cNvSpPr>
          <p:nvPr>
            <p:ph type="body" sz="half" idx="2"/>
          </p:nvPr>
        </p:nvSpPr>
        <p:spPr>
          <a:xfrm>
            <a:off x="566737" y="1135064"/>
            <a:ext cx="3008313" cy="5118678"/>
          </a:xfrm>
        </p:spPr>
        <p:txBody>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Rectangle 3"/>
          <p:cNvSpPr>
            <a:spLocks noGrp="1" noChangeArrowheads="1"/>
          </p:cNvSpPr>
          <p:nvPr>
            <p:ph idx="13"/>
          </p:nvPr>
        </p:nvSpPr>
        <p:spPr bwMode="auto">
          <a:xfrm>
            <a:off x="3740150" y="1144588"/>
            <a:ext cx="5123557" cy="5113337"/>
          </a:xfrm>
          <a:prstGeom prst="rect">
            <a:avLst/>
          </a:prstGeom>
          <a:noFill/>
          <a:ln>
            <a:noFill/>
          </a:ln>
          <a:effectLst/>
        </p:spPr>
        <p:txBody>
          <a:bodyPr/>
          <a:lstStyle>
            <a:lvl1pPr marL="0" indent="0">
              <a:buFontTx/>
              <a:buNone/>
              <a:defRPr/>
            </a:lvl1pPr>
            <a:lvl2pPr marL="0">
              <a:defRPr/>
            </a:lvl2pPr>
            <a:lvl3pPr marL="360000">
              <a:defRPr/>
            </a:lvl3pPr>
            <a:lvl4pPr marL="720000">
              <a:defRPr/>
            </a:lvl4pPr>
            <a:lvl5pPr marL="108000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Tijdelijke aanduiding voor datum 4">
            <a:extLst>
              <a:ext uri="{FF2B5EF4-FFF2-40B4-BE49-F238E27FC236}">
                <a16:creationId xmlns:a16="http://schemas.microsoft.com/office/drawing/2014/main" id="{B8B691EF-2D36-413D-A28B-DACE813E6C1E}"/>
              </a:ext>
            </a:extLst>
          </p:cNvPr>
          <p:cNvSpPr>
            <a:spLocks noGrp="1"/>
          </p:cNvSpPr>
          <p:nvPr>
            <p:ph type="dt" sz="half" idx="14"/>
          </p:nvPr>
        </p:nvSpPr>
        <p:spPr/>
        <p:txBody>
          <a:bodyPr/>
          <a:lstStyle>
            <a:lvl1pPr>
              <a:defRPr/>
            </a:lvl1pPr>
          </a:lstStyle>
          <a:p>
            <a:pPr>
              <a:defRPr/>
            </a:pPr>
            <a:fld id="{410E65EA-C07E-49E1-9B8B-8D520C171185}" type="datetime1">
              <a:rPr lang="nl-NL"/>
              <a:pPr>
                <a:defRPr/>
              </a:pPr>
              <a:t>01-12-2021</a:t>
            </a:fld>
            <a:endParaRPr lang="en-GB" dirty="0"/>
          </a:p>
        </p:txBody>
      </p:sp>
      <p:sp>
        <p:nvSpPr>
          <p:cNvPr id="6" name="Tijdelijke aanduiding voor dianummer 6">
            <a:extLst>
              <a:ext uri="{FF2B5EF4-FFF2-40B4-BE49-F238E27FC236}">
                <a16:creationId xmlns:a16="http://schemas.microsoft.com/office/drawing/2014/main" id="{56F76D63-0EBC-4103-9C51-F0C49DBBA8CF}"/>
              </a:ext>
            </a:extLst>
          </p:cNvPr>
          <p:cNvSpPr>
            <a:spLocks noGrp="1"/>
          </p:cNvSpPr>
          <p:nvPr>
            <p:ph type="sldNum" sz="quarter" idx="15"/>
          </p:nvPr>
        </p:nvSpPr>
        <p:spPr/>
        <p:txBody>
          <a:bodyPr/>
          <a:lstStyle>
            <a:lvl1pPr>
              <a:defRPr/>
            </a:lvl1pPr>
          </a:lstStyle>
          <a:p>
            <a:pPr>
              <a:defRPr/>
            </a:pPr>
            <a:fld id="{B2D55A62-3512-4DD9-AFD7-1C1524944B04}" type="slidenum">
              <a:rPr lang="en-GB" altLang="nl-NL"/>
              <a:pPr>
                <a:defRPr/>
              </a:pPr>
              <a:t>‹#›</a:t>
            </a:fld>
            <a:endParaRPr lang="en-GB" altLang="nl-NL"/>
          </a:p>
        </p:txBody>
      </p:sp>
      <p:sp>
        <p:nvSpPr>
          <p:cNvPr id="7" name="Rectangle 5">
            <a:extLst>
              <a:ext uri="{FF2B5EF4-FFF2-40B4-BE49-F238E27FC236}">
                <a16:creationId xmlns:a16="http://schemas.microsoft.com/office/drawing/2014/main" id="{B802EC25-B3A4-4B68-9DBD-7EA9A3F26BE5}"/>
              </a:ext>
            </a:extLst>
          </p:cNvPr>
          <p:cNvSpPr>
            <a:spLocks noGrp="1" noChangeArrowheads="1"/>
          </p:cNvSpPr>
          <p:nvPr>
            <p:ph type="ftr" sz="quarter" idx="16"/>
          </p:nvPr>
        </p:nvSpPr>
        <p:spPr>
          <a:xfrm>
            <a:off x="1304925" y="6553200"/>
            <a:ext cx="4708525" cy="304800"/>
          </a:xfrm>
        </p:spPr>
        <p:txBody>
          <a:bodyPr/>
          <a:lstStyle>
            <a:lvl1pPr>
              <a:defRPr sz="1200">
                <a:solidFill>
                  <a:srgbClr val="FFFFFF"/>
                </a:solidFill>
                <a:latin typeface="+mn-lt"/>
              </a:defRPr>
            </a:lvl1pPr>
          </a:lstStyle>
          <a:p>
            <a:pPr>
              <a:defRPr/>
            </a:pPr>
            <a:r>
              <a:rPr lang="en-GB"/>
              <a:t>Halle 2021</a:t>
            </a:r>
          </a:p>
        </p:txBody>
      </p:sp>
    </p:spTree>
    <p:extLst>
      <p:ext uri="{BB962C8B-B14F-4D97-AF65-F5344CB8AC3E}">
        <p14:creationId xmlns:p14="http://schemas.microsoft.com/office/powerpoint/2010/main" val="4029237945"/>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el 1"/>
          <p:cNvSpPr>
            <a:spLocks noGrp="1"/>
          </p:cNvSpPr>
          <p:nvPr>
            <p:ph type="title"/>
          </p:nvPr>
        </p:nvSpPr>
        <p:spPr>
          <a:xfrm>
            <a:off x="584059" y="0"/>
            <a:ext cx="6507303" cy="854075"/>
          </a:xfrm>
        </p:spPr>
        <p:txBody>
          <a:bodyPr/>
          <a:lstStyle>
            <a:lvl1pPr algn="l">
              <a:defRPr sz="2400" b="1"/>
            </a:lvl1pPr>
          </a:lstStyle>
          <a:p>
            <a:r>
              <a:rPr lang="en-US"/>
              <a:t>Click to edit Master title style</a:t>
            </a:r>
            <a:endParaRPr lang="nl-NL" dirty="0"/>
          </a:p>
        </p:txBody>
      </p:sp>
      <p:sp>
        <p:nvSpPr>
          <p:cNvPr id="3" name="Tijdelijke aanduiding voor afbeelding 2"/>
          <p:cNvSpPr>
            <a:spLocks noGrp="1"/>
          </p:cNvSpPr>
          <p:nvPr>
            <p:ph type="pic" idx="1"/>
          </p:nvPr>
        </p:nvSpPr>
        <p:spPr>
          <a:xfrm>
            <a:off x="566738" y="1144587"/>
            <a:ext cx="5040000" cy="5113338"/>
          </a:xfrm>
        </p:spPr>
        <p:txBody>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nl-NL" noProof="0" dirty="0"/>
          </a:p>
        </p:txBody>
      </p:sp>
      <p:sp>
        <p:nvSpPr>
          <p:cNvPr id="4" name="Tijdelijke aanduiding voor tekst 3"/>
          <p:cNvSpPr>
            <a:spLocks noGrp="1"/>
          </p:cNvSpPr>
          <p:nvPr>
            <p:ph type="body" sz="half" idx="2"/>
          </p:nvPr>
        </p:nvSpPr>
        <p:spPr>
          <a:xfrm>
            <a:off x="5849938" y="1144588"/>
            <a:ext cx="3003550" cy="1289632"/>
          </a:xfrm>
        </p:spPr>
        <p:txBody>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ijdelijke aanduiding voor datum 4">
            <a:extLst>
              <a:ext uri="{FF2B5EF4-FFF2-40B4-BE49-F238E27FC236}">
                <a16:creationId xmlns:a16="http://schemas.microsoft.com/office/drawing/2014/main" id="{2F2579A6-C64B-43EA-BB82-97F09756AFBB}"/>
              </a:ext>
            </a:extLst>
          </p:cNvPr>
          <p:cNvSpPr>
            <a:spLocks noGrp="1"/>
          </p:cNvSpPr>
          <p:nvPr>
            <p:ph type="dt" sz="half" idx="10"/>
          </p:nvPr>
        </p:nvSpPr>
        <p:spPr/>
        <p:txBody>
          <a:bodyPr/>
          <a:lstStyle>
            <a:lvl1pPr>
              <a:defRPr/>
            </a:lvl1pPr>
          </a:lstStyle>
          <a:p>
            <a:pPr>
              <a:defRPr/>
            </a:pPr>
            <a:fld id="{8ED4BF48-11DC-4105-88FA-93721BD8750B}" type="datetime1">
              <a:rPr lang="nl-NL"/>
              <a:pPr>
                <a:defRPr/>
              </a:pPr>
              <a:t>01-12-2021</a:t>
            </a:fld>
            <a:endParaRPr lang="en-GB" dirty="0"/>
          </a:p>
        </p:txBody>
      </p:sp>
      <p:sp>
        <p:nvSpPr>
          <p:cNvPr id="6" name="Tijdelijke aanduiding voor dianummer 6">
            <a:extLst>
              <a:ext uri="{FF2B5EF4-FFF2-40B4-BE49-F238E27FC236}">
                <a16:creationId xmlns:a16="http://schemas.microsoft.com/office/drawing/2014/main" id="{4F780688-4ADB-4136-9F84-C6958AC369D0}"/>
              </a:ext>
            </a:extLst>
          </p:cNvPr>
          <p:cNvSpPr>
            <a:spLocks noGrp="1"/>
          </p:cNvSpPr>
          <p:nvPr>
            <p:ph type="sldNum" sz="quarter" idx="11"/>
          </p:nvPr>
        </p:nvSpPr>
        <p:spPr/>
        <p:txBody>
          <a:bodyPr/>
          <a:lstStyle>
            <a:lvl1pPr>
              <a:defRPr/>
            </a:lvl1pPr>
          </a:lstStyle>
          <a:p>
            <a:pPr>
              <a:defRPr/>
            </a:pPr>
            <a:fld id="{A45BD66B-6D1A-4F93-98FC-55B51E6F18DF}" type="slidenum">
              <a:rPr lang="en-GB" altLang="nl-NL"/>
              <a:pPr>
                <a:defRPr/>
              </a:pPr>
              <a:t>‹#›</a:t>
            </a:fld>
            <a:endParaRPr lang="en-GB" altLang="nl-NL"/>
          </a:p>
        </p:txBody>
      </p:sp>
      <p:sp>
        <p:nvSpPr>
          <p:cNvPr id="7" name="Rectangle 5">
            <a:extLst>
              <a:ext uri="{FF2B5EF4-FFF2-40B4-BE49-F238E27FC236}">
                <a16:creationId xmlns:a16="http://schemas.microsoft.com/office/drawing/2014/main" id="{E74C6D24-D11A-480E-9DB9-48041DC78155}"/>
              </a:ext>
            </a:extLst>
          </p:cNvPr>
          <p:cNvSpPr>
            <a:spLocks noGrp="1" noChangeArrowheads="1"/>
          </p:cNvSpPr>
          <p:nvPr>
            <p:ph type="ftr" sz="quarter" idx="12"/>
          </p:nvPr>
        </p:nvSpPr>
        <p:spPr>
          <a:xfrm>
            <a:off x="1304925" y="6553200"/>
            <a:ext cx="4708525" cy="304800"/>
          </a:xfrm>
        </p:spPr>
        <p:txBody>
          <a:bodyPr/>
          <a:lstStyle>
            <a:lvl1pPr>
              <a:defRPr sz="1200">
                <a:solidFill>
                  <a:srgbClr val="FFFFFF"/>
                </a:solidFill>
                <a:latin typeface="+mn-lt"/>
              </a:defRPr>
            </a:lvl1pPr>
          </a:lstStyle>
          <a:p>
            <a:pPr>
              <a:defRPr/>
            </a:pPr>
            <a:r>
              <a:rPr lang="en-GB"/>
              <a:t>Halle 2021</a:t>
            </a:r>
          </a:p>
        </p:txBody>
      </p:sp>
    </p:spTree>
    <p:extLst>
      <p:ext uri="{BB962C8B-B14F-4D97-AF65-F5344CB8AC3E}">
        <p14:creationId xmlns:p14="http://schemas.microsoft.com/office/powerpoint/2010/main" val="478029868"/>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sp>
        <p:nvSpPr>
          <p:cNvPr id="4" name="Rechthoek 13">
            <a:extLst>
              <a:ext uri="{FF2B5EF4-FFF2-40B4-BE49-F238E27FC236}">
                <a16:creationId xmlns:a16="http://schemas.microsoft.com/office/drawing/2014/main" id="{8045706B-EFA7-40A6-9E3E-32229ABC28EB}"/>
              </a:ext>
            </a:extLst>
          </p:cNvPr>
          <p:cNvSpPr>
            <a:spLocks noChangeArrowheads="1"/>
          </p:cNvSpPr>
          <p:nvPr userDrawn="1"/>
        </p:nvSpPr>
        <p:spPr bwMode="auto">
          <a:xfrm>
            <a:off x="0" y="0"/>
            <a:ext cx="8921750" cy="1268413"/>
          </a:xfrm>
          <a:prstGeom prst="rect">
            <a:avLst/>
          </a:prstGeom>
          <a:solidFill>
            <a:schemeClr val="tx1"/>
          </a:solidFill>
          <a:ln w="9525" algn="ctr">
            <a:solidFill>
              <a:schemeClr val="tx1"/>
            </a:solidFill>
            <a:round/>
            <a:headEnd/>
            <a:tailEnd/>
          </a:ln>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endParaRPr lang="nl-NL" altLang="nl-NL">
              <a:solidFill>
                <a:srgbClr val="FFFFFF"/>
              </a:solidFill>
            </a:endParaRPr>
          </a:p>
        </p:txBody>
      </p:sp>
      <p:sp>
        <p:nvSpPr>
          <p:cNvPr id="5" name="Rechthoek 14">
            <a:extLst>
              <a:ext uri="{FF2B5EF4-FFF2-40B4-BE49-F238E27FC236}">
                <a16:creationId xmlns:a16="http://schemas.microsoft.com/office/drawing/2014/main" id="{FE3D4A37-7BEA-429D-A574-C5A22F5EE4FE}"/>
              </a:ext>
            </a:extLst>
          </p:cNvPr>
          <p:cNvSpPr>
            <a:spLocks noChangeArrowheads="1"/>
          </p:cNvSpPr>
          <p:nvPr userDrawn="1"/>
        </p:nvSpPr>
        <p:spPr bwMode="auto">
          <a:xfrm>
            <a:off x="0" y="2587625"/>
            <a:ext cx="1146175" cy="1150938"/>
          </a:xfrm>
          <a:prstGeom prst="rect">
            <a:avLst/>
          </a:prstGeom>
          <a:solidFill>
            <a:schemeClr val="accent1">
              <a:alpha val="50195"/>
            </a:schemeClr>
          </a:solidFill>
          <a:ln>
            <a:noFill/>
          </a:ln>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endParaRPr lang="nl-NL" altLang="nl-NL">
              <a:solidFill>
                <a:srgbClr val="FFFFFF"/>
              </a:solidFill>
            </a:endParaRPr>
          </a:p>
        </p:txBody>
      </p:sp>
      <p:sp>
        <p:nvSpPr>
          <p:cNvPr id="6" name="Rechthoek 15">
            <a:extLst>
              <a:ext uri="{FF2B5EF4-FFF2-40B4-BE49-F238E27FC236}">
                <a16:creationId xmlns:a16="http://schemas.microsoft.com/office/drawing/2014/main" id="{633F894E-AF83-48FD-982E-8E2FEDC89646}"/>
              </a:ext>
            </a:extLst>
          </p:cNvPr>
          <p:cNvSpPr>
            <a:spLocks noChangeArrowheads="1"/>
          </p:cNvSpPr>
          <p:nvPr userDrawn="1"/>
        </p:nvSpPr>
        <p:spPr bwMode="auto">
          <a:xfrm>
            <a:off x="1146175" y="1431925"/>
            <a:ext cx="7997825" cy="1155700"/>
          </a:xfrm>
          <a:prstGeom prst="rect">
            <a:avLst/>
          </a:prstGeom>
          <a:solidFill>
            <a:schemeClr val="accent1">
              <a:alpha val="25098"/>
            </a:schemeClr>
          </a:solidFill>
          <a:ln>
            <a:noFill/>
          </a:ln>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endParaRPr lang="nl-NL" altLang="nl-NL">
              <a:solidFill>
                <a:srgbClr val="FFFFFF"/>
              </a:solidFill>
            </a:endParaRPr>
          </a:p>
        </p:txBody>
      </p:sp>
      <p:pic>
        <p:nvPicPr>
          <p:cNvPr id="7" name="Afbeelding 16" descr="logo UL_RGB.pdf">
            <a:extLst>
              <a:ext uri="{FF2B5EF4-FFF2-40B4-BE49-F238E27FC236}">
                <a16:creationId xmlns:a16="http://schemas.microsoft.com/office/drawing/2014/main" id="{83A06458-16CE-4DDF-9D3F-BC56DE1565F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11188" y="5743575"/>
            <a:ext cx="495300"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Afbeelding 17" descr="logo lumc_Fedra_PPT_20 mm E.pdf">
            <a:extLst>
              <a:ext uri="{FF2B5EF4-FFF2-40B4-BE49-F238E27FC236}">
                <a16:creationId xmlns:a16="http://schemas.microsoft.com/office/drawing/2014/main" id="{ADC36CD2-FDC1-443E-801E-36F943FA5DA0}"/>
              </a:ext>
            </a:extLst>
          </p:cNvPr>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566738" y="277813"/>
            <a:ext cx="2293937"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Rectangle 3"/>
          <p:cNvSpPr>
            <a:spLocks noGrp="1" noChangeArrowheads="1"/>
          </p:cNvSpPr>
          <p:nvPr>
            <p:ph idx="1"/>
          </p:nvPr>
        </p:nvSpPr>
        <p:spPr bwMode="auto">
          <a:xfrm>
            <a:off x="1323975" y="1431652"/>
            <a:ext cx="7524750" cy="1152000"/>
          </a:xfrm>
          <a:prstGeom prst="rect">
            <a:avLst/>
          </a:prstGeom>
          <a:noFill/>
          <a:ln>
            <a:noFill/>
          </a:ln>
          <a:effectLst/>
        </p:spPr>
        <p:txBody>
          <a:bodyPr spcCol="360000"/>
          <a:lstStyle>
            <a:lvl1pPr>
              <a:defRPr sz="2400" b="1" i="0">
                <a:solidFill>
                  <a:schemeClr val="bg2"/>
                </a:solidFill>
              </a:defRPr>
            </a:lvl1pPr>
          </a:lstStyle>
          <a:p>
            <a:pPr lvl="0"/>
            <a:r>
              <a:rPr lang="nl-NL"/>
              <a:t>Tekststijl van het model bewerken</a:t>
            </a:r>
          </a:p>
        </p:txBody>
      </p:sp>
      <p:sp>
        <p:nvSpPr>
          <p:cNvPr id="17" name="Tijdelijke aanduiding voor tekst 3"/>
          <p:cNvSpPr>
            <a:spLocks noGrp="1"/>
          </p:cNvSpPr>
          <p:nvPr>
            <p:ph type="body" sz="half" idx="10"/>
          </p:nvPr>
        </p:nvSpPr>
        <p:spPr>
          <a:xfrm>
            <a:off x="1323974" y="2839003"/>
            <a:ext cx="7524751" cy="3418922"/>
          </a:xfrm>
        </p:spPr>
        <p:txBody>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Rectangle 4">
            <a:extLst>
              <a:ext uri="{FF2B5EF4-FFF2-40B4-BE49-F238E27FC236}">
                <a16:creationId xmlns:a16="http://schemas.microsoft.com/office/drawing/2014/main" id="{5089788C-7F3A-493C-A4B7-19FB26D4A7ED}"/>
              </a:ext>
            </a:extLst>
          </p:cNvPr>
          <p:cNvSpPr>
            <a:spLocks noGrp="1" noChangeArrowheads="1"/>
          </p:cNvSpPr>
          <p:nvPr>
            <p:ph type="dt" sz="half" idx="11"/>
          </p:nvPr>
        </p:nvSpPr>
        <p:spPr>
          <a:xfrm>
            <a:off x="6350000" y="6553200"/>
            <a:ext cx="2508250" cy="304800"/>
          </a:xfrm>
        </p:spPr>
        <p:txBody>
          <a:bodyPr/>
          <a:lstStyle>
            <a:lvl1pPr algn="r">
              <a:defRPr sz="1200">
                <a:solidFill>
                  <a:srgbClr val="FFFFFF"/>
                </a:solidFill>
                <a:latin typeface="+mn-lt"/>
              </a:defRPr>
            </a:lvl1pPr>
          </a:lstStyle>
          <a:p>
            <a:pPr>
              <a:defRPr/>
            </a:pPr>
            <a:fld id="{B7D06424-2E9B-4DE0-9359-936E6BA7BE2E}" type="datetime1">
              <a:rPr lang="nl-NL"/>
              <a:pPr>
                <a:defRPr/>
              </a:pPr>
              <a:t>01-12-2021</a:t>
            </a:fld>
            <a:endParaRPr lang="en-GB" dirty="0"/>
          </a:p>
        </p:txBody>
      </p:sp>
      <p:sp>
        <p:nvSpPr>
          <p:cNvPr id="10" name="Rectangle 6">
            <a:extLst>
              <a:ext uri="{FF2B5EF4-FFF2-40B4-BE49-F238E27FC236}">
                <a16:creationId xmlns:a16="http://schemas.microsoft.com/office/drawing/2014/main" id="{7709150B-216E-4285-899E-8498F5B0DC8F}"/>
              </a:ext>
            </a:extLst>
          </p:cNvPr>
          <p:cNvSpPr>
            <a:spLocks noGrp="1" noChangeArrowheads="1"/>
          </p:cNvSpPr>
          <p:nvPr>
            <p:ph type="sldNum" sz="quarter" idx="12"/>
          </p:nvPr>
        </p:nvSpPr>
        <p:spPr/>
        <p:txBody>
          <a:bodyPr/>
          <a:lstStyle>
            <a:lvl1pPr>
              <a:defRPr/>
            </a:lvl1pPr>
          </a:lstStyle>
          <a:p>
            <a:pPr>
              <a:defRPr/>
            </a:pPr>
            <a:fld id="{B4A1FC16-48A6-4485-9B6D-088879703DC1}" type="slidenum">
              <a:rPr lang="en-GB" altLang="nl-NL"/>
              <a:pPr>
                <a:defRPr/>
              </a:pPr>
              <a:t>‹#›</a:t>
            </a:fld>
            <a:endParaRPr lang="en-GB" altLang="nl-NL"/>
          </a:p>
        </p:txBody>
      </p:sp>
      <p:sp>
        <p:nvSpPr>
          <p:cNvPr id="11" name="Rectangle 5">
            <a:extLst>
              <a:ext uri="{FF2B5EF4-FFF2-40B4-BE49-F238E27FC236}">
                <a16:creationId xmlns:a16="http://schemas.microsoft.com/office/drawing/2014/main" id="{F07E1C0D-84E1-497C-B442-BCE131AC65B5}"/>
              </a:ext>
            </a:extLst>
          </p:cNvPr>
          <p:cNvSpPr>
            <a:spLocks noGrp="1" noChangeArrowheads="1"/>
          </p:cNvSpPr>
          <p:nvPr>
            <p:ph type="ftr" sz="quarter" idx="13"/>
          </p:nvPr>
        </p:nvSpPr>
        <p:spPr>
          <a:xfrm>
            <a:off x="1304925" y="6553200"/>
            <a:ext cx="4708525" cy="304800"/>
          </a:xfrm>
        </p:spPr>
        <p:txBody>
          <a:bodyPr/>
          <a:lstStyle>
            <a:lvl1pPr>
              <a:defRPr sz="1200">
                <a:solidFill>
                  <a:srgbClr val="FFFFFF"/>
                </a:solidFill>
                <a:latin typeface="+mn-lt"/>
              </a:defRPr>
            </a:lvl1pPr>
          </a:lstStyle>
          <a:p>
            <a:pPr>
              <a:defRPr/>
            </a:pPr>
            <a:r>
              <a:rPr lang="en-GB"/>
              <a:t>Halle 2021</a:t>
            </a:r>
          </a:p>
        </p:txBody>
      </p:sp>
    </p:spTree>
    <p:extLst>
      <p:ext uri="{BB962C8B-B14F-4D97-AF65-F5344CB8AC3E}">
        <p14:creationId xmlns:p14="http://schemas.microsoft.com/office/powerpoint/2010/main" val="4174248398"/>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8" name="Rechthoek 13">
            <a:extLst>
              <a:ext uri="{FF2B5EF4-FFF2-40B4-BE49-F238E27FC236}">
                <a16:creationId xmlns:a16="http://schemas.microsoft.com/office/drawing/2014/main" id="{C1EC57A9-B956-4C96-B6FE-8FC54B1A159C}"/>
              </a:ext>
            </a:extLst>
          </p:cNvPr>
          <p:cNvSpPr>
            <a:spLocks noChangeArrowheads="1"/>
          </p:cNvSpPr>
          <p:nvPr userDrawn="1"/>
        </p:nvSpPr>
        <p:spPr bwMode="auto">
          <a:xfrm>
            <a:off x="0" y="0"/>
            <a:ext cx="9144000" cy="1431925"/>
          </a:xfrm>
          <a:prstGeom prst="rect">
            <a:avLst/>
          </a:prstGeom>
          <a:solidFill>
            <a:schemeClr val="tx1"/>
          </a:solidFill>
          <a:ln w="9525" algn="ctr">
            <a:solidFill>
              <a:schemeClr val="tx1"/>
            </a:solidFill>
            <a:round/>
            <a:headEnd/>
            <a:tailEnd/>
          </a:ln>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endParaRPr lang="nl-NL" altLang="nl-NL">
              <a:solidFill>
                <a:srgbClr val="FFFFFF"/>
              </a:solidFill>
            </a:endParaRPr>
          </a:p>
        </p:txBody>
      </p:sp>
      <p:pic>
        <p:nvPicPr>
          <p:cNvPr id="9" name="Afbeelding 14" descr="logo UL_RGB.pdf">
            <a:extLst>
              <a:ext uri="{FF2B5EF4-FFF2-40B4-BE49-F238E27FC236}">
                <a16:creationId xmlns:a16="http://schemas.microsoft.com/office/drawing/2014/main" id="{61297F98-A469-4F97-8565-4A31B16E843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11188" y="5743575"/>
            <a:ext cx="495300"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hthoek 13">
            <a:extLst>
              <a:ext uri="{FF2B5EF4-FFF2-40B4-BE49-F238E27FC236}">
                <a16:creationId xmlns:a16="http://schemas.microsoft.com/office/drawing/2014/main" id="{78D89CE5-C3BD-44CB-B288-F0E6F786D7BD}"/>
              </a:ext>
            </a:extLst>
          </p:cNvPr>
          <p:cNvSpPr>
            <a:spLocks noChangeArrowheads="1"/>
          </p:cNvSpPr>
          <p:nvPr userDrawn="1"/>
        </p:nvSpPr>
        <p:spPr bwMode="auto">
          <a:xfrm>
            <a:off x="1146175" y="1431925"/>
            <a:ext cx="7997825" cy="1150938"/>
          </a:xfrm>
          <a:prstGeom prst="rect">
            <a:avLst/>
          </a:prstGeom>
          <a:solidFill>
            <a:schemeClr val="accent1"/>
          </a:solidFill>
          <a:ln>
            <a:noFill/>
          </a:ln>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endParaRPr lang="nl-NL" altLang="nl-NL">
              <a:solidFill>
                <a:srgbClr val="FFFFFF"/>
              </a:solidFill>
            </a:endParaRPr>
          </a:p>
        </p:txBody>
      </p:sp>
      <p:sp>
        <p:nvSpPr>
          <p:cNvPr id="11" name="Rechthoek 16">
            <a:extLst>
              <a:ext uri="{FF2B5EF4-FFF2-40B4-BE49-F238E27FC236}">
                <a16:creationId xmlns:a16="http://schemas.microsoft.com/office/drawing/2014/main" id="{240CC208-ADAB-44B8-8022-D1727F033684}"/>
              </a:ext>
            </a:extLst>
          </p:cNvPr>
          <p:cNvSpPr>
            <a:spLocks noChangeArrowheads="1"/>
          </p:cNvSpPr>
          <p:nvPr userDrawn="1"/>
        </p:nvSpPr>
        <p:spPr bwMode="auto">
          <a:xfrm>
            <a:off x="0" y="2587625"/>
            <a:ext cx="1146175" cy="1150938"/>
          </a:xfrm>
          <a:prstGeom prst="rect">
            <a:avLst/>
          </a:prstGeom>
          <a:solidFill>
            <a:schemeClr val="accent1">
              <a:alpha val="50195"/>
            </a:schemeClr>
          </a:solidFill>
          <a:ln>
            <a:noFill/>
          </a:ln>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endParaRPr lang="nl-NL" altLang="nl-NL">
              <a:solidFill>
                <a:srgbClr val="FFFFFF"/>
              </a:solidFill>
            </a:endParaRPr>
          </a:p>
        </p:txBody>
      </p:sp>
      <p:pic>
        <p:nvPicPr>
          <p:cNvPr id="12" name="Afbeelding 17" descr="logo lumc_Fedra_PPT_20 mm E.pdf">
            <a:extLst>
              <a:ext uri="{FF2B5EF4-FFF2-40B4-BE49-F238E27FC236}">
                <a16:creationId xmlns:a16="http://schemas.microsoft.com/office/drawing/2014/main" id="{6B6E7947-8CA3-4045-8289-36C62890A25F}"/>
              </a:ext>
            </a:extLst>
          </p:cNvPr>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566738" y="277813"/>
            <a:ext cx="2293937"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9" name="Rectangle 3"/>
          <p:cNvSpPr>
            <a:spLocks noGrp="1" noChangeArrowheads="1"/>
          </p:cNvSpPr>
          <p:nvPr>
            <p:ph type="subTitle" idx="1"/>
          </p:nvPr>
        </p:nvSpPr>
        <p:spPr>
          <a:xfrm>
            <a:off x="1304925" y="2780928"/>
            <a:ext cx="4527551" cy="347890"/>
          </a:xfrm>
        </p:spPr>
        <p:txBody>
          <a:bodyPr/>
          <a:lstStyle>
            <a:lvl1pPr marL="0" indent="0" algn="l">
              <a:lnSpc>
                <a:spcPct val="100000"/>
              </a:lnSpc>
              <a:buFontTx/>
              <a:buNone/>
              <a:defRPr b="1">
                <a:solidFill>
                  <a:schemeClr val="bg2"/>
                </a:solidFill>
              </a:defRPr>
            </a:lvl1pPr>
          </a:lstStyle>
          <a:p>
            <a:pPr lvl="0"/>
            <a:r>
              <a:rPr lang="nl-NL" noProof="0"/>
              <a:t>Klik om de ondertitelstijl van het model te bewerken</a:t>
            </a:r>
            <a:endParaRPr lang="en-GB" noProof="0" dirty="0"/>
          </a:p>
        </p:txBody>
      </p:sp>
      <p:sp>
        <p:nvSpPr>
          <p:cNvPr id="21" name="Rectangle 2"/>
          <p:cNvSpPr>
            <a:spLocks noGrp="1" noChangeArrowheads="1"/>
          </p:cNvSpPr>
          <p:nvPr>
            <p:ph type="title"/>
          </p:nvPr>
        </p:nvSpPr>
        <p:spPr bwMode="auto">
          <a:xfrm>
            <a:off x="1322388" y="1431450"/>
            <a:ext cx="7821570" cy="1144588"/>
          </a:xfrm>
          <a:prstGeom prst="rect">
            <a:avLst/>
          </a:prstGeom>
          <a:noFill/>
          <a:ln>
            <a:noFill/>
          </a:ln>
          <a:effectLst/>
        </p:spPr>
        <p:txBody>
          <a:bodyPr tIns="108000" bIns="0" anchor="t"/>
          <a:lstStyle/>
          <a:p>
            <a:pPr lvl="0"/>
            <a:r>
              <a:rPr lang="en-US"/>
              <a:t>Click to edit Master title style</a:t>
            </a:r>
            <a:endParaRPr lang="en-GB" dirty="0"/>
          </a:p>
        </p:txBody>
      </p:sp>
      <p:sp>
        <p:nvSpPr>
          <p:cNvPr id="24" name="Rectangle 3"/>
          <p:cNvSpPr>
            <a:spLocks noGrp="1" noChangeArrowheads="1"/>
          </p:cNvSpPr>
          <p:nvPr>
            <p:ph idx="10"/>
          </p:nvPr>
        </p:nvSpPr>
        <p:spPr bwMode="auto">
          <a:xfrm>
            <a:off x="1304925" y="4433456"/>
            <a:ext cx="4530829" cy="415636"/>
          </a:xfrm>
          <a:prstGeom prst="rect">
            <a:avLst/>
          </a:prstGeom>
          <a:noFill/>
          <a:ln>
            <a:noFill/>
          </a:ln>
          <a:effectLst/>
        </p:spPr>
        <p:txBody>
          <a:bodyPr/>
          <a:lstStyle>
            <a:lvl1pPr marL="0" indent="0">
              <a:buFontTx/>
              <a:buNone/>
              <a:defRPr sz="2000" baseline="0">
                <a:solidFill>
                  <a:schemeClr val="bg2"/>
                </a:solidFill>
              </a:defRPr>
            </a:lvl1pPr>
          </a:lstStyle>
          <a:p>
            <a:pPr lvl="0"/>
            <a:r>
              <a:rPr lang="nl-NL"/>
              <a:t>Tekststijl van het model bewerken</a:t>
            </a:r>
          </a:p>
        </p:txBody>
      </p:sp>
      <p:sp>
        <p:nvSpPr>
          <p:cNvPr id="23" name="Rectangle 3"/>
          <p:cNvSpPr>
            <a:spLocks noGrp="1" noChangeArrowheads="1"/>
          </p:cNvSpPr>
          <p:nvPr>
            <p:ph idx="11"/>
          </p:nvPr>
        </p:nvSpPr>
        <p:spPr bwMode="auto">
          <a:xfrm>
            <a:off x="1304925" y="4849092"/>
            <a:ext cx="4545117" cy="415635"/>
          </a:xfrm>
          <a:prstGeom prst="rect">
            <a:avLst/>
          </a:prstGeom>
          <a:noFill/>
          <a:ln>
            <a:noFill/>
          </a:ln>
          <a:effectLst/>
        </p:spPr>
        <p:txBody>
          <a:bodyPr/>
          <a:lstStyle>
            <a:lvl1pPr marL="0" indent="0">
              <a:buFontTx/>
              <a:buNone/>
              <a:defRPr sz="2000">
                <a:solidFill>
                  <a:schemeClr val="bg2"/>
                </a:solidFill>
              </a:defRPr>
            </a:lvl1pPr>
            <a:lvl2pPr marL="0" indent="0">
              <a:buFontTx/>
              <a:buNone/>
              <a:defRPr sz="1600"/>
            </a:lvl2pPr>
            <a:lvl3pPr marL="860425" indent="0">
              <a:buFontTx/>
              <a:buNone/>
              <a:defRPr/>
            </a:lvl3pPr>
            <a:lvl4pPr marL="1236662" indent="0">
              <a:buFontTx/>
              <a:buNone/>
              <a:defRPr/>
            </a:lvl4pPr>
            <a:lvl5pPr marL="1717675" indent="0">
              <a:buFontTx/>
              <a:buNone/>
              <a:defRPr/>
            </a:lvl5pPr>
          </a:lstStyle>
          <a:p>
            <a:pPr lvl="0"/>
            <a:r>
              <a:rPr lang="nl-NL"/>
              <a:t>Tekststijl van het model bewerken</a:t>
            </a:r>
          </a:p>
        </p:txBody>
      </p:sp>
      <p:sp>
        <p:nvSpPr>
          <p:cNvPr id="19" name="Rectangle 3"/>
          <p:cNvSpPr>
            <a:spLocks noGrp="1" noChangeArrowheads="1"/>
          </p:cNvSpPr>
          <p:nvPr>
            <p:ph idx="12"/>
          </p:nvPr>
        </p:nvSpPr>
        <p:spPr bwMode="auto">
          <a:xfrm>
            <a:off x="1304924" y="5264727"/>
            <a:ext cx="4527551" cy="415635"/>
          </a:xfrm>
          <a:prstGeom prst="rect">
            <a:avLst/>
          </a:prstGeom>
          <a:noFill/>
          <a:ln>
            <a:noFill/>
          </a:ln>
          <a:effectLst/>
        </p:spPr>
        <p:txBody>
          <a:bodyPr/>
          <a:lstStyle>
            <a:lvl1pPr marL="0" indent="0">
              <a:buFontTx/>
              <a:buNone/>
              <a:defRPr sz="1800" b="0" i="0" cap="all" baseline="0">
                <a:solidFill>
                  <a:schemeClr val="accent1"/>
                </a:solidFill>
              </a:defRPr>
            </a:lvl1pPr>
          </a:lstStyle>
          <a:p>
            <a:pPr lvl="0"/>
            <a:r>
              <a:rPr lang="nl-NL"/>
              <a:t>Tekststijl van het model bewerken</a:t>
            </a:r>
          </a:p>
        </p:txBody>
      </p:sp>
      <p:sp>
        <p:nvSpPr>
          <p:cNvPr id="26" name="Tijdelijke aanduiding voor afbeelding 2"/>
          <p:cNvSpPr>
            <a:spLocks noGrp="1"/>
          </p:cNvSpPr>
          <p:nvPr>
            <p:ph type="pic" idx="14"/>
          </p:nvPr>
        </p:nvSpPr>
        <p:spPr>
          <a:xfrm>
            <a:off x="5969102" y="2583652"/>
            <a:ext cx="2880000" cy="2880000"/>
          </a:xfrm>
        </p:spPr>
        <p:txBody>
          <a:bodyPr/>
          <a:lstStyle>
            <a:lvl1pPr marL="0" indent="0">
              <a:buNone/>
              <a:defRPr sz="800">
                <a:solidFill>
                  <a:schemeClr val="accent4"/>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nl-NL" noProof="0" dirty="0"/>
          </a:p>
        </p:txBody>
      </p:sp>
      <p:sp>
        <p:nvSpPr>
          <p:cNvPr id="13" name="Rectangle 4">
            <a:extLst>
              <a:ext uri="{FF2B5EF4-FFF2-40B4-BE49-F238E27FC236}">
                <a16:creationId xmlns:a16="http://schemas.microsoft.com/office/drawing/2014/main" id="{599B1CD3-A8FC-449B-BAA6-E22498218B23}"/>
              </a:ext>
            </a:extLst>
          </p:cNvPr>
          <p:cNvSpPr>
            <a:spLocks noGrp="1" noChangeArrowheads="1"/>
          </p:cNvSpPr>
          <p:nvPr>
            <p:ph type="dt" sz="half" idx="15"/>
          </p:nvPr>
        </p:nvSpPr>
        <p:spPr>
          <a:xfrm>
            <a:off x="6350000" y="6553200"/>
            <a:ext cx="2508250" cy="304800"/>
          </a:xfrm>
        </p:spPr>
        <p:txBody>
          <a:bodyPr/>
          <a:lstStyle>
            <a:lvl1pPr algn="r">
              <a:defRPr sz="1200">
                <a:solidFill>
                  <a:srgbClr val="FFFFFF"/>
                </a:solidFill>
                <a:latin typeface="+mn-lt"/>
              </a:defRPr>
            </a:lvl1pPr>
          </a:lstStyle>
          <a:p>
            <a:pPr>
              <a:defRPr/>
            </a:pPr>
            <a:fld id="{C521C8B9-D34D-4CB2-9FD5-7C58C15FE544}" type="datetime1">
              <a:rPr lang="nl-NL"/>
              <a:pPr>
                <a:defRPr/>
              </a:pPr>
              <a:t>01-12-2021</a:t>
            </a:fld>
            <a:endParaRPr lang="en-GB" dirty="0"/>
          </a:p>
        </p:txBody>
      </p:sp>
      <p:sp>
        <p:nvSpPr>
          <p:cNvPr id="14" name="Rectangle 5">
            <a:extLst>
              <a:ext uri="{FF2B5EF4-FFF2-40B4-BE49-F238E27FC236}">
                <a16:creationId xmlns:a16="http://schemas.microsoft.com/office/drawing/2014/main" id="{8E09A45F-7B8A-4722-BB97-9FCE6D41557B}"/>
              </a:ext>
            </a:extLst>
          </p:cNvPr>
          <p:cNvSpPr>
            <a:spLocks noGrp="1" noChangeArrowheads="1"/>
          </p:cNvSpPr>
          <p:nvPr>
            <p:ph type="ftr" sz="quarter" idx="16"/>
          </p:nvPr>
        </p:nvSpPr>
        <p:spPr>
          <a:xfrm>
            <a:off x="1304925" y="6553200"/>
            <a:ext cx="4708525" cy="304800"/>
          </a:xfrm>
        </p:spPr>
        <p:txBody>
          <a:bodyPr/>
          <a:lstStyle>
            <a:lvl1pPr>
              <a:defRPr sz="1200">
                <a:solidFill>
                  <a:srgbClr val="FFFFFF"/>
                </a:solidFill>
                <a:latin typeface="+mn-lt"/>
              </a:defRPr>
            </a:lvl1pPr>
          </a:lstStyle>
          <a:p>
            <a:pPr>
              <a:defRPr/>
            </a:pPr>
            <a:r>
              <a:rPr lang="en-GB"/>
              <a:t>Halle 2021</a:t>
            </a:r>
          </a:p>
        </p:txBody>
      </p:sp>
      <p:sp>
        <p:nvSpPr>
          <p:cNvPr id="15" name="Rectangle 6">
            <a:extLst>
              <a:ext uri="{FF2B5EF4-FFF2-40B4-BE49-F238E27FC236}">
                <a16:creationId xmlns:a16="http://schemas.microsoft.com/office/drawing/2014/main" id="{3EBB55FA-6C59-410D-9045-FDC35B305BF1}"/>
              </a:ext>
            </a:extLst>
          </p:cNvPr>
          <p:cNvSpPr>
            <a:spLocks noGrp="1" noChangeArrowheads="1"/>
          </p:cNvSpPr>
          <p:nvPr>
            <p:ph type="sldNum" sz="quarter" idx="17"/>
          </p:nvPr>
        </p:nvSpPr>
        <p:spPr/>
        <p:txBody>
          <a:bodyPr/>
          <a:lstStyle>
            <a:lvl1pPr>
              <a:defRPr/>
            </a:lvl1pPr>
          </a:lstStyle>
          <a:p>
            <a:pPr>
              <a:defRPr/>
            </a:pPr>
            <a:fld id="{CA9C48F7-B87B-45C3-9D42-99E087029272}" type="slidenum">
              <a:rPr lang="en-GB" altLang="nl-NL"/>
              <a:pPr>
                <a:defRPr/>
              </a:pPr>
              <a:t>‹#›</a:t>
            </a:fld>
            <a:endParaRPr lang="en-GB" altLang="nl-NL"/>
          </a:p>
        </p:txBody>
      </p:sp>
    </p:spTree>
    <p:extLst>
      <p:ext uri="{BB962C8B-B14F-4D97-AF65-F5344CB8AC3E}">
        <p14:creationId xmlns:p14="http://schemas.microsoft.com/office/powerpoint/2010/main" val="191450035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lide without footer">
    <p:spTree>
      <p:nvGrpSpPr>
        <p:cNvPr id="1" name=""/>
        <p:cNvGrpSpPr/>
        <p:nvPr/>
      </p:nvGrpSpPr>
      <p:grpSpPr>
        <a:xfrm>
          <a:off x="0" y="0"/>
          <a:ext cx="0" cy="0"/>
          <a:chOff x="0" y="0"/>
          <a:chExt cx="0" cy="0"/>
        </a:xfrm>
      </p:grpSpPr>
      <p:sp>
        <p:nvSpPr>
          <p:cNvPr id="5" name="Rechthoek 13">
            <a:extLst>
              <a:ext uri="{FF2B5EF4-FFF2-40B4-BE49-F238E27FC236}">
                <a16:creationId xmlns:a16="http://schemas.microsoft.com/office/drawing/2014/main" id="{077B1E3F-0E41-4ACF-B1F3-08D0A9F07A83}"/>
              </a:ext>
            </a:extLst>
          </p:cNvPr>
          <p:cNvSpPr>
            <a:spLocks noChangeArrowheads="1"/>
          </p:cNvSpPr>
          <p:nvPr userDrawn="1"/>
        </p:nvSpPr>
        <p:spPr bwMode="auto">
          <a:xfrm>
            <a:off x="0" y="6527800"/>
            <a:ext cx="9144000" cy="330200"/>
          </a:xfrm>
          <a:prstGeom prst="rect">
            <a:avLst/>
          </a:prstGeom>
          <a:solidFill>
            <a:schemeClr val="bg1"/>
          </a:solidFill>
          <a:ln w="9525" algn="ctr">
            <a:solidFill>
              <a:schemeClr val="tx1"/>
            </a:solidFill>
            <a:round/>
            <a:headEnd/>
            <a:tailEnd/>
          </a:ln>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endParaRPr lang="nl-NL" altLang="nl-NL">
              <a:solidFill>
                <a:srgbClr val="FFFFFF"/>
              </a:solidFill>
            </a:endParaRPr>
          </a:p>
        </p:txBody>
      </p:sp>
      <p:sp>
        <p:nvSpPr>
          <p:cNvPr id="2" name="Titel 1"/>
          <p:cNvSpPr>
            <a:spLocks noGrp="1"/>
          </p:cNvSpPr>
          <p:nvPr>
            <p:ph type="title"/>
          </p:nvPr>
        </p:nvSpPr>
        <p:spPr>
          <a:xfrm>
            <a:off x="566738" y="0"/>
            <a:ext cx="6524625" cy="854075"/>
          </a:xfrm>
        </p:spPr>
        <p:txBody>
          <a:bodyPr/>
          <a:lstStyle/>
          <a:p>
            <a:r>
              <a:rPr lang="en-US"/>
              <a:t>Click to edit Master title style</a:t>
            </a:r>
            <a:endParaRPr lang="nl-NL" dirty="0"/>
          </a:p>
        </p:txBody>
      </p:sp>
      <p:sp>
        <p:nvSpPr>
          <p:cNvPr id="4" name="Tijdelijke aanduiding voor inhoud 2"/>
          <p:cNvSpPr>
            <a:spLocks noGrp="1"/>
          </p:cNvSpPr>
          <p:nvPr>
            <p:ph idx="1"/>
          </p:nvPr>
        </p:nvSpPr>
        <p:spPr>
          <a:xfrm>
            <a:off x="566738" y="1144588"/>
            <a:ext cx="8291512" cy="5383212"/>
          </a:xfrm>
        </p:spPr>
        <p:txBody>
          <a:bodyPr/>
          <a:lstStyle>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dirty="0"/>
          </a:p>
        </p:txBody>
      </p:sp>
    </p:spTree>
    <p:extLst>
      <p:ext uri="{BB962C8B-B14F-4D97-AF65-F5344CB8AC3E}">
        <p14:creationId xmlns:p14="http://schemas.microsoft.com/office/powerpoint/2010/main" val="2431175443"/>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5" name="Rechthoek 13">
            <a:extLst>
              <a:ext uri="{FF2B5EF4-FFF2-40B4-BE49-F238E27FC236}">
                <a16:creationId xmlns:a16="http://schemas.microsoft.com/office/drawing/2014/main" id="{17D13006-2C3A-48DD-824E-BE903F0E7CC0}"/>
              </a:ext>
            </a:extLst>
          </p:cNvPr>
          <p:cNvSpPr>
            <a:spLocks noChangeArrowheads="1"/>
          </p:cNvSpPr>
          <p:nvPr userDrawn="1"/>
        </p:nvSpPr>
        <p:spPr bwMode="auto">
          <a:xfrm>
            <a:off x="0" y="0"/>
            <a:ext cx="9144000" cy="6553200"/>
          </a:xfrm>
          <a:prstGeom prst="rect">
            <a:avLst/>
          </a:prstGeom>
          <a:solidFill>
            <a:schemeClr val="accent1">
              <a:alpha val="25098"/>
            </a:schemeClr>
          </a:solidFill>
          <a:ln>
            <a:noFill/>
          </a:ln>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endParaRPr lang="nl-NL" altLang="nl-NL">
              <a:solidFill>
                <a:srgbClr val="FFFFFF"/>
              </a:solidFill>
            </a:endParaRPr>
          </a:p>
        </p:txBody>
      </p:sp>
      <p:sp>
        <p:nvSpPr>
          <p:cNvPr id="2" name="Titel 1"/>
          <p:cNvSpPr>
            <a:spLocks noGrp="1"/>
          </p:cNvSpPr>
          <p:nvPr>
            <p:ph type="title"/>
          </p:nvPr>
        </p:nvSpPr>
        <p:spPr>
          <a:xfrm>
            <a:off x="566738" y="0"/>
            <a:ext cx="6524625" cy="854075"/>
          </a:xfrm>
        </p:spPr>
        <p:txBody>
          <a:bodyPr/>
          <a:lstStyle>
            <a:lvl1pPr>
              <a:defRPr cap="all"/>
            </a:lvl1pPr>
          </a:lstStyle>
          <a:p>
            <a:r>
              <a:rPr lang="nl-NL"/>
              <a:t>Klik om de stijl te bewerken</a:t>
            </a:r>
            <a:endParaRPr lang="nl-NL" dirty="0"/>
          </a:p>
        </p:txBody>
      </p:sp>
      <p:sp>
        <p:nvSpPr>
          <p:cNvPr id="10" name="Tijdelijke aanduiding voor afbeelding 2"/>
          <p:cNvSpPr>
            <a:spLocks noGrp="1"/>
          </p:cNvSpPr>
          <p:nvPr>
            <p:ph type="pic" idx="14"/>
          </p:nvPr>
        </p:nvSpPr>
        <p:spPr>
          <a:xfrm>
            <a:off x="5969102" y="2583652"/>
            <a:ext cx="2880000" cy="2880000"/>
          </a:xfrm>
        </p:spPr>
        <p:txBody>
          <a:bodyPr/>
          <a:lstStyle>
            <a:lvl1pPr marL="0" indent="0">
              <a:buNone/>
              <a:defRPr sz="800">
                <a:solidFill>
                  <a:schemeClr val="accent4"/>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nl-NL" noProof="0" dirty="0"/>
          </a:p>
        </p:txBody>
      </p:sp>
      <p:sp>
        <p:nvSpPr>
          <p:cNvPr id="11" name="Tijdelijke aanduiding voor inhoud 10"/>
          <p:cNvSpPr>
            <a:spLocks noGrp="1"/>
          </p:cNvSpPr>
          <p:nvPr>
            <p:ph sz="quarter" idx="15"/>
          </p:nvPr>
        </p:nvSpPr>
        <p:spPr>
          <a:xfrm>
            <a:off x="566738" y="2583652"/>
            <a:ext cx="5283200" cy="3674274"/>
          </a:xfrm>
        </p:spPr>
        <p:txBody>
          <a:bodyPr/>
          <a:lstStyle>
            <a:lvl1pPr>
              <a:lnSpc>
                <a:spcPct val="100000"/>
              </a:lnSpc>
              <a:defRPr sz="5400" b="1" i="0">
                <a:solidFill>
                  <a:schemeClr val="bg2"/>
                </a:solidFill>
              </a:defRPr>
            </a:lvl1pPr>
          </a:lstStyle>
          <a:p>
            <a:pPr lvl="0"/>
            <a:r>
              <a:rPr lang="en-US"/>
              <a:t>Click to edit Master text styles</a:t>
            </a:r>
          </a:p>
        </p:txBody>
      </p:sp>
      <p:sp>
        <p:nvSpPr>
          <p:cNvPr id="6" name="Tijdelijke aanduiding voor datum 2">
            <a:extLst>
              <a:ext uri="{FF2B5EF4-FFF2-40B4-BE49-F238E27FC236}">
                <a16:creationId xmlns:a16="http://schemas.microsoft.com/office/drawing/2014/main" id="{F9D7286D-42C6-464B-A348-5967E49E9A1C}"/>
              </a:ext>
            </a:extLst>
          </p:cNvPr>
          <p:cNvSpPr>
            <a:spLocks noGrp="1"/>
          </p:cNvSpPr>
          <p:nvPr>
            <p:ph type="dt" sz="half" idx="16"/>
          </p:nvPr>
        </p:nvSpPr>
        <p:spPr/>
        <p:txBody>
          <a:bodyPr/>
          <a:lstStyle>
            <a:lvl1pPr>
              <a:defRPr/>
            </a:lvl1pPr>
          </a:lstStyle>
          <a:p>
            <a:pPr>
              <a:defRPr/>
            </a:pPr>
            <a:fld id="{216E8731-8E55-441E-A380-4D6C06E4375F}" type="datetime1">
              <a:rPr lang="nl-NL"/>
              <a:pPr>
                <a:defRPr/>
              </a:pPr>
              <a:t>01-12-2021</a:t>
            </a:fld>
            <a:endParaRPr lang="en-GB" dirty="0"/>
          </a:p>
        </p:txBody>
      </p:sp>
      <p:sp>
        <p:nvSpPr>
          <p:cNvPr id="7" name="Tijdelijke aanduiding voor voettekst 3">
            <a:extLst>
              <a:ext uri="{FF2B5EF4-FFF2-40B4-BE49-F238E27FC236}">
                <a16:creationId xmlns:a16="http://schemas.microsoft.com/office/drawing/2014/main" id="{48AF1518-F2C3-4028-AEF2-A73EB3670E58}"/>
              </a:ext>
            </a:extLst>
          </p:cNvPr>
          <p:cNvSpPr>
            <a:spLocks noGrp="1"/>
          </p:cNvSpPr>
          <p:nvPr>
            <p:ph type="ftr" sz="quarter" idx="17"/>
          </p:nvPr>
        </p:nvSpPr>
        <p:spPr/>
        <p:txBody>
          <a:bodyPr/>
          <a:lstStyle>
            <a:lvl1pPr>
              <a:defRPr/>
            </a:lvl1pPr>
          </a:lstStyle>
          <a:p>
            <a:pPr>
              <a:defRPr/>
            </a:pPr>
            <a:r>
              <a:rPr lang="en-GB"/>
              <a:t>Halle 2021</a:t>
            </a:r>
          </a:p>
        </p:txBody>
      </p:sp>
      <p:sp>
        <p:nvSpPr>
          <p:cNvPr id="8" name="Tijdelijke aanduiding voor dianummer 4">
            <a:extLst>
              <a:ext uri="{FF2B5EF4-FFF2-40B4-BE49-F238E27FC236}">
                <a16:creationId xmlns:a16="http://schemas.microsoft.com/office/drawing/2014/main" id="{DBA2CB3F-31B2-427B-8D5E-89417948F1BF}"/>
              </a:ext>
            </a:extLst>
          </p:cNvPr>
          <p:cNvSpPr>
            <a:spLocks noGrp="1"/>
          </p:cNvSpPr>
          <p:nvPr>
            <p:ph type="sldNum" sz="quarter" idx="18"/>
          </p:nvPr>
        </p:nvSpPr>
        <p:spPr/>
        <p:txBody>
          <a:bodyPr/>
          <a:lstStyle>
            <a:lvl1pPr>
              <a:defRPr/>
            </a:lvl1pPr>
          </a:lstStyle>
          <a:p>
            <a:pPr>
              <a:defRPr/>
            </a:pPr>
            <a:fld id="{E2A403F9-E14D-4301-BF56-064FC573ADB1}" type="slidenum">
              <a:rPr lang="en-GB" altLang="nl-NL"/>
              <a:pPr>
                <a:defRPr/>
              </a:pPr>
              <a:t>‹#›</a:t>
            </a:fld>
            <a:endParaRPr lang="en-GB" altLang="nl-NL"/>
          </a:p>
        </p:txBody>
      </p:sp>
    </p:spTree>
    <p:extLst>
      <p:ext uri="{BB962C8B-B14F-4D97-AF65-F5344CB8AC3E}">
        <p14:creationId xmlns:p14="http://schemas.microsoft.com/office/powerpoint/2010/main" val="4093029213"/>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el 1"/>
          <p:cNvSpPr>
            <a:spLocks noGrp="1"/>
          </p:cNvSpPr>
          <p:nvPr>
            <p:ph type="title"/>
          </p:nvPr>
        </p:nvSpPr>
        <p:spPr>
          <a:xfrm>
            <a:off x="566738" y="0"/>
            <a:ext cx="6524625" cy="854075"/>
          </a:xfrm>
        </p:spPr>
        <p:txBody>
          <a:bodyPr/>
          <a:lstStyle/>
          <a:p>
            <a:r>
              <a:rPr lang="en-US"/>
              <a:t>Click to edit Master title style</a:t>
            </a:r>
            <a:endParaRPr lang="nl-NL"/>
          </a:p>
        </p:txBody>
      </p:sp>
      <p:sp>
        <p:nvSpPr>
          <p:cNvPr id="3" name="Tijdelijke aanduiding voor inhoud 2"/>
          <p:cNvSpPr>
            <a:spLocks noGrp="1"/>
          </p:cNvSpPr>
          <p:nvPr>
            <p:ph idx="1"/>
          </p:nvPr>
        </p:nvSpPr>
        <p:spPr>
          <a:xfrm>
            <a:off x="566738" y="1144588"/>
            <a:ext cx="8291512" cy="5113338"/>
          </a:xfrm>
        </p:spPr>
        <p:txBody>
          <a:bodyPr/>
          <a:lstStyle>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dirty="0"/>
          </a:p>
        </p:txBody>
      </p:sp>
      <p:sp>
        <p:nvSpPr>
          <p:cNvPr id="4" name="Rectangle 4">
            <a:extLst>
              <a:ext uri="{FF2B5EF4-FFF2-40B4-BE49-F238E27FC236}">
                <a16:creationId xmlns:a16="http://schemas.microsoft.com/office/drawing/2014/main" id="{908F57F3-FD9B-464B-966C-83C10A664041}"/>
              </a:ext>
            </a:extLst>
          </p:cNvPr>
          <p:cNvSpPr>
            <a:spLocks noGrp="1" noChangeArrowheads="1"/>
          </p:cNvSpPr>
          <p:nvPr>
            <p:ph type="dt" sz="half" idx="10"/>
          </p:nvPr>
        </p:nvSpPr>
        <p:spPr>
          <a:xfrm>
            <a:off x="6350000" y="6553200"/>
            <a:ext cx="2508250" cy="304800"/>
          </a:xfrm>
        </p:spPr>
        <p:txBody>
          <a:bodyPr/>
          <a:lstStyle>
            <a:lvl1pPr algn="r">
              <a:defRPr sz="1200">
                <a:solidFill>
                  <a:srgbClr val="FFFFFF"/>
                </a:solidFill>
                <a:latin typeface="+mn-lt"/>
              </a:defRPr>
            </a:lvl1pPr>
          </a:lstStyle>
          <a:p>
            <a:pPr>
              <a:defRPr/>
            </a:pPr>
            <a:fld id="{85FB31D7-8E60-4A23-88B6-0186AA87BC74}" type="datetime1">
              <a:rPr lang="nl-NL"/>
              <a:pPr>
                <a:defRPr/>
              </a:pPr>
              <a:t>01-12-2021</a:t>
            </a:fld>
            <a:endParaRPr lang="en-GB" dirty="0"/>
          </a:p>
        </p:txBody>
      </p:sp>
      <p:sp>
        <p:nvSpPr>
          <p:cNvPr id="5" name="Rectangle 6">
            <a:extLst>
              <a:ext uri="{FF2B5EF4-FFF2-40B4-BE49-F238E27FC236}">
                <a16:creationId xmlns:a16="http://schemas.microsoft.com/office/drawing/2014/main" id="{2178DD24-5D31-4CA8-88F4-35F63E48FA2A}"/>
              </a:ext>
            </a:extLst>
          </p:cNvPr>
          <p:cNvSpPr>
            <a:spLocks noGrp="1" noChangeArrowheads="1"/>
          </p:cNvSpPr>
          <p:nvPr>
            <p:ph type="sldNum" sz="quarter" idx="11"/>
          </p:nvPr>
        </p:nvSpPr>
        <p:spPr/>
        <p:txBody>
          <a:bodyPr/>
          <a:lstStyle>
            <a:lvl1pPr>
              <a:defRPr/>
            </a:lvl1pPr>
          </a:lstStyle>
          <a:p>
            <a:pPr>
              <a:defRPr/>
            </a:pPr>
            <a:fld id="{CADDC1E8-3F25-461B-AFBE-EE8D8D62811F}" type="slidenum">
              <a:rPr lang="en-GB" altLang="nl-NL"/>
              <a:pPr>
                <a:defRPr/>
              </a:pPr>
              <a:t>‹#›</a:t>
            </a:fld>
            <a:endParaRPr lang="en-GB" altLang="nl-NL"/>
          </a:p>
        </p:txBody>
      </p:sp>
      <p:sp>
        <p:nvSpPr>
          <p:cNvPr id="6" name="Footer Placeholder 5">
            <a:extLst>
              <a:ext uri="{FF2B5EF4-FFF2-40B4-BE49-F238E27FC236}">
                <a16:creationId xmlns:a16="http://schemas.microsoft.com/office/drawing/2014/main" id="{8095FAE2-4369-46A5-81F7-47EEDDE20DC7}"/>
              </a:ext>
            </a:extLst>
          </p:cNvPr>
          <p:cNvSpPr>
            <a:spLocks noGrp="1" noChangeArrowheads="1"/>
          </p:cNvSpPr>
          <p:nvPr>
            <p:ph type="ftr" sz="quarter" idx="12"/>
          </p:nvPr>
        </p:nvSpPr>
        <p:spPr>
          <a:xfrm>
            <a:off x="1304925" y="6553200"/>
            <a:ext cx="4708525" cy="304800"/>
          </a:xfrm>
        </p:spPr>
        <p:txBody>
          <a:bodyPr/>
          <a:lstStyle>
            <a:lvl1pPr>
              <a:defRPr sz="1200">
                <a:solidFill>
                  <a:srgbClr val="FFFFFF"/>
                </a:solidFill>
                <a:latin typeface="+mn-lt"/>
              </a:defRPr>
            </a:lvl1pPr>
          </a:lstStyle>
          <a:p>
            <a:pPr>
              <a:defRPr/>
            </a:pPr>
            <a:r>
              <a:rPr lang="en-GB"/>
              <a:t>Halle 2021</a:t>
            </a:r>
          </a:p>
        </p:txBody>
      </p:sp>
    </p:spTree>
    <p:extLst>
      <p:ext uri="{BB962C8B-B14F-4D97-AF65-F5344CB8AC3E}">
        <p14:creationId xmlns:p14="http://schemas.microsoft.com/office/powerpoint/2010/main" val="1782062092"/>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Slide without footer">
    <p:spTree>
      <p:nvGrpSpPr>
        <p:cNvPr id="1" name=""/>
        <p:cNvGrpSpPr/>
        <p:nvPr/>
      </p:nvGrpSpPr>
      <p:grpSpPr>
        <a:xfrm>
          <a:off x="0" y="0"/>
          <a:ext cx="0" cy="0"/>
          <a:chOff x="0" y="0"/>
          <a:chExt cx="0" cy="0"/>
        </a:xfrm>
      </p:grpSpPr>
      <p:sp>
        <p:nvSpPr>
          <p:cNvPr id="5" name="Rechthoek 13">
            <a:extLst>
              <a:ext uri="{FF2B5EF4-FFF2-40B4-BE49-F238E27FC236}">
                <a16:creationId xmlns:a16="http://schemas.microsoft.com/office/drawing/2014/main" id="{15D588A9-9CC0-4C05-BFAF-D60C6164FFF9}"/>
              </a:ext>
            </a:extLst>
          </p:cNvPr>
          <p:cNvSpPr>
            <a:spLocks noChangeArrowheads="1"/>
          </p:cNvSpPr>
          <p:nvPr userDrawn="1"/>
        </p:nvSpPr>
        <p:spPr bwMode="auto">
          <a:xfrm>
            <a:off x="0" y="6527800"/>
            <a:ext cx="9144000" cy="330200"/>
          </a:xfrm>
          <a:prstGeom prst="rect">
            <a:avLst/>
          </a:prstGeom>
          <a:solidFill>
            <a:schemeClr val="bg1"/>
          </a:solidFill>
          <a:ln w="9525" algn="ctr">
            <a:solidFill>
              <a:schemeClr val="tx1"/>
            </a:solidFill>
            <a:round/>
            <a:headEnd/>
            <a:tailEnd/>
          </a:ln>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endParaRPr lang="nl-NL" altLang="nl-NL">
              <a:solidFill>
                <a:srgbClr val="FFFFFF"/>
              </a:solidFill>
            </a:endParaRPr>
          </a:p>
        </p:txBody>
      </p:sp>
      <p:sp>
        <p:nvSpPr>
          <p:cNvPr id="2" name="Titel 1"/>
          <p:cNvSpPr>
            <a:spLocks noGrp="1"/>
          </p:cNvSpPr>
          <p:nvPr>
            <p:ph type="title"/>
          </p:nvPr>
        </p:nvSpPr>
        <p:spPr>
          <a:xfrm>
            <a:off x="566738" y="0"/>
            <a:ext cx="6524625" cy="854075"/>
          </a:xfrm>
        </p:spPr>
        <p:txBody>
          <a:bodyPr/>
          <a:lstStyle/>
          <a:p>
            <a:r>
              <a:rPr lang="en-US"/>
              <a:t>Click to edit Master title style</a:t>
            </a:r>
            <a:endParaRPr lang="nl-NL" dirty="0"/>
          </a:p>
        </p:txBody>
      </p:sp>
      <p:sp>
        <p:nvSpPr>
          <p:cNvPr id="4" name="Tijdelijke aanduiding voor inhoud 2"/>
          <p:cNvSpPr>
            <a:spLocks noGrp="1"/>
          </p:cNvSpPr>
          <p:nvPr>
            <p:ph idx="1"/>
          </p:nvPr>
        </p:nvSpPr>
        <p:spPr>
          <a:xfrm>
            <a:off x="566738" y="1144588"/>
            <a:ext cx="8291512" cy="5383212"/>
          </a:xfrm>
        </p:spPr>
        <p:txBody>
          <a:bodyPr/>
          <a:lstStyle>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dirty="0"/>
          </a:p>
        </p:txBody>
      </p:sp>
    </p:spTree>
    <p:extLst>
      <p:ext uri="{BB962C8B-B14F-4D97-AF65-F5344CB8AC3E}">
        <p14:creationId xmlns:p14="http://schemas.microsoft.com/office/powerpoint/2010/main" val="4050654081"/>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Single title line">
    <p:spTree>
      <p:nvGrpSpPr>
        <p:cNvPr id="1" name=""/>
        <p:cNvGrpSpPr/>
        <p:nvPr/>
      </p:nvGrpSpPr>
      <p:grpSpPr>
        <a:xfrm>
          <a:off x="0" y="0"/>
          <a:ext cx="0" cy="0"/>
          <a:chOff x="0" y="0"/>
          <a:chExt cx="0" cy="0"/>
        </a:xfrm>
      </p:grpSpPr>
      <p:sp>
        <p:nvSpPr>
          <p:cNvPr id="4" name="Rechthoek 13">
            <a:extLst>
              <a:ext uri="{FF2B5EF4-FFF2-40B4-BE49-F238E27FC236}">
                <a16:creationId xmlns:a16="http://schemas.microsoft.com/office/drawing/2014/main" id="{2BB11B6E-A1BE-434E-B3F0-238180FCBEB5}"/>
              </a:ext>
            </a:extLst>
          </p:cNvPr>
          <p:cNvSpPr>
            <a:spLocks noChangeArrowheads="1"/>
          </p:cNvSpPr>
          <p:nvPr userDrawn="1"/>
        </p:nvSpPr>
        <p:spPr bwMode="auto">
          <a:xfrm>
            <a:off x="0" y="6527800"/>
            <a:ext cx="9144000" cy="330200"/>
          </a:xfrm>
          <a:prstGeom prst="rect">
            <a:avLst/>
          </a:prstGeom>
          <a:solidFill>
            <a:schemeClr val="bg1"/>
          </a:solidFill>
          <a:ln w="9525" algn="ctr">
            <a:solidFill>
              <a:schemeClr val="tx1"/>
            </a:solidFill>
            <a:round/>
            <a:headEnd/>
            <a:tailEnd/>
          </a:ln>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endParaRPr lang="nl-NL" altLang="nl-NL">
              <a:solidFill>
                <a:srgbClr val="FFFFFF"/>
              </a:solidFill>
            </a:endParaRPr>
          </a:p>
        </p:txBody>
      </p:sp>
      <p:sp>
        <p:nvSpPr>
          <p:cNvPr id="6" name="Rechthoek 14">
            <a:extLst>
              <a:ext uri="{FF2B5EF4-FFF2-40B4-BE49-F238E27FC236}">
                <a16:creationId xmlns:a16="http://schemas.microsoft.com/office/drawing/2014/main" id="{2EA74FB8-83F9-445A-AC57-D24124CB8621}"/>
              </a:ext>
            </a:extLst>
          </p:cNvPr>
          <p:cNvSpPr>
            <a:spLocks noChangeArrowheads="1"/>
          </p:cNvSpPr>
          <p:nvPr userDrawn="1"/>
        </p:nvSpPr>
        <p:spPr bwMode="auto">
          <a:xfrm>
            <a:off x="0" y="514350"/>
            <a:ext cx="9144000" cy="895350"/>
          </a:xfrm>
          <a:prstGeom prst="rect">
            <a:avLst/>
          </a:prstGeom>
          <a:solidFill>
            <a:schemeClr val="bg1"/>
          </a:solidFill>
          <a:ln w="9525" algn="ctr">
            <a:solidFill>
              <a:schemeClr val="tx1"/>
            </a:solidFill>
            <a:round/>
            <a:headEnd/>
            <a:tailEnd/>
          </a:ln>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endParaRPr lang="nl-NL" altLang="nl-NL">
              <a:solidFill>
                <a:srgbClr val="FFFFFF"/>
              </a:solidFill>
            </a:endParaRPr>
          </a:p>
        </p:txBody>
      </p:sp>
      <p:sp>
        <p:nvSpPr>
          <p:cNvPr id="8" name="Titel 1"/>
          <p:cNvSpPr>
            <a:spLocks noGrp="1"/>
          </p:cNvSpPr>
          <p:nvPr>
            <p:ph type="title"/>
          </p:nvPr>
        </p:nvSpPr>
        <p:spPr>
          <a:xfrm>
            <a:off x="566738" y="0"/>
            <a:ext cx="6524625" cy="501649"/>
          </a:xfrm>
        </p:spPr>
        <p:txBody>
          <a:bodyPr/>
          <a:lstStyle/>
          <a:p>
            <a:r>
              <a:rPr lang="en-US"/>
              <a:t>Click to edit Master title style</a:t>
            </a:r>
            <a:endParaRPr lang="nl-NL" dirty="0"/>
          </a:p>
        </p:txBody>
      </p:sp>
      <p:sp>
        <p:nvSpPr>
          <p:cNvPr id="5" name="Tijdelijke aanduiding voor inhoud 2"/>
          <p:cNvSpPr>
            <a:spLocks noGrp="1"/>
          </p:cNvSpPr>
          <p:nvPr>
            <p:ph idx="1"/>
          </p:nvPr>
        </p:nvSpPr>
        <p:spPr>
          <a:xfrm>
            <a:off x="566738" y="830263"/>
            <a:ext cx="8291512" cy="5697537"/>
          </a:xfrm>
        </p:spPr>
        <p:txBody>
          <a:bodyPr/>
          <a:lstStyle>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dirty="0"/>
          </a:p>
        </p:txBody>
      </p:sp>
    </p:spTree>
    <p:extLst>
      <p:ext uri="{BB962C8B-B14F-4D97-AF65-F5344CB8AC3E}">
        <p14:creationId xmlns:p14="http://schemas.microsoft.com/office/powerpoint/2010/main" val="1813720887"/>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el 1"/>
          <p:cNvSpPr>
            <a:spLocks noGrp="1"/>
          </p:cNvSpPr>
          <p:nvPr>
            <p:ph type="title"/>
          </p:nvPr>
        </p:nvSpPr>
        <p:spPr>
          <a:xfrm>
            <a:off x="566738" y="0"/>
            <a:ext cx="6524625" cy="854075"/>
          </a:xfrm>
        </p:spPr>
        <p:txBody>
          <a:bodyPr/>
          <a:lstStyle/>
          <a:p>
            <a:r>
              <a:rPr lang="en-US"/>
              <a:t>Click to edit Master title style</a:t>
            </a:r>
            <a:endParaRPr lang="nl-NL" dirty="0"/>
          </a:p>
        </p:txBody>
      </p:sp>
      <p:sp>
        <p:nvSpPr>
          <p:cNvPr id="8" name="Rectangle 3"/>
          <p:cNvSpPr>
            <a:spLocks noGrp="1" noChangeArrowheads="1"/>
          </p:cNvSpPr>
          <p:nvPr>
            <p:ph idx="1"/>
          </p:nvPr>
        </p:nvSpPr>
        <p:spPr bwMode="auto">
          <a:xfrm>
            <a:off x="566738" y="1144588"/>
            <a:ext cx="4003675" cy="5113337"/>
          </a:xfrm>
          <a:prstGeom prst="rect">
            <a:avLst/>
          </a:prstGeom>
          <a:noFill/>
          <a:ln>
            <a:noFill/>
          </a:ln>
          <a:effectLst/>
        </p:spPr>
        <p:txBody>
          <a:bodyPr/>
          <a:lstStyle>
            <a:lvl1pPr marL="0" indent="0">
              <a:buFontTx/>
              <a:buNone/>
              <a:defRPr/>
            </a:lvl1pPr>
            <a:lvl2pPr marL="0">
              <a:defRPr/>
            </a:lvl2pPr>
            <a:lvl3pPr marL="360000">
              <a:defRPr/>
            </a:lvl3pPr>
            <a:lvl4pPr marL="720000">
              <a:defRPr/>
            </a:lvl4pPr>
            <a:lvl5pPr marL="108000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1" name="Rectangle 3"/>
          <p:cNvSpPr>
            <a:spLocks noGrp="1" noChangeArrowheads="1"/>
          </p:cNvSpPr>
          <p:nvPr>
            <p:ph idx="13"/>
          </p:nvPr>
        </p:nvSpPr>
        <p:spPr bwMode="auto">
          <a:xfrm>
            <a:off x="4860032" y="1144588"/>
            <a:ext cx="4003675" cy="5113337"/>
          </a:xfrm>
          <a:prstGeom prst="rect">
            <a:avLst/>
          </a:prstGeom>
          <a:noFill/>
          <a:ln>
            <a:noFill/>
          </a:ln>
          <a:effectLst/>
        </p:spPr>
        <p:txBody>
          <a:bodyPr/>
          <a:lstStyle>
            <a:lvl1pPr marL="0" indent="0">
              <a:buFontTx/>
              <a:buNone/>
              <a:defRPr/>
            </a:lvl1pPr>
            <a:lvl2pPr marL="0">
              <a:defRPr/>
            </a:lvl2pPr>
            <a:lvl3pPr marL="360000">
              <a:defRPr/>
            </a:lvl3pPr>
            <a:lvl4pPr marL="720000">
              <a:defRPr/>
            </a:lvl4pPr>
            <a:lvl5pPr marL="108000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Tijdelijke aanduiding voor datum 4">
            <a:extLst>
              <a:ext uri="{FF2B5EF4-FFF2-40B4-BE49-F238E27FC236}">
                <a16:creationId xmlns:a16="http://schemas.microsoft.com/office/drawing/2014/main" id="{7D10847A-E3C2-4343-9E81-B4EA30609129}"/>
              </a:ext>
            </a:extLst>
          </p:cNvPr>
          <p:cNvSpPr>
            <a:spLocks noGrp="1"/>
          </p:cNvSpPr>
          <p:nvPr>
            <p:ph type="dt" sz="half" idx="14"/>
          </p:nvPr>
        </p:nvSpPr>
        <p:spPr/>
        <p:txBody>
          <a:bodyPr/>
          <a:lstStyle>
            <a:lvl1pPr>
              <a:defRPr/>
            </a:lvl1pPr>
          </a:lstStyle>
          <a:p>
            <a:pPr>
              <a:defRPr/>
            </a:pPr>
            <a:fld id="{D4EC2FBB-499F-4D8D-AAA4-26D7B54DA251}" type="datetime1">
              <a:rPr lang="nl-NL"/>
              <a:pPr>
                <a:defRPr/>
              </a:pPr>
              <a:t>01-12-2021</a:t>
            </a:fld>
            <a:endParaRPr lang="en-GB" dirty="0"/>
          </a:p>
        </p:txBody>
      </p:sp>
      <p:sp>
        <p:nvSpPr>
          <p:cNvPr id="6" name="Tijdelijke aanduiding voor dianummer 6">
            <a:extLst>
              <a:ext uri="{FF2B5EF4-FFF2-40B4-BE49-F238E27FC236}">
                <a16:creationId xmlns:a16="http://schemas.microsoft.com/office/drawing/2014/main" id="{19A5AD5B-2D05-41A0-9ECC-41C22A10FA40}"/>
              </a:ext>
            </a:extLst>
          </p:cNvPr>
          <p:cNvSpPr>
            <a:spLocks noGrp="1"/>
          </p:cNvSpPr>
          <p:nvPr>
            <p:ph type="sldNum" sz="quarter" idx="15"/>
          </p:nvPr>
        </p:nvSpPr>
        <p:spPr/>
        <p:txBody>
          <a:bodyPr/>
          <a:lstStyle>
            <a:lvl1pPr>
              <a:defRPr/>
            </a:lvl1pPr>
          </a:lstStyle>
          <a:p>
            <a:pPr>
              <a:defRPr/>
            </a:pPr>
            <a:fld id="{96F99E79-A7A2-4535-BCC7-882E7A92A852}" type="slidenum">
              <a:rPr lang="en-GB" altLang="nl-NL"/>
              <a:pPr>
                <a:defRPr/>
              </a:pPr>
              <a:t>‹#›</a:t>
            </a:fld>
            <a:endParaRPr lang="en-GB" altLang="nl-NL"/>
          </a:p>
        </p:txBody>
      </p:sp>
      <p:sp>
        <p:nvSpPr>
          <p:cNvPr id="7" name="Rectangle 5">
            <a:extLst>
              <a:ext uri="{FF2B5EF4-FFF2-40B4-BE49-F238E27FC236}">
                <a16:creationId xmlns:a16="http://schemas.microsoft.com/office/drawing/2014/main" id="{9CCFDAA3-662F-4330-B2B8-9B7D0630DB1A}"/>
              </a:ext>
            </a:extLst>
          </p:cNvPr>
          <p:cNvSpPr>
            <a:spLocks noGrp="1" noChangeArrowheads="1"/>
          </p:cNvSpPr>
          <p:nvPr>
            <p:ph type="ftr" sz="quarter" idx="16"/>
          </p:nvPr>
        </p:nvSpPr>
        <p:spPr>
          <a:xfrm>
            <a:off x="1304925" y="6553200"/>
            <a:ext cx="4708525" cy="304800"/>
          </a:xfrm>
        </p:spPr>
        <p:txBody>
          <a:bodyPr/>
          <a:lstStyle>
            <a:lvl1pPr>
              <a:defRPr sz="1200">
                <a:solidFill>
                  <a:srgbClr val="FFFFFF"/>
                </a:solidFill>
                <a:latin typeface="+mn-lt"/>
              </a:defRPr>
            </a:lvl1pPr>
          </a:lstStyle>
          <a:p>
            <a:pPr>
              <a:defRPr/>
            </a:pPr>
            <a:r>
              <a:rPr lang="en-GB"/>
              <a:t>Halle 2021</a:t>
            </a:r>
          </a:p>
        </p:txBody>
      </p:sp>
    </p:spTree>
    <p:extLst>
      <p:ext uri="{BB962C8B-B14F-4D97-AF65-F5344CB8AC3E}">
        <p14:creationId xmlns:p14="http://schemas.microsoft.com/office/powerpoint/2010/main" val="203847472"/>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ijdelijke aanduiding voor tekst 2"/>
          <p:cNvSpPr>
            <a:spLocks noGrp="1"/>
          </p:cNvSpPr>
          <p:nvPr>
            <p:ph type="body" idx="1"/>
          </p:nvPr>
        </p:nvSpPr>
        <p:spPr>
          <a:xfrm>
            <a:off x="566738" y="1135063"/>
            <a:ext cx="4003675" cy="846453"/>
          </a:xfrm>
        </p:spPr>
        <p:txBody>
          <a:bodyPr anchor="b"/>
          <a:lstStyle>
            <a:lvl1pPr marL="0" indent="0">
              <a:buNone/>
              <a:defRPr sz="20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Tijdelijke aanduiding voor inhoud 3"/>
          <p:cNvSpPr>
            <a:spLocks noGrp="1"/>
          </p:cNvSpPr>
          <p:nvPr>
            <p:ph sz="half" idx="2"/>
          </p:nvPr>
        </p:nvSpPr>
        <p:spPr>
          <a:xfrm>
            <a:off x="566737" y="2174875"/>
            <a:ext cx="4003676" cy="4083050"/>
          </a:xfrm>
        </p:spPr>
        <p:txBody>
          <a:bodyPr/>
          <a:lstStyle>
            <a:lvl1pPr>
              <a:defRPr sz="2000"/>
            </a:lvl1pPr>
            <a:lvl2pPr>
              <a:defRPr sz="20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dirty="0"/>
          </a:p>
        </p:txBody>
      </p:sp>
      <p:sp>
        <p:nvSpPr>
          <p:cNvPr id="5" name="Tijdelijke aanduiding voor tekst 4"/>
          <p:cNvSpPr>
            <a:spLocks noGrp="1"/>
          </p:cNvSpPr>
          <p:nvPr>
            <p:ph type="body" sz="quarter" idx="3"/>
          </p:nvPr>
        </p:nvSpPr>
        <p:spPr>
          <a:xfrm>
            <a:off x="4852988" y="1135063"/>
            <a:ext cx="4004630" cy="846453"/>
          </a:xfrm>
        </p:spPr>
        <p:txBody>
          <a:bodyPr anchor="b"/>
          <a:lstStyle>
            <a:lvl1pPr marL="0" indent="0">
              <a:buNone/>
              <a:defRPr sz="20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Tijdelijke aanduiding voor inhoud 5"/>
          <p:cNvSpPr>
            <a:spLocks noGrp="1"/>
          </p:cNvSpPr>
          <p:nvPr>
            <p:ph sz="quarter" idx="4"/>
          </p:nvPr>
        </p:nvSpPr>
        <p:spPr>
          <a:xfrm>
            <a:off x="4852988" y="2174875"/>
            <a:ext cx="4004630" cy="4083050"/>
          </a:xfrm>
        </p:spPr>
        <p:txBody>
          <a:bodyPr/>
          <a:lstStyle>
            <a:lvl1pPr>
              <a:defRPr sz="2000"/>
            </a:lvl1pPr>
            <a:lvl2pPr>
              <a:defRPr sz="20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dirty="0"/>
          </a:p>
        </p:txBody>
      </p:sp>
      <p:sp>
        <p:nvSpPr>
          <p:cNvPr id="2" name="Titel 1"/>
          <p:cNvSpPr>
            <a:spLocks noGrp="1"/>
          </p:cNvSpPr>
          <p:nvPr>
            <p:ph type="title"/>
          </p:nvPr>
        </p:nvSpPr>
        <p:spPr>
          <a:xfrm>
            <a:off x="566737" y="0"/>
            <a:ext cx="6558531" cy="854075"/>
          </a:xfrm>
        </p:spPr>
        <p:txBody>
          <a:bodyPr/>
          <a:lstStyle>
            <a:lvl1pPr>
              <a:defRPr/>
            </a:lvl1pPr>
          </a:lstStyle>
          <a:p>
            <a:r>
              <a:rPr lang="en-US"/>
              <a:t>Click to edit Master title style</a:t>
            </a:r>
            <a:endParaRPr lang="nl-NL" dirty="0"/>
          </a:p>
        </p:txBody>
      </p:sp>
      <p:sp>
        <p:nvSpPr>
          <p:cNvPr id="7" name="Tijdelijke aanduiding voor datum 6">
            <a:extLst>
              <a:ext uri="{FF2B5EF4-FFF2-40B4-BE49-F238E27FC236}">
                <a16:creationId xmlns:a16="http://schemas.microsoft.com/office/drawing/2014/main" id="{C632A561-1C37-440C-8B80-B34A7249A8FD}"/>
              </a:ext>
            </a:extLst>
          </p:cNvPr>
          <p:cNvSpPr>
            <a:spLocks noGrp="1"/>
          </p:cNvSpPr>
          <p:nvPr>
            <p:ph type="dt" sz="half" idx="10"/>
          </p:nvPr>
        </p:nvSpPr>
        <p:spPr/>
        <p:txBody>
          <a:bodyPr/>
          <a:lstStyle>
            <a:lvl1pPr>
              <a:defRPr/>
            </a:lvl1pPr>
          </a:lstStyle>
          <a:p>
            <a:pPr>
              <a:defRPr/>
            </a:pPr>
            <a:fld id="{2ACD3D57-1968-4E92-B556-6223AD9C4A6A}" type="datetime1">
              <a:rPr lang="nl-NL"/>
              <a:pPr>
                <a:defRPr/>
              </a:pPr>
              <a:t>01-12-2021</a:t>
            </a:fld>
            <a:endParaRPr lang="en-GB" dirty="0"/>
          </a:p>
        </p:txBody>
      </p:sp>
      <p:sp>
        <p:nvSpPr>
          <p:cNvPr id="8" name="Tijdelijke aanduiding voor dianummer 8">
            <a:extLst>
              <a:ext uri="{FF2B5EF4-FFF2-40B4-BE49-F238E27FC236}">
                <a16:creationId xmlns:a16="http://schemas.microsoft.com/office/drawing/2014/main" id="{9E558914-807D-4785-B455-7B619F4E7693}"/>
              </a:ext>
            </a:extLst>
          </p:cNvPr>
          <p:cNvSpPr>
            <a:spLocks noGrp="1"/>
          </p:cNvSpPr>
          <p:nvPr>
            <p:ph type="sldNum" sz="quarter" idx="11"/>
          </p:nvPr>
        </p:nvSpPr>
        <p:spPr/>
        <p:txBody>
          <a:bodyPr/>
          <a:lstStyle>
            <a:lvl1pPr>
              <a:defRPr/>
            </a:lvl1pPr>
          </a:lstStyle>
          <a:p>
            <a:pPr>
              <a:defRPr/>
            </a:pPr>
            <a:fld id="{62F44E90-A085-4D93-A663-E08372770D1D}" type="slidenum">
              <a:rPr lang="en-GB" altLang="nl-NL"/>
              <a:pPr>
                <a:defRPr/>
              </a:pPr>
              <a:t>‹#›</a:t>
            </a:fld>
            <a:endParaRPr lang="en-GB" altLang="nl-NL"/>
          </a:p>
        </p:txBody>
      </p:sp>
      <p:sp>
        <p:nvSpPr>
          <p:cNvPr id="9" name="Rectangle 5">
            <a:extLst>
              <a:ext uri="{FF2B5EF4-FFF2-40B4-BE49-F238E27FC236}">
                <a16:creationId xmlns:a16="http://schemas.microsoft.com/office/drawing/2014/main" id="{A5305D55-1E7B-459B-A722-8C079D95BDF6}"/>
              </a:ext>
            </a:extLst>
          </p:cNvPr>
          <p:cNvSpPr>
            <a:spLocks noGrp="1" noChangeArrowheads="1"/>
          </p:cNvSpPr>
          <p:nvPr>
            <p:ph type="ftr" sz="quarter" idx="12"/>
          </p:nvPr>
        </p:nvSpPr>
        <p:spPr>
          <a:xfrm>
            <a:off x="1304925" y="6553200"/>
            <a:ext cx="4708525" cy="304800"/>
          </a:xfrm>
        </p:spPr>
        <p:txBody>
          <a:bodyPr/>
          <a:lstStyle>
            <a:lvl1pPr>
              <a:defRPr sz="1200">
                <a:solidFill>
                  <a:srgbClr val="FFFFFF"/>
                </a:solidFill>
                <a:latin typeface="+mn-lt"/>
              </a:defRPr>
            </a:lvl1pPr>
          </a:lstStyle>
          <a:p>
            <a:pPr>
              <a:defRPr/>
            </a:pPr>
            <a:r>
              <a:rPr lang="en-GB"/>
              <a:t>Halle 2021</a:t>
            </a:r>
          </a:p>
        </p:txBody>
      </p:sp>
    </p:spTree>
    <p:extLst>
      <p:ext uri="{BB962C8B-B14F-4D97-AF65-F5344CB8AC3E}">
        <p14:creationId xmlns:p14="http://schemas.microsoft.com/office/powerpoint/2010/main" val="1027942928"/>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Click to edit Master title style</a:t>
            </a:r>
            <a:endParaRPr lang="nl-NL"/>
          </a:p>
        </p:txBody>
      </p:sp>
      <p:sp>
        <p:nvSpPr>
          <p:cNvPr id="3" name="Rectangle 4">
            <a:extLst>
              <a:ext uri="{FF2B5EF4-FFF2-40B4-BE49-F238E27FC236}">
                <a16:creationId xmlns:a16="http://schemas.microsoft.com/office/drawing/2014/main" id="{286F4E36-0981-46A5-9038-E31C6BB4D551}"/>
              </a:ext>
            </a:extLst>
          </p:cNvPr>
          <p:cNvSpPr>
            <a:spLocks noGrp="1" noChangeArrowheads="1"/>
          </p:cNvSpPr>
          <p:nvPr>
            <p:ph type="dt" sz="half" idx="10"/>
          </p:nvPr>
        </p:nvSpPr>
        <p:spPr>
          <a:ln/>
        </p:spPr>
        <p:txBody>
          <a:bodyPr/>
          <a:lstStyle>
            <a:lvl1pPr>
              <a:defRPr/>
            </a:lvl1pPr>
          </a:lstStyle>
          <a:p>
            <a:pPr>
              <a:defRPr/>
            </a:pPr>
            <a:fld id="{823FBE48-0DA5-48AA-8DE1-3B9654DB4747}" type="datetime1">
              <a:rPr lang="nl-NL"/>
              <a:pPr>
                <a:defRPr/>
              </a:pPr>
              <a:t>01-12-2021</a:t>
            </a:fld>
            <a:endParaRPr lang="en-GB" dirty="0"/>
          </a:p>
        </p:txBody>
      </p:sp>
      <p:sp>
        <p:nvSpPr>
          <p:cNvPr id="4" name="Rectangle 5">
            <a:extLst>
              <a:ext uri="{FF2B5EF4-FFF2-40B4-BE49-F238E27FC236}">
                <a16:creationId xmlns:a16="http://schemas.microsoft.com/office/drawing/2014/main" id="{85AF70A1-D2CE-419C-ADCC-8FDBBCBA9D19}"/>
              </a:ext>
            </a:extLst>
          </p:cNvPr>
          <p:cNvSpPr>
            <a:spLocks noGrp="1" noChangeArrowheads="1"/>
          </p:cNvSpPr>
          <p:nvPr>
            <p:ph type="ftr" sz="quarter" idx="11"/>
          </p:nvPr>
        </p:nvSpPr>
        <p:spPr>
          <a:ln/>
        </p:spPr>
        <p:txBody>
          <a:bodyPr/>
          <a:lstStyle>
            <a:lvl1pPr>
              <a:defRPr/>
            </a:lvl1pPr>
          </a:lstStyle>
          <a:p>
            <a:pPr>
              <a:defRPr/>
            </a:pPr>
            <a:r>
              <a:rPr lang="en-GB"/>
              <a:t>Halle 2021</a:t>
            </a:r>
          </a:p>
        </p:txBody>
      </p:sp>
      <p:sp>
        <p:nvSpPr>
          <p:cNvPr id="5" name="Rectangle 6">
            <a:extLst>
              <a:ext uri="{FF2B5EF4-FFF2-40B4-BE49-F238E27FC236}">
                <a16:creationId xmlns:a16="http://schemas.microsoft.com/office/drawing/2014/main" id="{BDCEDF21-E95A-4812-A5BB-9BC642C24E0B}"/>
              </a:ext>
            </a:extLst>
          </p:cNvPr>
          <p:cNvSpPr>
            <a:spLocks noGrp="1" noChangeArrowheads="1"/>
          </p:cNvSpPr>
          <p:nvPr>
            <p:ph type="sldNum" sz="quarter" idx="12"/>
          </p:nvPr>
        </p:nvSpPr>
        <p:spPr>
          <a:ln/>
        </p:spPr>
        <p:txBody>
          <a:bodyPr/>
          <a:lstStyle>
            <a:lvl1pPr>
              <a:defRPr/>
            </a:lvl1pPr>
          </a:lstStyle>
          <a:p>
            <a:pPr>
              <a:defRPr/>
            </a:pPr>
            <a:fld id="{B6654A1C-60C1-4E18-B477-A583B4FD1485}" type="slidenum">
              <a:rPr lang="en-GB" altLang="nl-NL"/>
              <a:pPr>
                <a:defRPr/>
              </a:pPr>
              <a:t>‹#›</a:t>
            </a:fld>
            <a:endParaRPr lang="en-GB" altLang="nl-NL"/>
          </a:p>
        </p:txBody>
      </p:sp>
    </p:spTree>
    <p:extLst>
      <p:ext uri="{BB962C8B-B14F-4D97-AF65-F5344CB8AC3E}">
        <p14:creationId xmlns:p14="http://schemas.microsoft.com/office/powerpoint/2010/main" val="2648115945"/>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ijdelijke aanduiding voor datum 1">
            <a:extLst>
              <a:ext uri="{FF2B5EF4-FFF2-40B4-BE49-F238E27FC236}">
                <a16:creationId xmlns:a16="http://schemas.microsoft.com/office/drawing/2014/main" id="{F711DD9C-FE70-46F4-8136-2FD386439F97}"/>
              </a:ext>
            </a:extLst>
          </p:cNvPr>
          <p:cNvSpPr>
            <a:spLocks noGrp="1"/>
          </p:cNvSpPr>
          <p:nvPr>
            <p:ph type="dt" sz="half" idx="10"/>
          </p:nvPr>
        </p:nvSpPr>
        <p:spPr/>
        <p:txBody>
          <a:bodyPr/>
          <a:lstStyle>
            <a:lvl1pPr>
              <a:defRPr/>
            </a:lvl1pPr>
          </a:lstStyle>
          <a:p>
            <a:pPr>
              <a:defRPr/>
            </a:pPr>
            <a:fld id="{03BE7314-C493-4BAA-8F45-7FC9379EFD4A}" type="datetime1">
              <a:rPr lang="nl-NL"/>
              <a:pPr>
                <a:defRPr/>
              </a:pPr>
              <a:t>01-12-2021</a:t>
            </a:fld>
            <a:endParaRPr lang="en-GB" dirty="0"/>
          </a:p>
        </p:txBody>
      </p:sp>
      <p:sp>
        <p:nvSpPr>
          <p:cNvPr id="3" name="Tijdelijke aanduiding voor dianummer 3">
            <a:extLst>
              <a:ext uri="{FF2B5EF4-FFF2-40B4-BE49-F238E27FC236}">
                <a16:creationId xmlns:a16="http://schemas.microsoft.com/office/drawing/2014/main" id="{13F9CCDD-C12C-4594-A3CA-016DED0C16C2}"/>
              </a:ext>
            </a:extLst>
          </p:cNvPr>
          <p:cNvSpPr>
            <a:spLocks noGrp="1"/>
          </p:cNvSpPr>
          <p:nvPr>
            <p:ph type="sldNum" sz="quarter" idx="11"/>
          </p:nvPr>
        </p:nvSpPr>
        <p:spPr/>
        <p:txBody>
          <a:bodyPr/>
          <a:lstStyle>
            <a:lvl1pPr>
              <a:defRPr/>
            </a:lvl1pPr>
          </a:lstStyle>
          <a:p>
            <a:pPr>
              <a:defRPr/>
            </a:pPr>
            <a:fld id="{58B0EB5E-827F-4856-A9A6-F430858D64FF}" type="slidenum">
              <a:rPr lang="en-GB" altLang="nl-NL"/>
              <a:pPr>
                <a:defRPr/>
              </a:pPr>
              <a:t>‹#›</a:t>
            </a:fld>
            <a:endParaRPr lang="en-GB" altLang="nl-NL"/>
          </a:p>
        </p:txBody>
      </p:sp>
      <p:sp>
        <p:nvSpPr>
          <p:cNvPr id="4" name="Rectangle 5">
            <a:extLst>
              <a:ext uri="{FF2B5EF4-FFF2-40B4-BE49-F238E27FC236}">
                <a16:creationId xmlns:a16="http://schemas.microsoft.com/office/drawing/2014/main" id="{9CF2E003-AB0F-4E1C-9BA2-8817284B26D6}"/>
              </a:ext>
            </a:extLst>
          </p:cNvPr>
          <p:cNvSpPr>
            <a:spLocks noGrp="1" noChangeArrowheads="1"/>
          </p:cNvSpPr>
          <p:nvPr>
            <p:ph type="ftr" sz="quarter" idx="12"/>
          </p:nvPr>
        </p:nvSpPr>
        <p:spPr>
          <a:xfrm>
            <a:off x="1304925" y="6553200"/>
            <a:ext cx="4708525" cy="304800"/>
          </a:xfrm>
        </p:spPr>
        <p:txBody>
          <a:bodyPr/>
          <a:lstStyle>
            <a:lvl1pPr>
              <a:defRPr sz="1200">
                <a:solidFill>
                  <a:srgbClr val="FFFFFF"/>
                </a:solidFill>
                <a:latin typeface="+mn-lt"/>
              </a:defRPr>
            </a:lvl1pPr>
          </a:lstStyle>
          <a:p>
            <a:pPr>
              <a:defRPr/>
            </a:pPr>
            <a:r>
              <a:rPr lang="en-GB"/>
              <a:t>Halle 2021</a:t>
            </a:r>
          </a:p>
        </p:txBody>
      </p:sp>
    </p:spTree>
    <p:extLst>
      <p:ext uri="{BB962C8B-B14F-4D97-AF65-F5344CB8AC3E}">
        <p14:creationId xmlns:p14="http://schemas.microsoft.com/office/powerpoint/2010/main" val="2572080731"/>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el 1"/>
          <p:cNvSpPr>
            <a:spLocks noGrp="1"/>
          </p:cNvSpPr>
          <p:nvPr>
            <p:ph type="title"/>
          </p:nvPr>
        </p:nvSpPr>
        <p:spPr>
          <a:xfrm>
            <a:off x="566737" y="0"/>
            <a:ext cx="6524815" cy="854075"/>
          </a:xfrm>
        </p:spPr>
        <p:txBody>
          <a:bodyPr/>
          <a:lstStyle>
            <a:lvl1pPr algn="l">
              <a:defRPr sz="2400" b="1"/>
            </a:lvl1pPr>
          </a:lstStyle>
          <a:p>
            <a:r>
              <a:rPr lang="en-US"/>
              <a:t>Click to edit Master title style</a:t>
            </a:r>
            <a:endParaRPr lang="nl-NL" dirty="0"/>
          </a:p>
        </p:txBody>
      </p:sp>
      <p:sp>
        <p:nvSpPr>
          <p:cNvPr id="4" name="Tijdelijke aanduiding voor tekst 3"/>
          <p:cNvSpPr>
            <a:spLocks noGrp="1"/>
          </p:cNvSpPr>
          <p:nvPr>
            <p:ph type="body" sz="half" idx="2"/>
          </p:nvPr>
        </p:nvSpPr>
        <p:spPr>
          <a:xfrm>
            <a:off x="566737" y="1135064"/>
            <a:ext cx="3008313" cy="5118678"/>
          </a:xfrm>
        </p:spPr>
        <p:txBody>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Rectangle 3"/>
          <p:cNvSpPr>
            <a:spLocks noGrp="1" noChangeArrowheads="1"/>
          </p:cNvSpPr>
          <p:nvPr>
            <p:ph idx="13"/>
          </p:nvPr>
        </p:nvSpPr>
        <p:spPr bwMode="auto">
          <a:xfrm>
            <a:off x="3740150" y="1144588"/>
            <a:ext cx="5123557" cy="5113337"/>
          </a:xfrm>
          <a:prstGeom prst="rect">
            <a:avLst/>
          </a:prstGeom>
          <a:noFill/>
          <a:ln>
            <a:noFill/>
          </a:ln>
          <a:effectLst/>
        </p:spPr>
        <p:txBody>
          <a:bodyPr/>
          <a:lstStyle>
            <a:lvl1pPr marL="0" indent="0">
              <a:buFontTx/>
              <a:buNone/>
              <a:defRPr/>
            </a:lvl1pPr>
            <a:lvl2pPr marL="0">
              <a:defRPr/>
            </a:lvl2pPr>
            <a:lvl3pPr marL="360000">
              <a:defRPr/>
            </a:lvl3pPr>
            <a:lvl4pPr marL="720000">
              <a:defRPr/>
            </a:lvl4pPr>
            <a:lvl5pPr marL="108000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Tijdelijke aanduiding voor datum 4">
            <a:extLst>
              <a:ext uri="{FF2B5EF4-FFF2-40B4-BE49-F238E27FC236}">
                <a16:creationId xmlns:a16="http://schemas.microsoft.com/office/drawing/2014/main" id="{CE23D304-96E5-4D6B-AAD1-EAD571B67E98}"/>
              </a:ext>
            </a:extLst>
          </p:cNvPr>
          <p:cNvSpPr>
            <a:spLocks noGrp="1"/>
          </p:cNvSpPr>
          <p:nvPr>
            <p:ph type="dt" sz="half" idx="14"/>
          </p:nvPr>
        </p:nvSpPr>
        <p:spPr/>
        <p:txBody>
          <a:bodyPr/>
          <a:lstStyle>
            <a:lvl1pPr>
              <a:defRPr/>
            </a:lvl1pPr>
          </a:lstStyle>
          <a:p>
            <a:pPr>
              <a:defRPr/>
            </a:pPr>
            <a:fld id="{64F82C07-1F73-463E-A4DE-793D78D65DDC}" type="datetime1">
              <a:rPr lang="nl-NL"/>
              <a:pPr>
                <a:defRPr/>
              </a:pPr>
              <a:t>01-12-2021</a:t>
            </a:fld>
            <a:endParaRPr lang="en-GB" dirty="0"/>
          </a:p>
        </p:txBody>
      </p:sp>
      <p:sp>
        <p:nvSpPr>
          <p:cNvPr id="6" name="Tijdelijke aanduiding voor dianummer 6">
            <a:extLst>
              <a:ext uri="{FF2B5EF4-FFF2-40B4-BE49-F238E27FC236}">
                <a16:creationId xmlns:a16="http://schemas.microsoft.com/office/drawing/2014/main" id="{89243D99-C20A-4EA2-BD23-A127382A08CB}"/>
              </a:ext>
            </a:extLst>
          </p:cNvPr>
          <p:cNvSpPr>
            <a:spLocks noGrp="1"/>
          </p:cNvSpPr>
          <p:nvPr>
            <p:ph type="sldNum" sz="quarter" idx="15"/>
          </p:nvPr>
        </p:nvSpPr>
        <p:spPr/>
        <p:txBody>
          <a:bodyPr/>
          <a:lstStyle>
            <a:lvl1pPr>
              <a:defRPr/>
            </a:lvl1pPr>
          </a:lstStyle>
          <a:p>
            <a:pPr>
              <a:defRPr/>
            </a:pPr>
            <a:fld id="{986EFE98-B0EB-458B-9765-76AD3AF89B72}" type="slidenum">
              <a:rPr lang="en-GB" altLang="nl-NL"/>
              <a:pPr>
                <a:defRPr/>
              </a:pPr>
              <a:t>‹#›</a:t>
            </a:fld>
            <a:endParaRPr lang="en-GB" altLang="nl-NL"/>
          </a:p>
        </p:txBody>
      </p:sp>
      <p:sp>
        <p:nvSpPr>
          <p:cNvPr id="7" name="Rectangle 5">
            <a:extLst>
              <a:ext uri="{FF2B5EF4-FFF2-40B4-BE49-F238E27FC236}">
                <a16:creationId xmlns:a16="http://schemas.microsoft.com/office/drawing/2014/main" id="{9752E65B-81E8-473C-9AB2-A0D2B98C596F}"/>
              </a:ext>
            </a:extLst>
          </p:cNvPr>
          <p:cNvSpPr>
            <a:spLocks noGrp="1" noChangeArrowheads="1"/>
          </p:cNvSpPr>
          <p:nvPr>
            <p:ph type="ftr" sz="quarter" idx="16"/>
          </p:nvPr>
        </p:nvSpPr>
        <p:spPr>
          <a:xfrm>
            <a:off x="1304925" y="6553200"/>
            <a:ext cx="4708525" cy="304800"/>
          </a:xfrm>
        </p:spPr>
        <p:txBody>
          <a:bodyPr/>
          <a:lstStyle>
            <a:lvl1pPr>
              <a:defRPr sz="1200">
                <a:solidFill>
                  <a:srgbClr val="FFFFFF"/>
                </a:solidFill>
                <a:latin typeface="+mn-lt"/>
              </a:defRPr>
            </a:lvl1pPr>
          </a:lstStyle>
          <a:p>
            <a:pPr>
              <a:defRPr/>
            </a:pPr>
            <a:r>
              <a:rPr lang="en-GB"/>
              <a:t>Halle 2021</a:t>
            </a:r>
          </a:p>
        </p:txBody>
      </p:sp>
    </p:spTree>
    <p:extLst>
      <p:ext uri="{BB962C8B-B14F-4D97-AF65-F5344CB8AC3E}">
        <p14:creationId xmlns:p14="http://schemas.microsoft.com/office/powerpoint/2010/main" val="3106796736"/>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el 1"/>
          <p:cNvSpPr>
            <a:spLocks noGrp="1"/>
          </p:cNvSpPr>
          <p:nvPr>
            <p:ph type="title"/>
          </p:nvPr>
        </p:nvSpPr>
        <p:spPr>
          <a:xfrm>
            <a:off x="584059" y="0"/>
            <a:ext cx="6507303" cy="854075"/>
          </a:xfrm>
        </p:spPr>
        <p:txBody>
          <a:bodyPr/>
          <a:lstStyle>
            <a:lvl1pPr algn="l">
              <a:defRPr sz="2400" b="1"/>
            </a:lvl1pPr>
          </a:lstStyle>
          <a:p>
            <a:r>
              <a:rPr lang="en-US"/>
              <a:t>Click to edit Master title style</a:t>
            </a:r>
            <a:endParaRPr lang="nl-NL" dirty="0"/>
          </a:p>
        </p:txBody>
      </p:sp>
      <p:sp>
        <p:nvSpPr>
          <p:cNvPr id="3" name="Tijdelijke aanduiding voor afbeelding 2"/>
          <p:cNvSpPr>
            <a:spLocks noGrp="1"/>
          </p:cNvSpPr>
          <p:nvPr>
            <p:ph type="pic" idx="1"/>
          </p:nvPr>
        </p:nvSpPr>
        <p:spPr>
          <a:xfrm>
            <a:off x="566738" y="1144587"/>
            <a:ext cx="5040000" cy="5113338"/>
          </a:xfrm>
        </p:spPr>
        <p:txBody>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nl-NL" noProof="0" dirty="0"/>
          </a:p>
        </p:txBody>
      </p:sp>
      <p:sp>
        <p:nvSpPr>
          <p:cNvPr id="4" name="Tijdelijke aanduiding voor tekst 3"/>
          <p:cNvSpPr>
            <a:spLocks noGrp="1"/>
          </p:cNvSpPr>
          <p:nvPr>
            <p:ph type="body" sz="half" idx="2"/>
          </p:nvPr>
        </p:nvSpPr>
        <p:spPr>
          <a:xfrm>
            <a:off x="5849938" y="1144588"/>
            <a:ext cx="3003550" cy="1289632"/>
          </a:xfrm>
        </p:spPr>
        <p:txBody>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ijdelijke aanduiding voor datum 4">
            <a:extLst>
              <a:ext uri="{FF2B5EF4-FFF2-40B4-BE49-F238E27FC236}">
                <a16:creationId xmlns:a16="http://schemas.microsoft.com/office/drawing/2014/main" id="{E647A16E-1DFA-486D-91D6-39A72B10D7F7}"/>
              </a:ext>
            </a:extLst>
          </p:cNvPr>
          <p:cNvSpPr>
            <a:spLocks noGrp="1"/>
          </p:cNvSpPr>
          <p:nvPr>
            <p:ph type="dt" sz="half" idx="10"/>
          </p:nvPr>
        </p:nvSpPr>
        <p:spPr/>
        <p:txBody>
          <a:bodyPr/>
          <a:lstStyle>
            <a:lvl1pPr>
              <a:defRPr/>
            </a:lvl1pPr>
          </a:lstStyle>
          <a:p>
            <a:pPr>
              <a:defRPr/>
            </a:pPr>
            <a:fld id="{A35CC10B-6F7C-47D8-9EB7-D761CD3DA0AC}" type="datetime1">
              <a:rPr lang="nl-NL"/>
              <a:pPr>
                <a:defRPr/>
              </a:pPr>
              <a:t>01-12-2021</a:t>
            </a:fld>
            <a:endParaRPr lang="en-GB" dirty="0"/>
          </a:p>
        </p:txBody>
      </p:sp>
      <p:sp>
        <p:nvSpPr>
          <p:cNvPr id="6" name="Tijdelijke aanduiding voor dianummer 6">
            <a:extLst>
              <a:ext uri="{FF2B5EF4-FFF2-40B4-BE49-F238E27FC236}">
                <a16:creationId xmlns:a16="http://schemas.microsoft.com/office/drawing/2014/main" id="{B0AD4538-452A-4122-B5D2-CB18CB244654}"/>
              </a:ext>
            </a:extLst>
          </p:cNvPr>
          <p:cNvSpPr>
            <a:spLocks noGrp="1"/>
          </p:cNvSpPr>
          <p:nvPr>
            <p:ph type="sldNum" sz="quarter" idx="11"/>
          </p:nvPr>
        </p:nvSpPr>
        <p:spPr/>
        <p:txBody>
          <a:bodyPr/>
          <a:lstStyle>
            <a:lvl1pPr>
              <a:defRPr/>
            </a:lvl1pPr>
          </a:lstStyle>
          <a:p>
            <a:pPr>
              <a:defRPr/>
            </a:pPr>
            <a:fld id="{C768729F-6532-44F2-898A-DCAAF3226696}" type="slidenum">
              <a:rPr lang="en-GB" altLang="nl-NL"/>
              <a:pPr>
                <a:defRPr/>
              </a:pPr>
              <a:t>‹#›</a:t>
            </a:fld>
            <a:endParaRPr lang="en-GB" altLang="nl-NL"/>
          </a:p>
        </p:txBody>
      </p:sp>
      <p:sp>
        <p:nvSpPr>
          <p:cNvPr id="7" name="Rectangle 5">
            <a:extLst>
              <a:ext uri="{FF2B5EF4-FFF2-40B4-BE49-F238E27FC236}">
                <a16:creationId xmlns:a16="http://schemas.microsoft.com/office/drawing/2014/main" id="{FDEF66AC-6157-4686-9AC9-1C38F36F853C}"/>
              </a:ext>
            </a:extLst>
          </p:cNvPr>
          <p:cNvSpPr>
            <a:spLocks noGrp="1" noChangeArrowheads="1"/>
          </p:cNvSpPr>
          <p:nvPr>
            <p:ph type="ftr" sz="quarter" idx="12"/>
          </p:nvPr>
        </p:nvSpPr>
        <p:spPr>
          <a:xfrm>
            <a:off x="1304925" y="6553200"/>
            <a:ext cx="4708525" cy="304800"/>
          </a:xfrm>
        </p:spPr>
        <p:txBody>
          <a:bodyPr/>
          <a:lstStyle>
            <a:lvl1pPr>
              <a:defRPr sz="1200">
                <a:solidFill>
                  <a:srgbClr val="FFFFFF"/>
                </a:solidFill>
                <a:latin typeface="+mn-lt"/>
              </a:defRPr>
            </a:lvl1pPr>
          </a:lstStyle>
          <a:p>
            <a:pPr>
              <a:defRPr/>
            </a:pPr>
            <a:r>
              <a:rPr lang="en-GB"/>
              <a:t>Halle 2021</a:t>
            </a:r>
          </a:p>
        </p:txBody>
      </p:sp>
    </p:spTree>
    <p:extLst>
      <p:ext uri="{BB962C8B-B14F-4D97-AF65-F5344CB8AC3E}">
        <p14:creationId xmlns:p14="http://schemas.microsoft.com/office/powerpoint/2010/main" val="155812179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ingle title line">
    <p:spTree>
      <p:nvGrpSpPr>
        <p:cNvPr id="1" name=""/>
        <p:cNvGrpSpPr/>
        <p:nvPr/>
      </p:nvGrpSpPr>
      <p:grpSpPr>
        <a:xfrm>
          <a:off x="0" y="0"/>
          <a:ext cx="0" cy="0"/>
          <a:chOff x="0" y="0"/>
          <a:chExt cx="0" cy="0"/>
        </a:xfrm>
      </p:grpSpPr>
      <p:sp>
        <p:nvSpPr>
          <p:cNvPr id="4" name="Rechthoek 13">
            <a:extLst>
              <a:ext uri="{FF2B5EF4-FFF2-40B4-BE49-F238E27FC236}">
                <a16:creationId xmlns:a16="http://schemas.microsoft.com/office/drawing/2014/main" id="{75610209-4FC1-4175-81BE-B48E4305A9FE}"/>
              </a:ext>
            </a:extLst>
          </p:cNvPr>
          <p:cNvSpPr>
            <a:spLocks noChangeArrowheads="1"/>
          </p:cNvSpPr>
          <p:nvPr userDrawn="1"/>
        </p:nvSpPr>
        <p:spPr bwMode="auto">
          <a:xfrm>
            <a:off x="0" y="6527800"/>
            <a:ext cx="9144000" cy="330200"/>
          </a:xfrm>
          <a:prstGeom prst="rect">
            <a:avLst/>
          </a:prstGeom>
          <a:solidFill>
            <a:schemeClr val="bg1"/>
          </a:solidFill>
          <a:ln w="9525" algn="ctr">
            <a:solidFill>
              <a:schemeClr val="tx1"/>
            </a:solidFill>
            <a:round/>
            <a:headEnd/>
            <a:tailEnd/>
          </a:ln>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endParaRPr lang="nl-NL" altLang="nl-NL">
              <a:solidFill>
                <a:srgbClr val="FFFFFF"/>
              </a:solidFill>
            </a:endParaRPr>
          </a:p>
        </p:txBody>
      </p:sp>
      <p:sp>
        <p:nvSpPr>
          <p:cNvPr id="6" name="Rechthoek 14">
            <a:extLst>
              <a:ext uri="{FF2B5EF4-FFF2-40B4-BE49-F238E27FC236}">
                <a16:creationId xmlns:a16="http://schemas.microsoft.com/office/drawing/2014/main" id="{4B956FE5-801B-4F1C-A0F1-27E6E10E574F}"/>
              </a:ext>
            </a:extLst>
          </p:cNvPr>
          <p:cNvSpPr>
            <a:spLocks noChangeArrowheads="1"/>
          </p:cNvSpPr>
          <p:nvPr userDrawn="1"/>
        </p:nvSpPr>
        <p:spPr bwMode="auto">
          <a:xfrm>
            <a:off x="0" y="514350"/>
            <a:ext cx="9144000" cy="895350"/>
          </a:xfrm>
          <a:prstGeom prst="rect">
            <a:avLst/>
          </a:prstGeom>
          <a:solidFill>
            <a:schemeClr val="bg1"/>
          </a:solidFill>
          <a:ln w="9525" algn="ctr">
            <a:solidFill>
              <a:schemeClr val="tx1"/>
            </a:solidFill>
            <a:round/>
            <a:headEnd/>
            <a:tailEnd/>
          </a:ln>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endParaRPr lang="nl-NL" altLang="nl-NL">
              <a:solidFill>
                <a:srgbClr val="FFFFFF"/>
              </a:solidFill>
            </a:endParaRPr>
          </a:p>
        </p:txBody>
      </p:sp>
      <p:sp>
        <p:nvSpPr>
          <p:cNvPr id="8" name="Titel 1"/>
          <p:cNvSpPr>
            <a:spLocks noGrp="1"/>
          </p:cNvSpPr>
          <p:nvPr>
            <p:ph type="title"/>
          </p:nvPr>
        </p:nvSpPr>
        <p:spPr>
          <a:xfrm>
            <a:off x="566738" y="0"/>
            <a:ext cx="6524625" cy="501649"/>
          </a:xfrm>
        </p:spPr>
        <p:txBody>
          <a:bodyPr/>
          <a:lstStyle/>
          <a:p>
            <a:r>
              <a:rPr lang="en-US"/>
              <a:t>Click to edit Master title style</a:t>
            </a:r>
            <a:endParaRPr lang="nl-NL" dirty="0"/>
          </a:p>
        </p:txBody>
      </p:sp>
      <p:sp>
        <p:nvSpPr>
          <p:cNvPr id="5" name="Tijdelijke aanduiding voor inhoud 2"/>
          <p:cNvSpPr>
            <a:spLocks noGrp="1"/>
          </p:cNvSpPr>
          <p:nvPr>
            <p:ph idx="1"/>
          </p:nvPr>
        </p:nvSpPr>
        <p:spPr>
          <a:xfrm>
            <a:off x="566738" y="830263"/>
            <a:ext cx="8291512" cy="5697537"/>
          </a:xfrm>
        </p:spPr>
        <p:txBody>
          <a:bodyPr/>
          <a:lstStyle>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dirty="0"/>
          </a:p>
        </p:txBody>
      </p:sp>
    </p:spTree>
    <p:extLst>
      <p:ext uri="{BB962C8B-B14F-4D97-AF65-F5344CB8AC3E}">
        <p14:creationId xmlns:p14="http://schemas.microsoft.com/office/powerpoint/2010/main" val="1802304871"/>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sp>
        <p:nvSpPr>
          <p:cNvPr id="4" name="Rechthoek 13">
            <a:extLst>
              <a:ext uri="{FF2B5EF4-FFF2-40B4-BE49-F238E27FC236}">
                <a16:creationId xmlns:a16="http://schemas.microsoft.com/office/drawing/2014/main" id="{8AC0F4E1-BE60-4F98-A130-238F454033BD}"/>
              </a:ext>
            </a:extLst>
          </p:cNvPr>
          <p:cNvSpPr>
            <a:spLocks noChangeArrowheads="1"/>
          </p:cNvSpPr>
          <p:nvPr userDrawn="1"/>
        </p:nvSpPr>
        <p:spPr bwMode="auto">
          <a:xfrm>
            <a:off x="0" y="0"/>
            <a:ext cx="8921750" cy="1268413"/>
          </a:xfrm>
          <a:prstGeom prst="rect">
            <a:avLst/>
          </a:prstGeom>
          <a:solidFill>
            <a:schemeClr val="tx1"/>
          </a:solidFill>
          <a:ln w="9525" algn="ctr">
            <a:solidFill>
              <a:schemeClr val="tx1"/>
            </a:solidFill>
            <a:round/>
            <a:headEnd/>
            <a:tailEnd/>
          </a:ln>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endParaRPr lang="nl-NL" altLang="nl-NL">
              <a:solidFill>
                <a:srgbClr val="FFFFFF"/>
              </a:solidFill>
            </a:endParaRPr>
          </a:p>
        </p:txBody>
      </p:sp>
      <p:sp>
        <p:nvSpPr>
          <p:cNvPr id="5" name="Rechthoek 14">
            <a:extLst>
              <a:ext uri="{FF2B5EF4-FFF2-40B4-BE49-F238E27FC236}">
                <a16:creationId xmlns:a16="http://schemas.microsoft.com/office/drawing/2014/main" id="{24F3F6EA-75B7-44E3-ADB1-23CCEEF51C57}"/>
              </a:ext>
            </a:extLst>
          </p:cNvPr>
          <p:cNvSpPr>
            <a:spLocks noChangeArrowheads="1"/>
          </p:cNvSpPr>
          <p:nvPr userDrawn="1"/>
        </p:nvSpPr>
        <p:spPr bwMode="auto">
          <a:xfrm>
            <a:off x="0" y="2587625"/>
            <a:ext cx="1146175" cy="1150938"/>
          </a:xfrm>
          <a:prstGeom prst="rect">
            <a:avLst/>
          </a:prstGeom>
          <a:solidFill>
            <a:schemeClr val="accent1">
              <a:alpha val="50195"/>
            </a:schemeClr>
          </a:solidFill>
          <a:ln>
            <a:noFill/>
          </a:ln>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endParaRPr lang="nl-NL" altLang="nl-NL">
              <a:solidFill>
                <a:srgbClr val="FFFFFF"/>
              </a:solidFill>
            </a:endParaRPr>
          </a:p>
        </p:txBody>
      </p:sp>
      <p:sp>
        <p:nvSpPr>
          <p:cNvPr id="6" name="Rechthoek 15">
            <a:extLst>
              <a:ext uri="{FF2B5EF4-FFF2-40B4-BE49-F238E27FC236}">
                <a16:creationId xmlns:a16="http://schemas.microsoft.com/office/drawing/2014/main" id="{BFFD7F57-C9A6-4F28-8F5A-D04F950667C6}"/>
              </a:ext>
            </a:extLst>
          </p:cNvPr>
          <p:cNvSpPr>
            <a:spLocks noChangeArrowheads="1"/>
          </p:cNvSpPr>
          <p:nvPr userDrawn="1"/>
        </p:nvSpPr>
        <p:spPr bwMode="auto">
          <a:xfrm>
            <a:off x="1146175" y="1431925"/>
            <a:ext cx="7997825" cy="1155700"/>
          </a:xfrm>
          <a:prstGeom prst="rect">
            <a:avLst/>
          </a:prstGeom>
          <a:solidFill>
            <a:schemeClr val="accent1">
              <a:alpha val="25098"/>
            </a:schemeClr>
          </a:solidFill>
          <a:ln>
            <a:noFill/>
          </a:ln>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endParaRPr lang="nl-NL" altLang="nl-NL">
              <a:solidFill>
                <a:srgbClr val="FFFFFF"/>
              </a:solidFill>
            </a:endParaRPr>
          </a:p>
        </p:txBody>
      </p:sp>
      <p:pic>
        <p:nvPicPr>
          <p:cNvPr id="7" name="Afbeelding 16" descr="logo UL_RGB.pdf">
            <a:extLst>
              <a:ext uri="{FF2B5EF4-FFF2-40B4-BE49-F238E27FC236}">
                <a16:creationId xmlns:a16="http://schemas.microsoft.com/office/drawing/2014/main" id="{EB2B597A-D80B-40BC-8628-A7130D63F66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11188" y="5743575"/>
            <a:ext cx="495300"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Afbeelding 17" descr="logo lumc_Fedra_PPT_20 mm E.pdf">
            <a:extLst>
              <a:ext uri="{FF2B5EF4-FFF2-40B4-BE49-F238E27FC236}">
                <a16:creationId xmlns:a16="http://schemas.microsoft.com/office/drawing/2014/main" id="{6E97AD66-2B01-4BB1-A986-496FD8A56EC0}"/>
              </a:ext>
            </a:extLst>
          </p:cNvPr>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566738" y="277813"/>
            <a:ext cx="2293937"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Rectangle 3"/>
          <p:cNvSpPr>
            <a:spLocks noGrp="1" noChangeArrowheads="1"/>
          </p:cNvSpPr>
          <p:nvPr>
            <p:ph idx="1"/>
          </p:nvPr>
        </p:nvSpPr>
        <p:spPr bwMode="auto">
          <a:xfrm>
            <a:off x="1323975" y="1431652"/>
            <a:ext cx="7524750" cy="1152000"/>
          </a:xfrm>
          <a:prstGeom prst="rect">
            <a:avLst/>
          </a:prstGeom>
          <a:noFill/>
          <a:ln>
            <a:noFill/>
          </a:ln>
          <a:effectLst/>
        </p:spPr>
        <p:txBody>
          <a:bodyPr spcCol="360000"/>
          <a:lstStyle>
            <a:lvl1pPr>
              <a:defRPr sz="2400" b="1" i="0">
                <a:solidFill>
                  <a:schemeClr val="bg2"/>
                </a:solidFill>
              </a:defRPr>
            </a:lvl1pPr>
          </a:lstStyle>
          <a:p>
            <a:pPr lvl="0"/>
            <a:r>
              <a:rPr lang="nl-NL"/>
              <a:t>Tekststijl van het model bewerken</a:t>
            </a:r>
          </a:p>
        </p:txBody>
      </p:sp>
      <p:sp>
        <p:nvSpPr>
          <p:cNvPr id="17" name="Tijdelijke aanduiding voor tekst 3"/>
          <p:cNvSpPr>
            <a:spLocks noGrp="1"/>
          </p:cNvSpPr>
          <p:nvPr>
            <p:ph type="body" sz="half" idx="10"/>
          </p:nvPr>
        </p:nvSpPr>
        <p:spPr>
          <a:xfrm>
            <a:off x="1323974" y="2839003"/>
            <a:ext cx="7524751" cy="3418922"/>
          </a:xfrm>
        </p:spPr>
        <p:txBody>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Rectangle 4">
            <a:extLst>
              <a:ext uri="{FF2B5EF4-FFF2-40B4-BE49-F238E27FC236}">
                <a16:creationId xmlns:a16="http://schemas.microsoft.com/office/drawing/2014/main" id="{ED7D1D26-F715-4E4C-BF67-F77BADA449D5}"/>
              </a:ext>
            </a:extLst>
          </p:cNvPr>
          <p:cNvSpPr>
            <a:spLocks noGrp="1" noChangeArrowheads="1"/>
          </p:cNvSpPr>
          <p:nvPr>
            <p:ph type="dt" sz="half" idx="11"/>
          </p:nvPr>
        </p:nvSpPr>
        <p:spPr>
          <a:xfrm>
            <a:off x="6350000" y="6553200"/>
            <a:ext cx="2508250" cy="304800"/>
          </a:xfrm>
        </p:spPr>
        <p:txBody>
          <a:bodyPr/>
          <a:lstStyle>
            <a:lvl1pPr algn="r">
              <a:defRPr sz="1200">
                <a:solidFill>
                  <a:srgbClr val="FFFFFF"/>
                </a:solidFill>
                <a:latin typeface="+mn-lt"/>
              </a:defRPr>
            </a:lvl1pPr>
          </a:lstStyle>
          <a:p>
            <a:pPr>
              <a:defRPr/>
            </a:pPr>
            <a:fld id="{1FFE1EAE-ED3D-4629-8061-B5FC27E33AC4}" type="datetime1">
              <a:rPr lang="nl-NL"/>
              <a:pPr>
                <a:defRPr/>
              </a:pPr>
              <a:t>01-12-2021</a:t>
            </a:fld>
            <a:endParaRPr lang="en-GB" dirty="0"/>
          </a:p>
        </p:txBody>
      </p:sp>
      <p:sp>
        <p:nvSpPr>
          <p:cNvPr id="10" name="Rectangle 6">
            <a:extLst>
              <a:ext uri="{FF2B5EF4-FFF2-40B4-BE49-F238E27FC236}">
                <a16:creationId xmlns:a16="http://schemas.microsoft.com/office/drawing/2014/main" id="{CC7F1B7E-E95A-4E92-A550-997C4CCADBC2}"/>
              </a:ext>
            </a:extLst>
          </p:cNvPr>
          <p:cNvSpPr>
            <a:spLocks noGrp="1" noChangeArrowheads="1"/>
          </p:cNvSpPr>
          <p:nvPr>
            <p:ph type="sldNum" sz="quarter" idx="12"/>
          </p:nvPr>
        </p:nvSpPr>
        <p:spPr/>
        <p:txBody>
          <a:bodyPr/>
          <a:lstStyle>
            <a:lvl1pPr>
              <a:defRPr/>
            </a:lvl1pPr>
          </a:lstStyle>
          <a:p>
            <a:pPr>
              <a:defRPr/>
            </a:pPr>
            <a:fld id="{C78FD63D-AE9D-4171-B9F5-2399FB14BC68}" type="slidenum">
              <a:rPr lang="en-GB" altLang="nl-NL"/>
              <a:pPr>
                <a:defRPr/>
              </a:pPr>
              <a:t>‹#›</a:t>
            </a:fld>
            <a:endParaRPr lang="en-GB" altLang="nl-NL"/>
          </a:p>
        </p:txBody>
      </p:sp>
      <p:sp>
        <p:nvSpPr>
          <p:cNvPr id="11" name="Rectangle 5">
            <a:extLst>
              <a:ext uri="{FF2B5EF4-FFF2-40B4-BE49-F238E27FC236}">
                <a16:creationId xmlns:a16="http://schemas.microsoft.com/office/drawing/2014/main" id="{B03AD90A-C069-4DF9-A69C-328E9407808D}"/>
              </a:ext>
            </a:extLst>
          </p:cNvPr>
          <p:cNvSpPr>
            <a:spLocks noGrp="1" noChangeArrowheads="1"/>
          </p:cNvSpPr>
          <p:nvPr>
            <p:ph type="ftr" sz="quarter" idx="13"/>
          </p:nvPr>
        </p:nvSpPr>
        <p:spPr>
          <a:xfrm>
            <a:off x="1304925" y="6553200"/>
            <a:ext cx="4708525" cy="304800"/>
          </a:xfrm>
        </p:spPr>
        <p:txBody>
          <a:bodyPr/>
          <a:lstStyle>
            <a:lvl1pPr>
              <a:defRPr sz="1200">
                <a:solidFill>
                  <a:srgbClr val="FFFFFF"/>
                </a:solidFill>
                <a:latin typeface="+mn-lt"/>
              </a:defRPr>
            </a:lvl1pPr>
          </a:lstStyle>
          <a:p>
            <a:pPr>
              <a:defRPr/>
            </a:pPr>
            <a:r>
              <a:rPr lang="en-GB"/>
              <a:t>Halle 2021</a:t>
            </a:r>
          </a:p>
        </p:txBody>
      </p:sp>
    </p:spTree>
    <p:extLst>
      <p:ext uri="{BB962C8B-B14F-4D97-AF65-F5344CB8AC3E}">
        <p14:creationId xmlns:p14="http://schemas.microsoft.com/office/powerpoint/2010/main" val="4096084636"/>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userDrawn="1">
  <p:cSld name="Just titl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a:lvl1pPr>
          </a:lstStyle>
          <a:p>
            <a:r>
              <a:rPr lang="nl-NL"/>
              <a:t>Klik om stijl te bewerken</a:t>
            </a:r>
            <a:endParaRPr lang="en-GB" dirty="0"/>
          </a:p>
        </p:txBody>
      </p:sp>
      <p:sp>
        <p:nvSpPr>
          <p:cNvPr id="3" name="Foliennummernplatzhalter 4">
            <a:extLst>
              <a:ext uri="{FF2B5EF4-FFF2-40B4-BE49-F238E27FC236}">
                <a16:creationId xmlns:a16="http://schemas.microsoft.com/office/drawing/2014/main" id="{DD6672FC-84AB-4BC3-86AA-037B5B835FD7}"/>
              </a:ext>
            </a:extLst>
          </p:cNvPr>
          <p:cNvSpPr>
            <a:spLocks noGrp="1"/>
          </p:cNvSpPr>
          <p:nvPr>
            <p:ph type="sldNum" sz="quarter" idx="10"/>
          </p:nvPr>
        </p:nvSpPr>
        <p:spPr/>
        <p:txBody>
          <a:bodyPr/>
          <a:lstStyle>
            <a:lvl1pPr>
              <a:defRPr/>
            </a:lvl1pPr>
          </a:lstStyle>
          <a:p>
            <a:pPr>
              <a:defRPr/>
            </a:pPr>
            <a:fld id="{82FE873C-DA17-44E7-AEE5-BF751069727B}" type="slidenum">
              <a:rPr lang="en-GB" altLang="nl-NL"/>
              <a:pPr>
                <a:defRPr/>
              </a:pPr>
              <a:t>‹#›</a:t>
            </a:fld>
            <a:endParaRPr lang="en-GB" altLang="nl-NL"/>
          </a:p>
        </p:txBody>
      </p:sp>
      <p:sp>
        <p:nvSpPr>
          <p:cNvPr id="4" name="Datumsplatzhalter 3">
            <a:extLst>
              <a:ext uri="{FF2B5EF4-FFF2-40B4-BE49-F238E27FC236}">
                <a16:creationId xmlns:a16="http://schemas.microsoft.com/office/drawing/2014/main" id="{5565980C-6D09-4104-A2F4-EA0FC887A3B8}"/>
              </a:ext>
            </a:extLst>
          </p:cNvPr>
          <p:cNvSpPr>
            <a:spLocks noGrp="1"/>
          </p:cNvSpPr>
          <p:nvPr>
            <p:ph type="dt" sz="half" idx="11"/>
          </p:nvPr>
        </p:nvSpPr>
        <p:spPr>
          <a:xfrm>
            <a:off x="457200" y="6477000"/>
            <a:ext cx="2133600" cy="365125"/>
          </a:xfrm>
        </p:spPr>
        <p:txBody>
          <a:bodyPr lIns="91440" tIns="45720" rIns="91440" bIns="45720" rtlCol="0"/>
          <a:lstStyle>
            <a:lvl1pPr algn="l">
              <a:defRPr sz="1000">
                <a:solidFill>
                  <a:schemeClr val="tx1">
                    <a:tint val="75000"/>
                  </a:schemeClr>
                </a:solidFill>
                <a:latin typeface="Arial" panose="020B0604020202020204" pitchFamily="34" charset="0"/>
                <a:cs typeface="Arial" panose="020B0604020202020204" pitchFamily="34" charset="0"/>
              </a:defRPr>
            </a:lvl1pPr>
          </a:lstStyle>
          <a:p>
            <a:pPr>
              <a:defRPr/>
            </a:pPr>
            <a:fld id="{8283A9D1-955C-4620-AAB1-129BD4A55F3A}" type="datetime1">
              <a:rPr lang="nl-NL"/>
              <a:pPr>
                <a:defRPr/>
              </a:pPr>
              <a:t>01-12-2021</a:t>
            </a:fld>
            <a:endParaRPr lang="en-GB" dirty="0"/>
          </a:p>
        </p:txBody>
      </p:sp>
    </p:spTree>
    <p:extLst>
      <p:ext uri="{BB962C8B-B14F-4D97-AF65-F5344CB8AC3E}">
        <p14:creationId xmlns:p14="http://schemas.microsoft.com/office/powerpoint/2010/main" val="857771305"/>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8" name="Rechthoek 13">
            <a:extLst>
              <a:ext uri="{FF2B5EF4-FFF2-40B4-BE49-F238E27FC236}">
                <a16:creationId xmlns:a16="http://schemas.microsoft.com/office/drawing/2014/main" id="{3AC904C4-F3CA-45D3-B90B-910BDCB44BD6}"/>
              </a:ext>
            </a:extLst>
          </p:cNvPr>
          <p:cNvSpPr>
            <a:spLocks noChangeArrowheads="1"/>
          </p:cNvSpPr>
          <p:nvPr userDrawn="1"/>
        </p:nvSpPr>
        <p:spPr bwMode="auto">
          <a:xfrm>
            <a:off x="0" y="0"/>
            <a:ext cx="9144000" cy="1431925"/>
          </a:xfrm>
          <a:prstGeom prst="rect">
            <a:avLst/>
          </a:prstGeom>
          <a:solidFill>
            <a:schemeClr val="tx1"/>
          </a:solidFill>
          <a:ln w="9525" algn="ctr">
            <a:solidFill>
              <a:schemeClr val="tx1"/>
            </a:solidFill>
            <a:round/>
            <a:headEnd/>
            <a:tailEnd/>
          </a:ln>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endParaRPr lang="nl-NL" altLang="nl-NL">
              <a:solidFill>
                <a:srgbClr val="FFFFFF"/>
              </a:solidFill>
            </a:endParaRPr>
          </a:p>
        </p:txBody>
      </p:sp>
      <p:pic>
        <p:nvPicPr>
          <p:cNvPr id="9" name="Afbeelding 14" descr="logo UL_RGB.pdf">
            <a:extLst>
              <a:ext uri="{FF2B5EF4-FFF2-40B4-BE49-F238E27FC236}">
                <a16:creationId xmlns:a16="http://schemas.microsoft.com/office/drawing/2014/main" id="{BDAD7513-6FFD-4119-BD49-C93EF6616520}"/>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11188" y="5743575"/>
            <a:ext cx="495300"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hthoek 13">
            <a:extLst>
              <a:ext uri="{FF2B5EF4-FFF2-40B4-BE49-F238E27FC236}">
                <a16:creationId xmlns:a16="http://schemas.microsoft.com/office/drawing/2014/main" id="{97111114-BF5E-422E-B13F-79AD079311EE}"/>
              </a:ext>
            </a:extLst>
          </p:cNvPr>
          <p:cNvSpPr>
            <a:spLocks noChangeArrowheads="1"/>
          </p:cNvSpPr>
          <p:nvPr userDrawn="1"/>
        </p:nvSpPr>
        <p:spPr bwMode="auto">
          <a:xfrm>
            <a:off x="1146175" y="1431925"/>
            <a:ext cx="7997825" cy="1150938"/>
          </a:xfrm>
          <a:prstGeom prst="rect">
            <a:avLst/>
          </a:prstGeom>
          <a:solidFill>
            <a:schemeClr val="accent1"/>
          </a:solidFill>
          <a:ln>
            <a:noFill/>
          </a:ln>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endParaRPr lang="nl-NL" altLang="nl-NL">
              <a:solidFill>
                <a:srgbClr val="FFFFFF"/>
              </a:solidFill>
            </a:endParaRPr>
          </a:p>
        </p:txBody>
      </p:sp>
      <p:sp>
        <p:nvSpPr>
          <p:cNvPr id="11" name="Rechthoek 16">
            <a:extLst>
              <a:ext uri="{FF2B5EF4-FFF2-40B4-BE49-F238E27FC236}">
                <a16:creationId xmlns:a16="http://schemas.microsoft.com/office/drawing/2014/main" id="{3D5D071C-83A5-449B-81BE-24D8C27E37EA}"/>
              </a:ext>
            </a:extLst>
          </p:cNvPr>
          <p:cNvSpPr>
            <a:spLocks noChangeArrowheads="1"/>
          </p:cNvSpPr>
          <p:nvPr userDrawn="1"/>
        </p:nvSpPr>
        <p:spPr bwMode="auto">
          <a:xfrm>
            <a:off x="0" y="2587625"/>
            <a:ext cx="1146175" cy="1150938"/>
          </a:xfrm>
          <a:prstGeom prst="rect">
            <a:avLst/>
          </a:prstGeom>
          <a:solidFill>
            <a:schemeClr val="accent1">
              <a:alpha val="50195"/>
            </a:schemeClr>
          </a:solidFill>
          <a:ln>
            <a:noFill/>
          </a:ln>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endParaRPr lang="nl-NL" altLang="nl-NL">
              <a:solidFill>
                <a:srgbClr val="FFFFFF"/>
              </a:solidFill>
            </a:endParaRPr>
          </a:p>
        </p:txBody>
      </p:sp>
      <p:pic>
        <p:nvPicPr>
          <p:cNvPr id="12" name="Afbeelding 17" descr="logo lumc_Fedra_PPT_20 mm E.pdf">
            <a:extLst>
              <a:ext uri="{FF2B5EF4-FFF2-40B4-BE49-F238E27FC236}">
                <a16:creationId xmlns:a16="http://schemas.microsoft.com/office/drawing/2014/main" id="{92880D73-5013-42E4-9819-C5E3B823C173}"/>
              </a:ext>
            </a:extLst>
          </p:cNvPr>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566738" y="277813"/>
            <a:ext cx="2293937"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9" name="Rectangle 3"/>
          <p:cNvSpPr>
            <a:spLocks noGrp="1" noChangeArrowheads="1"/>
          </p:cNvSpPr>
          <p:nvPr>
            <p:ph type="subTitle" idx="1"/>
          </p:nvPr>
        </p:nvSpPr>
        <p:spPr>
          <a:xfrm>
            <a:off x="1304925" y="2780928"/>
            <a:ext cx="4527551" cy="347890"/>
          </a:xfrm>
        </p:spPr>
        <p:txBody>
          <a:bodyPr/>
          <a:lstStyle>
            <a:lvl1pPr marL="0" indent="0" algn="l">
              <a:lnSpc>
                <a:spcPct val="100000"/>
              </a:lnSpc>
              <a:buFontTx/>
              <a:buNone/>
              <a:defRPr b="1">
                <a:solidFill>
                  <a:schemeClr val="bg2"/>
                </a:solidFill>
              </a:defRPr>
            </a:lvl1pPr>
          </a:lstStyle>
          <a:p>
            <a:pPr lvl="0"/>
            <a:r>
              <a:rPr lang="nl-NL" noProof="0"/>
              <a:t>Klik om de ondertitelstijl van het model te bewerken</a:t>
            </a:r>
            <a:endParaRPr lang="en-GB" noProof="0" dirty="0"/>
          </a:p>
        </p:txBody>
      </p:sp>
      <p:sp>
        <p:nvSpPr>
          <p:cNvPr id="21" name="Rectangle 2"/>
          <p:cNvSpPr>
            <a:spLocks noGrp="1" noChangeArrowheads="1"/>
          </p:cNvSpPr>
          <p:nvPr>
            <p:ph type="title"/>
          </p:nvPr>
        </p:nvSpPr>
        <p:spPr bwMode="auto">
          <a:xfrm>
            <a:off x="1322388" y="1431450"/>
            <a:ext cx="7821570" cy="1144588"/>
          </a:xfrm>
          <a:prstGeom prst="rect">
            <a:avLst/>
          </a:prstGeom>
          <a:noFill/>
          <a:ln>
            <a:noFill/>
          </a:ln>
          <a:effectLst/>
        </p:spPr>
        <p:txBody>
          <a:bodyPr tIns="108000" bIns="0" anchor="t"/>
          <a:lstStyle/>
          <a:p>
            <a:pPr lvl="0"/>
            <a:r>
              <a:rPr lang="en-US"/>
              <a:t>Click to edit Master title style</a:t>
            </a:r>
            <a:endParaRPr lang="en-GB" dirty="0"/>
          </a:p>
        </p:txBody>
      </p:sp>
      <p:sp>
        <p:nvSpPr>
          <p:cNvPr id="24" name="Rectangle 3"/>
          <p:cNvSpPr>
            <a:spLocks noGrp="1" noChangeArrowheads="1"/>
          </p:cNvSpPr>
          <p:nvPr>
            <p:ph idx="10"/>
          </p:nvPr>
        </p:nvSpPr>
        <p:spPr bwMode="auto">
          <a:xfrm>
            <a:off x="1304925" y="4433456"/>
            <a:ext cx="4530829" cy="415636"/>
          </a:xfrm>
          <a:prstGeom prst="rect">
            <a:avLst/>
          </a:prstGeom>
          <a:noFill/>
          <a:ln>
            <a:noFill/>
          </a:ln>
          <a:effectLst/>
        </p:spPr>
        <p:txBody>
          <a:bodyPr/>
          <a:lstStyle>
            <a:lvl1pPr marL="0" indent="0">
              <a:buFontTx/>
              <a:buNone/>
              <a:defRPr sz="2000" baseline="0">
                <a:solidFill>
                  <a:schemeClr val="bg2"/>
                </a:solidFill>
              </a:defRPr>
            </a:lvl1pPr>
          </a:lstStyle>
          <a:p>
            <a:pPr lvl="0"/>
            <a:r>
              <a:rPr lang="nl-NL"/>
              <a:t>Tekststijl van het model bewerken</a:t>
            </a:r>
          </a:p>
        </p:txBody>
      </p:sp>
      <p:sp>
        <p:nvSpPr>
          <p:cNvPr id="23" name="Rectangle 3"/>
          <p:cNvSpPr>
            <a:spLocks noGrp="1" noChangeArrowheads="1"/>
          </p:cNvSpPr>
          <p:nvPr>
            <p:ph idx="11"/>
          </p:nvPr>
        </p:nvSpPr>
        <p:spPr bwMode="auto">
          <a:xfrm>
            <a:off x="1304925" y="4849092"/>
            <a:ext cx="4545117" cy="415635"/>
          </a:xfrm>
          <a:prstGeom prst="rect">
            <a:avLst/>
          </a:prstGeom>
          <a:noFill/>
          <a:ln>
            <a:noFill/>
          </a:ln>
          <a:effectLst/>
        </p:spPr>
        <p:txBody>
          <a:bodyPr/>
          <a:lstStyle>
            <a:lvl1pPr marL="0" indent="0">
              <a:buFontTx/>
              <a:buNone/>
              <a:defRPr sz="2000">
                <a:solidFill>
                  <a:schemeClr val="bg2"/>
                </a:solidFill>
              </a:defRPr>
            </a:lvl1pPr>
            <a:lvl2pPr marL="0" indent="0">
              <a:buFontTx/>
              <a:buNone/>
              <a:defRPr sz="1600"/>
            </a:lvl2pPr>
            <a:lvl3pPr marL="860425" indent="0">
              <a:buFontTx/>
              <a:buNone/>
              <a:defRPr/>
            </a:lvl3pPr>
            <a:lvl4pPr marL="1236662" indent="0">
              <a:buFontTx/>
              <a:buNone/>
              <a:defRPr/>
            </a:lvl4pPr>
            <a:lvl5pPr marL="1717675" indent="0">
              <a:buFontTx/>
              <a:buNone/>
              <a:defRPr/>
            </a:lvl5pPr>
          </a:lstStyle>
          <a:p>
            <a:pPr lvl="0"/>
            <a:r>
              <a:rPr lang="nl-NL"/>
              <a:t>Tekststijl van het model bewerken</a:t>
            </a:r>
          </a:p>
        </p:txBody>
      </p:sp>
      <p:sp>
        <p:nvSpPr>
          <p:cNvPr id="19" name="Rectangle 3"/>
          <p:cNvSpPr>
            <a:spLocks noGrp="1" noChangeArrowheads="1"/>
          </p:cNvSpPr>
          <p:nvPr>
            <p:ph idx="12"/>
          </p:nvPr>
        </p:nvSpPr>
        <p:spPr bwMode="auto">
          <a:xfrm>
            <a:off x="1304924" y="5264727"/>
            <a:ext cx="4527551" cy="415635"/>
          </a:xfrm>
          <a:prstGeom prst="rect">
            <a:avLst/>
          </a:prstGeom>
          <a:noFill/>
          <a:ln>
            <a:noFill/>
          </a:ln>
          <a:effectLst/>
        </p:spPr>
        <p:txBody>
          <a:bodyPr/>
          <a:lstStyle>
            <a:lvl1pPr marL="0" indent="0">
              <a:buFontTx/>
              <a:buNone/>
              <a:defRPr sz="1800" b="0" i="0" cap="all" baseline="0">
                <a:solidFill>
                  <a:schemeClr val="accent1"/>
                </a:solidFill>
              </a:defRPr>
            </a:lvl1pPr>
          </a:lstStyle>
          <a:p>
            <a:pPr lvl="0"/>
            <a:r>
              <a:rPr lang="nl-NL"/>
              <a:t>Tekststijl van het model bewerken</a:t>
            </a:r>
          </a:p>
        </p:txBody>
      </p:sp>
      <p:sp>
        <p:nvSpPr>
          <p:cNvPr id="26" name="Tijdelijke aanduiding voor afbeelding 2"/>
          <p:cNvSpPr>
            <a:spLocks noGrp="1"/>
          </p:cNvSpPr>
          <p:nvPr>
            <p:ph type="pic" idx="14"/>
          </p:nvPr>
        </p:nvSpPr>
        <p:spPr>
          <a:xfrm>
            <a:off x="5969102" y="2583652"/>
            <a:ext cx="2880000" cy="2880000"/>
          </a:xfrm>
        </p:spPr>
        <p:txBody>
          <a:bodyPr/>
          <a:lstStyle>
            <a:lvl1pPr marL="0" indent="0">
              <a:buNone/>
              <a:defRPr sz="800">
                <a:solidFill>
                  <a:schemeClr val="accent4"/>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nl-NL" noProof="0" dirty="0"/>
          </a:p>
        </p:txBody>
      </p:sp>
      <p:sp>
        <p:nvSpPr>
          <p:cNvPr id="13" name="Rectangle 4">
            <a:extLst>
              <a:ext uri="{FF2B5EF4-FFF2-40B4-BE49-F238E27FC236}">
                <a16:creationId xmlns:a16="http://schemas.microsoft.com/office/drawing/2014/main" id="{0525A147-7CBF-4C90-8BC3-9F0393E07B57}"/>
              </a:ext>
            </a:extLst>
          </p:cNvPr>
          <p:cNvSpPr>
            <a:spLocks noGrp="1" noChangeArrowheads="1"/>
          </p:cNvSpPr>
          <p:nvPr>
            <p:ph type="dt" sz="half" idx="15"/>
          </p:nvPr>
        </p:nvSpPr>
        <p:spPr>
          <a:xfrm>
            <a:off x="6350000" y="6553200"/>
            <a:ext cx="2508250" cy="304800"/>
          </a:xfrm>
        </p:spPr>
        <p:txBody>
          <a:bodyPr/>
          <a:lstStyle>
            <a:lvl1pPr algn="r">
              <a:defRPr sz="1200">
                <a:solidFill>
                  <a:srgbClr val="FFFFFF"/>
                </a:solidFill>
                <a:latin typeface="+mn-lt"/>
              </a:defRPr>
            </a:lvl1pPr>
          </a:lstStyle>
          <a:p>
            <a:pPr>
              <a:defRPr/>
            </a:pPr>
            <a:fld id="{300CB293-7E4C-4B7F-A8E8-F8208F1D8D82}" type="datetime1">
              <a:rPr lang="nl-NL"/>
              <a:pPr>
                <a:defRPr/>
              </a:pPr>
              <a:t>01-12-2021</a:t>
            </a:fld>
            <a:endParaRPr lang="en-GB" dirty="0"/>
          </a:p>
        </p:txBody>
      </p:sp>
      <p:sp>
        <p:nvSpPr>
          <p:cNvPr id="14" name="Rectangle 5">
            <a:extLst>
              <a:ext uri="{FF2B5EF4-FFF2-40B4-BE49-F238E27FC236}">
                <a16:creationId xmlns:a16="http://schemas.microsoft.com/office/drawing/2014/main" id="{6798B303-E509-4E65-A94B-54C1877F2F7E}"/>
              </a:ext>
            </a:extLst>
          </p:cNvPr>
          <p:cNvSpPr>
            <a:spLocks noGrp="1" noChangeArrowheads="1"/>
          </p:cNvSpPr>
          <p:nvPr>
            <p:ph type="ftr" sz="quarter" idx="16"/>
          </p:nvPr>
        </p:nvSpPr>
        <p:spPr>
          <a:xfrm>
            <a:off x="1304925" y="6553200"/>
            <a:ext cx="4708525" cy="304800"/>
          </a:xfrm>
        </p:spPr>
        <p:txBody>
          <a:bodyPr/>
          <a:lstStyle>
            <a:lvl1pPr>
              <a:defRPr sz="1200">
                <a:solidFill>
                  <a:srgbClr val="FFFFFF"/>
                </a:solidFill>
                <a:latin typeface="+mn-lt"/>
              </a:defRPr>
            </a:lvl1pPr>
          </a:lstStyle>
          <a:p>
            <a:pPr>
              <a:defRPr/>
            </a:pPr>
            <a:r>
              <a:rPr lang="en-GB"/>
              <a:t>Halle 2021</a:t>
            </a:r>
          </a:p>
        </p:txBody>
      </p:sp>
      <p:sp>
        <p:nvSpPr>
          <p:cNvPr id="15" name="Rectangle 6">
            <a:extLst>
              <a:ext uri="{FF2B5EF4-FFF2-40B4-BE49-F238E27FC236}">
                <a16:creationId xmlns:a16="http://schemas.microsoft.com/office/drawing/2014/main" id="{2846CF9E-4632-4B21-A44E-A4F56761CBEE}"/>
              </a:ext>
            </a:extLst>
          </p:cNvPr>
          <p:cNvSpPr>
            <a:spLocks noGrp="1" noChangeArrowheads="1"/>
          </p:cNvSpPr>
          <p:nvPr>
            <p:ph type="sldNum" sz="quarter" idx="17"/>
          </p:nvPr>
        </p:nvSpPr>
        <p:spPr/>
        <p:txBody>
          <a:bodyPr/>
          <a:lstStyle>
            <a:lvl1pPr>
              <a:defRPr/>
            </a:lvl1pPr>
          </a:lstStyle>
          <a:p>
            <a:pPr>
              <a:defRPr/>
            </a:pPr>
            <a:fld id="{A3E6F687-B5F2-489A-9FA8-457647AABA97}" type="slidenum">
              <a:rPr lang="en-GB" altLang="nl-NL"/>
              <a:pPr>
                <a:defRPr/>
              </a:pPr>
              <a:t>‹#›</a:t>
            </a:fld>
            <a:endParaRPr lang="en-GB" altLang="nl-NL"/>
          </a:p>
        </p:txBody>
      </p:sp>
    </p:spTree>
    <p:extLst>
      <p:ext uri="{BB962C8B-B14F-4D97-AF65-F5344CB8AC3E}">
        <p14:creationId xmlns:p14="http://schemas.microsoft.com/office/powerpoint/2010/main" val="1163222695"/>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5" name="Rechthoek 13">
            <a:extLst>
              <a:ext uri="{FF2B5EF4-FFF2-40B4-BE49-F238E27FC236}">
                <a16:creationId xmlns:a16="http://schemas.microsoft.com/office/drawing/2014/main" id="{D634224F-0DCA-4926-9F7A-7650B3ABDAC7}"/>
              </a:ext>
            </a:extLst>
          </p:cNvPr>
          <p:cNvSpPr>
            <a:spLocks noChangeArrowheads="1"/>
          </p:cNvSpPr>
          <p:nvPr userDrawn="1"/>
        </p:nvSpPr>
        <p:spPr bwMode="auto">
          <a:xfrm>
            <a:off x="0" y="0"/>
            <a:ext cx="9144000" cy="6553200"/>
          </a:xfrm>
          <a:prstGeom prst="rect">
            <a:avLst/>
          </a:prstGeom>
          <a:solidFill>
            <a:schemeClr val="accent1">
              <a:alpha val="25098"/>
            </a:schemeClr>
          </a:solidFill>
          <a:ln>
            <a:noFill/>
          </a:ln>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endParaRPr lang="nl-NL" altLang="nl-NL">
              <a:solidFill>
                <a:srgbClr val="FFFFFF"/>
              </a:solidFill>
            </a:endParaRPr>
          </a:p>
        </p:txBody>
      </p:sp>
      <p:sp>
        <p:nvSpPr>
          <p:cNvPr id="2" name="Titel 1"/>
          <p:cNvSpPr>
            <a:spLocks noGrp="1"/>
          </p:cNvSpPr>
          <p:nvPr>
            <p:ph type="title"/>
          </p:nvPr>
        </p:nvSpPr>
        <p:spPr>
          <a:xfrm>
            <a:off x="566738" y="0"/>
            <a:ext cx="6524625" cy="854075"/>
          </a:xfrm>
        </p:spPr>
        <p:txBody>
          <a:bodyPr/>
          <a:lstStyle>
            <a:lvl1pPr>
              <a:defRPr cap="all"/>
            </a:lvl1pPr>
          </a:lstStyle>
          <a:p>
            <a:r>
              <a:rPr lang="nl-NL"/>
              <a:t>Klik om de stijl te bewerken</a:t>
            </a:r>
            <a:endParaRPr lang="nl-NL" dirty="0"/>
          </a:p>
        </p:txBody>
      </p:sp>
      <p:sp>
        <p:nvSpPr>
          <p:cNvPr id="10" name="Tijdelijke aanduiding voor afbeelding 2"/>
          <p:cNvSpPr>
            <a:spLocks noGrp="1"/>
          </p:cNvSpPr>
          <p:nvPr>
            <p:ph type="pic" idx="14"/>
          </p:nvPr>
        </p:nvSpPr>
        <p:spPr>
          <a:xfrm>
            <a:off x="5969102" y="2583652"/>
            <a:ext cx="2880000" cy="2880000"/>
          </a:xfrm>
        </p:spPr>
        <p:txBody>
          <a:bodyPr/>
          <a:lstStyle>
            <a:lvl1pPr marL="0" indent="0">
              <a:buNone/>
              <a:defRPr sz="800">
                <a:solidFill>
                  <a:schemeClr val="accent4"/>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nl-NL" noProof="0" dirty="0"/>
          </a:p>
        </p:txBody>
      </p:sp>
      <p:sp>
        <p:nvSpPr>
          <p:cNvPr id="11" name="Tijdelijke aanduiding voor inhoud 10"/>
          <p:cNvSpPr>
            <a:spLocks noGrp="1"/>
          </p:cNvSpPr>
          <p:nvPr>
            <p:ph sz="quarter" idx="15"/>
          </p:nvPr>
        </p:nvSpPr>
        <p:spPr>
          <a:xfrm>
            <a:off x="566738" y="2583652"/>
            <a:ext cx="5283200" cy="3674274"/>
          </a:xfrm>
        </p:spPr>
        <p:txBody>
          <a:bodyPr/>
          <a:lstStyle>
            <a:lvl1pPr>
              <a:lnSpc>
                <a:spcPct val="100000"/>
              </a:lnSpc>
              <a:defRPr sz="5400" b="1" i="0">
                <a:solidFill>
                  <a:schemeClr val="bg2"/>
                </a:solidFill>
              </a:defRPr>
            </a:lvl1pPr>
          </a:lstStyle>
          <a:p>
            <a:pPr lvl="0"/>
            <a:r>
              <a:rPr lang="en-US"/>
              <a:t>Click to edit Master text styles</a:t>
            </a:r>
          </a:p>
        </p:txBody>
      </p:sp>
      <p:sp>
        <p:nvSpPr>
          <p:cNvPr id="6" name="Tijdelijke aanduiding voor datum 2">
            <a:extLst>
              <a:ext uri="{FF2B5EF4-FFF2-40B4-BE49-F238E27FC236}">
                <a16:creationId xmlns:a16="http://schemas.microsoft.com/office/drawing/2014/main" id="{4008B125-BFAA-43CE-99D9-C03CB21FAB5A}"/>
              </a:ext>
            </a:extLst>
          </p:cNvPr>
          <p:cNvSpPr>
            <a:spLocks noGrp="1"/>
          </p:cNvSpPr>
          <p:nvPr>
            <p:ph type="dt" sz="half" idx="16"/>
          </p:nvPr>
        </p:nvSpPr>
        <p:spPr/>
        <p:txBody>
          <a:bodyPr/>
          <a:lstStyle>
            <a:lvl1pPr>
              <a:defRPr/>
            </a:lvl1pPr>
          </a:lstStyle>
          <a:p>
            <a:pPr>
              <a:defRPr/>
            </a:pPr>
            <a:fld id="{5BDFCAA3-1950-4E20-9330-93A6EF9F9C94}" type="datetime1">
              <a:rPr lang="nl-NL"/>
              <a:pPr>
                <a:defRPr/>
              </a:pPr>
              <a:t>01-12-2021</a:t>
            </a:fld>
            <a:endParaRPr lang="en-GB" dirty="0"/>
          </a:p>
        </p:txBody>
      </p:sp>
      <p:sp>
        <p:nvSpPr>
          <p:cNvPr id="7" name="Tijdelijke aanduiding voor voettekst 3">
            <a:extLst>
              <a:ext uri="{FF2B5EF4-FFF2-40B4-BE49-F238E27FC236}">
                <a16:creationId xmlns:a16="http://schemas.microsoft.com/office/drawing/2014/main" id="{A7E77B2E-3233-480A-A4DD-C260DD0AF90C}"/>
              </a:ext>
            </a:extLst>
          </p:cNvPr>
          <p:cNvSpPr>
            <a:spLocks noGrp="1"/>
          </p:cNvSpPr>
          <p:nvPr>
            <p:ph type="ftr" sz="quarter" idx="17"/>
          </p:nvPr>
        </p:nvSpPr>
        <p:spPr/>
        <p:txBody>
          <a:bodyPr/>
          <a:lstStyle>
            <a:lvl1pPr>
              <a:defRPr/>
            </a:lvl1pPr>
          </a:lstStyle>
          <a:p>
            <a:pPr>
              <a:defRPr/>
            </a:pPr>
            <a:r>
              <a:rPr lang="en-GB"/>
              <a:t>Halle 2021</a:t>
            </a:r>
          </a:p>
        </p:txBody>
      </p:sp>
      <p:sp>
        <p:nvSpPr>
          <p:cNvPr id="8" name="Tijdelijke aanduiding voor dianummer 4">
            <a:extLst>
              <a:ext uri="{FF2B5EF4-FFF2-40B4-BE49-F238E27FC236}">
                <a16:creationId xmlns:a16="http://schemas.microsoft.com/office/drawing/2014/main" id="{8E7DFE84-0EDD-4687-A8D5-85505816EC05}"/>
              </a:ext>
            </a:extLst>
          </p:cNvPr>
          <p:cNvSpPr>
            <a:spLocks noGrp="1"/>
          </p:cNvSpPr>
          <p:nvPr>
            <p:ph type="sldNum" sz="quarter" idx="18"/>
          </p:nvPr>
        </p:nvSpPr>
        <p:spPr/>
        <p:txBody>
          <a:bodyPr/>
          <a:lstStyle>
            <a:lvl1pPr>
              <a:defRPr/>
            </a:lvl1pPr>
          </a:lstStyle>
          <a:p>
            <a:pPr>
              <a:defRPr/>
            </a:pPr>
            <a:fld id="{A59C70D3-37B4-443F-9A3E-12779BED80F1}" type="slidenum">
              <a:rPr lang="en-GB" altLang="nl-NL"/>
              <a:pPr>
                <a:defRPr/>
              </a:pPr>
              <a:t>‹#›</a:t>
            </a:fld>
            <a:endParaRPr lang="en-GB" altLang="nl-NL"/>
          </a:p>
        </p:txBody>
      </p:sp>
    </p:spTree>
    <p:extLst>
      <p:ext uri="{BB962C8B-B14F-4D97-AF65-F5344CB8AC3E}">
        <p14:creationId xmlns:p14="http://schemas.microsoft.com/office/powerpoint/2010/main" val="3973239629"/>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el 1"/>
          <p:cNvSpPr>
            <a:spLocks noGrp="1"/>
          </p:cNvSpPr>
          <p:nvPr>
            <p:ph type="title"/>
          </p:nvPr>
        </p:nvSpPr>
        <p:spPr>
          <a:xfrm>
            <a:off x="566738" y="0"/>
            <a:ext cx="6524625" cy="854075"/>
          </a:xfrm>
        </p:spPr>
        <p:txBody>
          <a:bodyPr/>
          <a:lstStyle/>
          <a:p>
            <a:r>
              <a:rPr lang="en-US"/>
              <a:t>Click to edit Master title style</a:t>
            </a:r>
            <a:endParaRPr lang="nl-NL"/>
          </a:p>
        </p:txBody>
      </p:sp>
      <p:sp>
        <p:nvSpPr>
          <p:cNvPr id="3" name="Tijdelijke aanduiding voor inhoud 2"/>
          <p:cNvSpPr>
            <a:spLocks noGrp="1"/>
          </p:cNvSpPr>
          <p:nvPr>
            <p:ph idx="1"/>
          </p:nvPr>
        </p:nvSpPr>
        <p:spPr>
          <a:xfrm>
            <a:off x="566738" y="1144588"/>
            <a:ext cx="8291512" cy="5113338"/>
          </a:xfrm>
        </p:spPr>
        <p:txBody>
          <a:bodyPr/>
          <a:lstStyle>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dirty="0"/>
          </a:p>
        </p:txBody>
      </p:sp>
      <p:sp>
        <p:nvSpPr>
          <p:cNvPr id="4" name="Rectangle 4">
            <a:extLst>
              <a:ext uri="{FF2B5EF4-FFF2-40B4-BE49-F238E27FC236}">
                <a16:creationId xmlns:a16="http://schemas.microsoft.com/office/drawing/2014/main" id="{3EA9AE0D-4AB1-47A7-8F64-8E58E8F33CA6}"/>
              </a:ext>
            </a:extLst>
          </p:cNvPr>
          <p:cNvSpPr>
            <a:spLocks noGrp="1" noChangeArrowheads="1"/>
          </p:cNvSpPr>
          <p:nvPr>
            <p:ph type="dt" sz="half" idx="10"/>
          </p:nvPr>
        </p:nvSpPr>
        <p:spPr>
          <a:xfrm>
            <a:off x="6350000" y="6553200"/>
            <a:ext cx="2508250" cy="304800"/>
          </a:xfrm>
        </p:spPr>
        <p:txBody>
          <a:bodyPr/>
          <a:lstStyle>
            <a:lvl1pPr algn="r">
              <a:defRPr sz="1200">
                <a:solidFill>
                  <a:srgbClr val="FFFFFF"/>
                </a:solidFill>
                <a:latin typeface="+mn-lt"/>
              </a:defRPr>
            </a:lvl1pPr>
          </a:lstStyle>
          <a:p>
            <a:pPr>
              <a:defRPr/>
            </a:pPr>
            <a:fld id="{4923B231-3BBE-4F17-AE9A-764B7898D3AB}" type="datetime1">
              <a:rPr lang="nl-NL"/>
              <a:pPr>
                <a:defRPr/>
              </a:pPr>
              <a:t>01-12-2021</a:t>
            </a:fld>
            <a:endParaRPr lang="en-GB" dirty="0"/>
          </a:p>
        </p:txBody>
      </p:sp>
      <p:sp>
        <p:nvSpPr>
          <p:cNvPr id="5" name="Rectangle 6">
            <a:extLst>
              <a:ext uri="{FF2B5EF4-FFF2-40B4-BE49-F238E27FC236}">
                <a16:creationId xmlns:a16="http://schemas.microsoft.com/office/drawing/2014/main" id="{0E2EA1E4-5F09-468A-B7A4-E6145C2D6EEE}"/>
              </a:ext>
            </a:extLst>
          </p:cNvPr>
          <p:cNvSpPr>
            <a:spLocks noGrp="1" noChangeArrowheads="1"/>
          </p:cNvSpPr>
          <p:nvPr>
            <p:ph type="sldNum" sz="quarter" idx="11"/>
          </p:nvPr>
        </p:nvSpPr>
        <p:spPr/>
        <p:txBody>
          <a:bodyPr/>
          <a:lstStyle>
            <a:lvl1pPr>
              <a:defRPr/>
            </a:lvl1pPr>
          </a:lstStyle>
          <a:p>
            <a:pPr>
              <a:defRPr/>
            </a:pPr>
            <a:fld id="{3B31236A-35D4-4B72-90AD-8EBFDDD73DD2}" type="slidenum">
              <a:rPr lang="en-GB" altLang="nl-NL"/>
              <a:pPr>
                <a:defRPr/>
              </a:pPr>
              <a:t>‹#›</a:t>
            </a:fld>
            <a:endParaRPr lang="en-GB" altLang="nl-NL"/>
          </a:p>
        </p:txBody>
      </p:sp>
      <p:sp>
        <p:nvSpPr>
          <p:cNvPr id="6" name="Footer Placeholder 5">
            <a:extLst>
              <a:ext uri="{FF2B5EF4-FFF2-40B4-BE49-F238E27FC236}">
                <a16:creationId xmlns:a16="http://schemas.microsoft.com/office/drawing/2014/main" id="{A225BA48-627C-48A5-B97D-1B9CF15B0F64}"/>
              </a:ext>
            </a:extLst>
          </p:cNvPr>
          <p:cNvSpPr>
            <a:spLocks noGrp="1" noChangeArrowheads="1"/>
          </p:cNvSpPr>
          <p:nvPr>
            <p:ph type="ftr" sz="quarter" idx="12"/>
          </p:nvPr>
        </p:nvSpPr>
        <p:spPr>
          <a:xfrm>
            <a:off x="1304925" y="6553200"/>
            <a:ext cx="4708525" cy="304800"/>
          </a:xfrm>
        </p:spPr>
        <p:txBody>
          <a:bodyPr/>
          <a:lstStyle>
            <a:lvl1pPr>
              <a:defRPr sz="1200">
                <a:solidFill>
                  <a:srgbClr val="FFFFFF"/>
                </a:solidFill>
                <a:latin typeface="+mn-lt"/>
              </a:defRPr>
            </a:lvl1pPr>
          </a:lstStyle>
          <a:p>
            <a:pPr>
              <a:defRPr/>
            </a:pPr>
            <a:r>
              <a:rPr lang="en-GB"/>
              <a:t>Halle 2021</a:t>
            </a:r>
          </a:p>
        </p:txBody>
      </p:sp>
    </p:spTree>
    <p:extLst>
      <p:ext uri="{BB962C8B-B14F-4D97-AF65-F5344CB8AC3E}">
        <p14:creationId xmlns:p14="http://schemas.microsoft.com/office/powerpoint/2010/main" val="2218572948"/>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Slide without footer">
    <p:spTree>
      <p:nvGrpSpPr>
        <p:cNvPr id="1" name=""/>
        <p:cNvGrpSpPr/>
        <p:nvPr/>
      </p:nvGrpSpPr>
      <p:grpSpPr>
        <a:xfrm>
          <a:off x="0" y="0"/>
          <a:ext cx="0" cy="0"/>
          <a:chOff x="0" y="0"/>
          <a:chExt cx="0" cy="0"/>
        </a:xfrm>
      </p:grpSpPr>
      <p:sp>
        <p:nvSpPr>
          <p:cNvPr id="5" name="Rechthoek 13">
            <a:extLst>
              <a:ext uri="{FF2B5EF4-FFF2-40B4-BE49-F238E27FC236}">
                <a16:creationId xmlns:a16="http://schemas.microsoft.com/office/drawing/2014/main" id="{BCB751E4-91A2-4497-A1E6-C3FD804EF96E}"/>
              </a:ext>
            </a:extLst>
          </p:cNvPr>
          <p:cNvSpPr>
            <a:spLocks noChangeArrowheads="1"/>
          </p:cNvSpPr>
          <p:nvPr userDrawn="1"/>
        </p:nvSpPr>
        <p:spPr bwMode="auto">
          <a:xfrm>
            <a:off x="0" y="6527800"/>
            <a:ext cx="9144000" cy="330200"/>
          </a:xfrm>
          <a:prstGeom prst="rect">
            <a:avLst/>
          </a:prstGeom>
          <a:solidFill>
            <a:schemeClr val="bg1"/>
          </a:solidFill>
          <a:ln w="9525" algn="ctr">
            <a:solidFill>
              <a:schemeClr val="tx1"/>
            </a:solidFill>
            <a:round/>
            <a:headEnd/>
            <a:tailEnd/>
          </a:ln>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endParaRPr lang="nl-NL" altLang="nl-NL">
              <a:solidFill>
                <a:srgbClr val="FFFFFF"/>
              </a:solidFill>
            </a:endParaRPr>
          </a:p>
        </p:txBody>
      </p:sp>
      <p:sp>
        <p:nvSpPr>
          <p:cNvPr id="2" name="Titel 1"/>
          <p:cNvSpPr>
            <a:spLocks noGrp="1"/>
          </p:cNvSpPr>
          <p:nvPr>
            <p:ph type="title"/>
          </p:nvPr>
        </p:nvSpPr>
        <p:spPr>
          <a:xfrm>
            <a:off x="566738" y="0"/>
            <a:ext cx="6524625" cy="854075"/>
          </a:xfrm>
        </p:spPr>
        <p:txBody>
          <a:bodyPr/>
          <a:lstStyle/>
          <a:p>
            <a:r>
              <a:rPr lang="en-US"/>
              <a:t>Click to edit Master title style</a:t>
            </a:r>
            <a:endParaRPr lang="nl-NL" dirty="0"/>
          </a:p>
        </p:txBody>
      </p:sp>
      <p:sp>
        <p:nvSpPr>
          <p:cNvPr id="4" name="Tijdelijke aanduiding voor inhoud 2"/>
          <p:cNvSpPr>
            <a:spLocks noGrp="1"/>
          </p:cNvSpPr>
          <p:nvPr>
            <p:ph idx="1"/>
          </p:nvPr>
        </p:nvSpPr>
        <p:spPr>
          <a:xfrm>
            <a:off x="566738" y="1144588"/>
            <a:ext cx="8291512" cy="5383212"/>
          </a:xfrm>
        </p:spPr>
        <p:txBody>
          <a:bodyPr/>
          <a:lstStyle>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dirty="0"/>
          </a:p>
        </p:txBody>
      </p:sp>
    </p:spTree>
    <p:extLst>
      <p:ext uri="{BB962C8B-B14F-4D97-AF65-F5344CB8AC3E}">
        <p14:creationId xmlns:p14="http://schemas.microsoft.com/office/powerpoint/2010/main" val="822486607"/>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Single title line">
    <p:spTree>
      <p:nvGrpSpPr>
        <p:cNvPr id="1" name=""/>
        <p:cNvGrpSpPr/>
        <p:nvPr/>
      </p:nvGrpSpPr>
      <p:grpSpPr>
        <a:xfrm>
          <a:off x="0" y="0"/>
          <a:ext cx="0" cy="0"/>
          <a:chOff x="0" y="0"/>
          <a:chExt cx="0" cy="0"/>
        </a:xfrm>
      </p:grpSpPr>
      <p:sp>
        <p:nvSpPr>
          <p:cNvPr id="4" name="Rechthoek 13">
            <a:extLst>
              <a:ext uri="{FF2B5EF4-FFF2-40B4-BE49-F238E27FC236}">
                <a16:creationId xmlns:a16="http://schemas.microsoft.com/office/drawing/2014/main" id="{08A756D4-0986-4941-A9C7-F77121B605FA}"/>
              </a:ext>
            </a:extLst>
          </p:cNvPr>
          <p:cNvSpPr>
            <a:spLocks noChangeArrowheads="1"/>
          </p:cNvSpPr>
          <p:nvPr userDrawn="1"/>
        </p:nvSpPr>
        <p:spPr bwMode="auto">
          <a:xfrm>
            <a:off x="0" y="6527800"/>
            <a:ext cx="9144000" cy="330200"/>
          </a:xfrm>
          <a:prstGeom prst="rect">
            <a:avLst/>
          </a:prstGeom>
          <a:solidFill>
            <a:schemeClr val="bg1"/>
          </a:solidFill>
          <a:ln w="9525" algn="ctr">
            <a:solidFill>
              <a:schemeClr val="tx1"/>
            </a:solidFill>
            <a:round/>
            <a:headEnd/>
            <a:tailEnd/>
          </a:ln>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endParaRPr lang="nl-NL" altLang="nl-NL">
              <a:solidFill>
                <a:srgbClr val="FFFFFF"/>
              </a:solidFill>
            </a:endParaRPr>
          </a:p>
        </p:txBody>
      </p:sp>
      <p:sp>
        <p:nvSpPr>
          <p:cNvPr id="6" name="Rechthoek 14">
            <a:extLst>
              <a:ext uri="{FF2B5EF4-FFF2-40B4-BE49-F238E27FC236}">
                <a16:creationId xmlns:a16="http://schemas.microsoft.com/office/drawing/2014/main" id="{27E3AA3E-D0A5-4803-BEF8-49F64082923A}"/>
              </a:ext>
            </a:extLst>
          </p:cNvPr>
          <p:cNvSpPr>
            <a:spLocks noChangeArrowheads="1"/>
          </p:cNvSpPr>
          <p:nvPr userDrawn="1"/>
        </p:nvSpPr>
        <p:spPr bwMode="auto">
          <a:xfrm>
            <a:off x="0" y="514350"/>
            <a:ext cx="9144000" cy="895350"/>
          </a:xfrm>
          <a:prstGeom prst="rect">
            <a:avLst/>
          </a:prstGeom>
          <a:solidFill>
            <a:schemeClr val="bg1"/>
          </a:solidFill>
          <a:ln w="9525" algn="ctr">
            <a:solidFill>
              <a:schemeClr val="tx1"/>
            </a:solidFill>
            <a:round/>
            <a:headEnd/>
            <a:tailEnd/>
          </a:ln>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endParaRPr lang="nl-NL" altLang="nl-NL">
              <a:solidFill>
                <a:srgbClr val="FFFFFF"/>
              </a:solidFill>
            </a:endParaRPr>
          </a:p>
        </p:txBody>
      </p:sp>
      <p:sp>
        <p:nvSpPr>
          <p:cNvPr id="8" name="Titel 1"/>
          <p:cNvSpPr>
            <a:spLocks noGrp="1"/>
          </p:cNvSpPr>
          <p:nvPr>
            <p:ph type="title"/>
          </p:nvPr>
        </p:nvSpPr>
        <p:spPr>
          <a:xfrm>
            <a:off x="566738" y="0"/>
            <a:ext cx="6524625" cy="501649"/>
          </a:xfrm>
        </p:spPr>
        <p:txBody>
          <a:bodyPr/>
          <a:lstStyle/>
          <a:p>
            <a:r>
              <a:rPr lang="en-US"/>
              <a:t>Click to edit Master title style</a:t>
            </a:r>
            <a:endParaRPr lang="nl-NL" dirty="0"/>
          </a:p>
        </p:txBody>
      </p:sp>
      <p:sp>
        <p:nvSpPr>
          <p:cNvPr id="5" name="Tijdelijke aanduiding voor inhoud 2"/>
          <p:cNvSpPr>
            <a:spLocks noGrp="1"/>
          </p:cNvSpPr>
          <p:nvPr>
            <p:ph idx="1"/>
          </p:nvPr>
        </p:nvSpPr>
        <p:spPr>
          <a:xfrm>
            <a:off x="566738" y="830263"/>
            <a:ext cx="8291512" cy="5697537"/>
          </a:xfrm>
        </p:spPr>
        <p:txBody>
          <a:bodyPr/>
          <a:lstStyle>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dirty="0"/>
          </a:p>
        </p:txBody>
      </p:sp>
    </p:spTree>
    <p:extLst>
      <p:ext uri="{BB962C8B-B14F-4D97-AF65-F5344CB8AC3E}">
        <p14:creationId xmlns:p14="http://schemas.microsoft.com/office/powerpoint/2010/main" val="1258874258"/>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el 1"/>
          <p:cNvSpPr>
            <a:spLocks noGrp="1"/>
          </p:cNvSpPr>
          <p:nvPr>
            <p:ph type="title"/>
          </p:nvPr>
        </p:nvSpPr>
        <p:spPr>
          <a:xfrm>
            <a:off x="566738" y="0"/>
            <a:ext cx="6524625" cy="854075"/>
          </a:xfrm>
        </p:spPr>
        <p:txBody>
          <a:bodyPr/>
          <a:lstStyle/>
          <a:p>
            <a:r>
              <a:rPr lang="en-US"/>
              <a:t>Click to edit Master title style</a:t>
            </a:r>
            <a:endParaRPr lang="nl-NL" dirty="0"/>
          </a:p>
        </p:txBody>
      </p:sp>
      <p:sp>
        <p:nvSpPr>
          <p:cNvPr id="8" name="Rectangle 3"/>
          <p:cNvSpPr>
            <a:spLocks noGrp="1" noChangeArrowheads="1"/>
          </p:cNvSpPr>
          <p:nvPr>
            <p:ph idx="1"/>
          </p:nvPr>
        </p:nvSpPr>
        <p:spPr bwMode="auto">
          <a:xfrm>
            <a:off x="566738" y="1144588"/>
            <a:ext cx="4003675" cy="5113337"/>
          </a:xfrm>
          <a:prstGeom prst="rect">
            <a:avLst/>
          </a:prstGeom>
          <a:noFill/>
          <a:ln>
            <a:noFill/>
          </a:ln>
          <a:effectLst/>
        </p:spPr>
        <p:txBody>
          <a:bodyPr/>
          <a:lstStyle>
            <a:lvl1pPr marL="0" indent="0">
              <a:buFontTx/>
              <a:buNone/>
              <a:defRPr/>
            </a:lvl1pPr>
            <a:lvl2pPr marL="0">
              <a:defRPr/>
            </a:lvl2pPr>
            <a:lvl3pPr marL="360000">
              <a:defRPr/>
            </a:lvl3pPr>
            <a:lvl4pPr marL="720000">
              <a:defRPr/>
            </a:lvl4pPr>
            <a:lvl5pPr marL="108000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1" name="Rectangle 3"/>
          <p:cNvSpPr>
            <a:spLocks noGrp="1" noChangeArrowheads="1"/>
          </p:cNvSpPr>
          <p:nvPr>
            <p:ph idx="13"/>
          </p:nvPr>
        </p:nvSpPr>
        <p:spPr bwMode="auto">
          <a:xfrm>
            <a:off x="4860032" y="1144588"/>
            <a:ext cx="4003675" cy="5113337"/>
          </a:xfrm>
          <a:prstGeom prst="rect">
            <a:avLst/>
          </a:prstGeom>
          <a:noFill/>
          <a:ln>
            <a:noFill/>
          </a:ln>
          <a:effectLst/>
        </p:spPr>
        <p:txBody>
          <a:bodyPr/>
          <a:lstStyle>
            <a:lvl1pPr marL="0" indent="0">
              <a:buFontTx/>
              <a:buNone/>
              <a:defRPr/>
            </a:lvl1pPr>
            <a:lvl2pPr marL="0">
              <a:defRPr/>
            </a:lvl2pPr>
            <a:lvl3pPr marL="360000">
              <a:defRPr/>
            </a:lvl3pPr>
            <a:lvl4pPr marL="720000">
              <a:defRPr/>
            </a:lvl4pPr>
            <a:lvl5pPr marL="108000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Tijdelijke aanduiding voor datum 4">
            <a:extLst>
              <a:ext uri="{FF2B5EF4-FFF2-40B4-BE49-F238E27FC236}">
                <a16:creationId xmlns:a16="http://schemas.microsoft.com/office/drawing/2014/main" id="{0570A731-A50A-46F8-87FA-EBE6EDA00966}"/>
              </a:ext>
            </a:extLst>
          </p:cNvPr>
          <p:cNvSpPr>
            <a:spLocks noGrp="1"/>
          </p:cNvSpPr>
          <p:nvPr>
            <p:ph type="dt" sz="half" idx="14"/>
          </p:nvPr>
        </p:nvSpPr>
        <p:spPr/>
        <p:txBody>
          <a:bodyPr/>
          <a:lstStyle>
            <a:lvl1pPr>
              <a:defRPr/>
            </a:lvl1pPr>
          </a:lstStyle>
          <a:p>
            <a:pPr>
              <a:defRPr/>
            </a:pPr>
            <a:fld id="{44EE5B8C-6592-43BC-A1CD-F55844B94CB2}" type="datetime1">
              <a:rPr lang="nl-NL"/>
              <a:pPr>
                <a:defRPr/>
              </a:pPr>
              <a:t>01-12-2021</a:t>
            </a:fld>
            <a:endParaRPr lang="en-GB" dirty="0"/>
          </a:p>
        </p:txBody>
      </p:sp>
      <p:sp>
        <p:nvSpPr>
          <p:cNvPr id="6" name="Tijdelijke aanduiding voor dianummer 6">
            <a:extLst>
              <a:ext uri="{FF2B5EF4-FFF2-40B4-BE49-F238E27FC236}">
                <a16:creationId xmlns:a16="http://schemas.microsoft.com/office/drawing/2014/main" id="{B24B0FA4-ADB2-4861-94CD-6C475AA641A4}"/>
              </a:ext>
            </a:extLst>
          </p:cNvPr>
          <p:cNvSpPr>
            <a:spLocks noGrp="1"/>
          </p:cNvSpPr>
          <p:nvPr>
            <p:ph type="sldNum" sz="quarter" idx="15"/>
          </p:nvPr>
        </p:nvSpPr>
        <p:spPr/>
        <p:txBody>
          <a:bodyPr/>
          <a:lstStyle>
            <a:lvl1pPr>
              <a:defRPr/>
            </a:lvl1pPr>
          </a:lstStyle>
          <a:p>
            <a:pPr>
              <a:defRPr/>
            </a:pPr>
            <a:fld id="{87F3235F-FA3A-4A20-8B77-579E178FBF28}" type="slidenum">
              <a:rPr lang="en-GB" altLang="nl-NL"/>
              <a:pPr>
                <a:defRPr/>
              </a:pPr>
              <a:t>‹#›</a:t>
            </a:fld>
            <a:endParaRPr lang="en-GB" altLang="nl-NL"/>
          </a:p>
        </p:txBody>
      </p:sp>
      <p:sp>
        <p:nvSpPr>
          <p:cNvPr id="7" name="Rectangle 5">
            <a:extLst>
              <a:ext uri="{FF2B5EF4-FFF2-40B4-BE49-F238E27FC236}">
                <a16:creationId xmlns:a16="http://schemas.microsoft.com/office/drawing/2014/main" id="{5072A986-4727-416A-A802-2A0CCCFFCB7B}"/>
              </a:ext>
            </a:extLst>
          </p:cNvPr>
          <p:cNvSpPr>
            <a:spLocks noGrp="1" noChangeArrowheads="1"/>
          </p:cNvSpPr>
          <p:nvPr>
            <p:ph type="ftr" sz="quarter" idx="16"/>
          </p:nvPr>
        </p:nvSpPr>
        <p:spPr>
          <a:xfrm>
            <a:off x="1304925" y="6553200"/>
            <a:ext cx="4708525" cy="304800"/>
          </a:xfrm>
        </p:spPr>
        <p:txBody>
          <a:bodyPr/>
          <a:lstStyle>
            <a:lvl1pPr>
              <a:defRPr sz="1200">
                <a:solidFill>
                  <a:srgbClr val="FFFFFF"/>
                </a:solidFill>
                <a:latin typeface="+mn-lt"/>
              </a:defRPr>
            </a:lvl1pPr>
          </a:lstStyle>
          <a:p>
            <a:pPr>
              <a:defRPr/>
            </a:pPr>
            <a:r>
              <a:rPr lang="en-GB"/>
              <a:t>Halle 2021</a:t>
            </a:r>
          </a:p>
        </p:txBody>
      </p:sp>
    </p:spTree>
    <p:extLst>
      <p:ext uri="{BB962C8B-B14F-4D97-AF65-F5344CB8AC3E}">
        <p14:creationId xmlns:p14="http://schemas.microsoft.com/office/powerpoint/2010/main" val="2774709016"/>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ijdelijke aanduiding voor tekst 2"/>
          <p:cNvSpPr>
            <a:spLocks noGrp="1"/>
          </p:cNvSpPr>
          <p:nvPr>
            <p:ph type="body" idx="1"/>
          </p:nvPr>
        </p:nvSpPr>
        <p:spPr>
          <a:xfrm>
            <a:off x="566738" y="1135063"/>
            <a:ext cx="4003675" cy="846453"/>
          </a:xfrm>
        </p:spPr>
        <p:txBody>
          <a:bodyPr anchor="b"/>
          <a:lstStyle>
            <a:lvl1pPr marL="0" indent="0">
              <a:buNone/>
              <a:defRPr sz="20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Tijdelijke aanduiding voor inhoud 3"/>
          <p:cNvSpPr>
            <a:spLocks noGrp="1"/>
          </p:cNvSpPr>
          <p:nvPr>
            <p:ph sz="half" idx="2"/>
          </p:nvPr>
        </p:nvSpPr>
        <p:spPr>
          <a:xfrm>
            <a:off x="566737" y="2174875"/>
            <a:ext cx="4003676" cy="4083050"/>
          </a:xfrm>
        </p:spPr>
        <p:txBody>
          <a:bodyPr/>
          <a:lstStyle>
            <a:lvl1pPr>
              <a:defRPr sz="2000"/>
            </a:lvl1pPr>
            <a:lvl2pPr>
              <a:defRPr sz="20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dirty="0"/>
          </a:p>
        </p:txBody>
      </p:sp>
      <p:sp>
        <p:nvSpPr>
          <p:cNvPr id="5" name="Tijdelijke aanduiding voor tekst 4"/>
          <p:cNvSpPr>
            <a:spLocks noGrp="1"/>
          </p:cNvSpPr>
          <p:nvPr>
            <p:ph type="body" sz="quarter" idx="3"/>
          </p:nvPr>
        </p:nvSpPr>
        <p:spPr>
          <a:xfrm>
            <a:off x="4852988" y="1135063"/>
            <a:ext cx="4004630" cy="846453"/>
          </a:xfrm>
        </p:spPr>
        <p:txBody>
          <a:bodyPr anchor="b"/>
          <a:lstStyle>
            <a:lvl1pPr marL="0" indent="0">
              <a:buNone/>
              <a:defRPr sz="20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Tijdelijke aanduiding voor inhoud 5"/>
          <p:cNvSpPr>
            <a:spLocks noGrp="1"/>
          </p:cNvSpPr>
          <p:nvPr>
            <p:ph sz="quarter" idx="4"/>
          </p:nvPr>
        </p:nvSpPr>
        <p:spPr>
          <a:xfrm>
            <a:off x="4852988" y="2174875"/>
            <a:ext cx="4004630" cy="4083050"/>
          </a:xfrm>
        </p:spPr>
        <p:txBody>
          <a:bodyPr/>
          <a:lstStyle>
            <a:lvl1pPr>
              <a:defRPr sz="2000"/>
            </a:lvl1pPr>
            <a:lvl2pPr>
              <a:defRPr sz="20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dirty="0"/>
          </a:p>
        </p:txBody>
      </p:sp>
      <p:sp>
        <p:nvSpPr>
          <p:cNvPr id="2" name="Titel 1"/>
          <p:cNvSpPr>
            <a:spLocks noGrp="1"/>
          </p:cNvSpPr>
          <p:nvPr>
            <p:ph type="title"/>
          </p:nvPr>
        </p:nvSpPr>
        <p:spPr>
          <a:xfrm>
            <a:off x="566737" y="0"/>
            <a:ext cx="6558531" cy="854075"/>
          </a:xfrm>
        </p:spPr>
        <p:txBody>
          <a:bodyPr/>
          <a:lstStyle>
            <a:lvl1pPr>
              <a:defRPr/>
            </a:lvl1pPr>
          </a:lstStyle>
          <a:p>
            <a:r>
              <a:rPr lang="en-US"/>
              <a:t>Click to edit Master title style</a:t>
            </a:r>
            <a:endParaRPr lang="nl-NL" dirty="0"/>
          </a:p>
        </p:txBody>
      </p:sp>
      <p:sp>
        <p:nvSpPr>
          <p:cNvPr id="7" name="Tijdelijke aanduiding voor datum 6">
            <a:extLst>
              <a:ext uri="{FF2B5EF4-FFF2-40B4-BE49-F238E27FC236}">
                <a16:creationId xmlns:a16="http://schemas.microsoft.com/office/drawing/2014/main" id="{E39DB472-90FF-4D49-B198-234661B54DDD}"/>
              </a:ext>
            </a:extLst>
          </p:cNvPr>
          <p:cNvSpPr>
            <a:spLocks noGrp="1"/>
          </p:cNvSpPr>
          <p:nvPr>
            <p:ph type="dt" sz="half" idx="10"/>
          </p:nvPr>
        </p:nvSpPr>
        <p:spPr/>
        <p:txBody>
          <a:bodyPr/>
          <a:lstStyle>
            <a:lvl1pPr>
              <a:defRPr/>
            </a:lvl1pPr>
          </a:lstStyle>
          <a:p>
            <a:pPr>
              <a:defRPr/>
            </a:pPr>
            <a:fld id="{8D26BBC4-8773-407F-89AC-AA91857E3073}" type="datetime1">
              <a:rPr lang="nl-NL"/>
              <a:pPr>
                <a:defRPr/>
              </a:pPr>
              <a:t>01-12-2021</a:t>
            </a:fld>
            <a:endParaRPr lang="en-GB" dirty="0"/>
          </a:p>
        </p:txBody>
      </p:sp>
      <p:sp>
        <p:nvSpPr>
          <p:cNvPr id="8" name="Tijdelijke aanduiding voor dianummer 8">
            <a:extLst>
              <a:ext uri="{FF2B5EF4-FFF2-40B4-BE49-F238E27FC236}">
                <a16:creationId xmlns:a16="http://schemas.microsoft.com/office/drawing/2014/main" id="{81E2CC8D-3F12-4104-83D7-F65EF1358E5D}"/>
              </a:ext>
            </a:extLst>
          </p:cNvPr>
          <p:cNvSpPr>
            <a:spLocks noGrp="1"/>
          </p:cNvSpPr>
          <p:nvPr>
            <p:ph type="sldNum" sz="quarter" idx="11"/>
          </p:nvPr>
        </p:nvSpPr>
        <p:spPr/>
        <p:txBody>
          <a:bodyPr/>
          <a:lstStyle>
            <a:lvl1pPr>
              <a:defRPr/>
            </a:lvl1pPr>
          </a:lstStyle>
          <a:p>
            <a:pPr>
              <a:defRPr/>
            </a:pPr>
            <a:fld id="{D01415AC-3397-4704-AEBA-DE29B4E64C9D}" type="slidenum">
              <a:rPr lang="en-GB" altLang="nl-NL"/>
              <a:pPr>
                <a:defRPr/>
              </a:pPr>
              <a:t>‹#›</a:t>
            </a:fld>
            <a:endParaRPr lang="en-GB" altLang="nl-NL"/>
          </a:p>
        </p:txBody>
      </p:sp>
      <p:sp>
        <p:nvSpPr>
          <p:cNvPr id="9" name="Rectangle 5">
            <a:extLst>
              <a:ext uri="{FF2B5EF4-FFF2-40B4-BE49-F238E27FC236}">
                <a16:creationId xmlns:a16="http://schemas.microsoft.com/office/drawing/2014/main" id="{C4DD4A9F-E574-4EA3-89F6-FD57D4851765}"/>
              </a:ext>
            </a:extLst>
          </p:cNvPr>
          <p:cNvSpPr>
            <a:spLocks noGrp="1" noChangeArrowheads="1"/>
          </p:cNvSpPr>
          <p:nvPr>
            <p:ph type="ftr" sz="quarter" idx="12"/>
          </p:nvPr>
        </p:nvSpPr>
        <p:spPr>
          <a:xfrm>
            <a:off x="1304925" y="6553200"/>
            <a:ext cx="4708525" cy="304800"/>
          </a:xfrm>
        </p:spPr>
        <p:txBody>
          <a:bodyPr/>
          <a:lstStyle>
            <a:lvl1pPr>
              <a:defRPr sz="1200">
                <a:solidFill>
                  <a:srgbClr val="FFFFFF"/>
                </a:solidFill>
                <a:latin typeface="+mn-lt"/>
              </a:defRPr>
            </a:lvl1pPr>
          </a:lstStyle>
          <a:p>
            <a:pPr>
              <a:defRPr/>
            </a:pPr>
            <a:r>
              <a:rPr lang="en-GB"/>
              <a:t>Halle 2021</a:t>
            </a:r>
          </a:p>
        </p:txBody>
      </p:sp>
    </p:spTree>
    <p:extLst>
      <p:ext uri="{BB962C8B-B14F-4D97-AF65-F5344CB8AC3E}">
        <p14:creationId xmlns:p14="http://schemas.microsoft.com/office/powerpoint/2010/main" val="3696858614"/>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Click to edit Master title style</a:t>
            </a:r>
            <a:endParaRPr lang="nl-NL"/>
          </a:p>
        </p:txBody>
      </p:sp>
      <p:sp>
        <p:nvSpPr>
          <p:cNvPr id="3" name="Rectangle 4">
            <a:extLst>
              <a:ext uri="{FF2B5EF4-FFF2-40B4-BE49-F238E27FC236}">
                <a16:creationId xmlns:a16="http://schemas.microsoft.com/office/drawing/2014/main" id="{5ABD539A-97C8-4CB1-B9F6-2855BAA67826}"/>
              </a:ext>
            </a:extLst>
          </p:cNvPr>
          <p:cNvSpPr>
            <a:spLocks noGrp="1" noChangeArrowheads="1"/>
          </p:cNvSpPr>
          <p:nvPr>
            <p:ph type="dt" sz="half" idx="10"/>
          </p:nvPr>
        </p:nvSpPr>
        <p:spPr>
          <a:ln/>
        </p:spPr>
        <p:txBody>
          <a:bodyPr/>
          <a:lstStyle>
            <a:lvl1pPr>
              <a:defRPr/>
            </a:lvl1pPr>
          </a:lstStyle>
          <a:p>
            <a:pPr>
              <a:defRPr/>
            </a:pPr>
            <a:fld id="{6460A355-D87A-4046-A9AB-5CA9DFCF1241}" type="datetime1">
              <a:rPr lang="nl-NL"/>
              <a:pPr>
                <a:defRPr/>
              </a:pPr>
              <a:t>01-12-2021</a:t>
            </a:fld>
            <a:endParaRPr lang="en-GB" dirty="0"/>
          </a:p>
        </p:txBody>
      </p:sp>
      <p:sp>
        <p:nvSpPr>
          <p:cNvPr id="4" name="Rectangle 5">
            <a:extLst>
              <a:ext uri="{FF2B5EF4-FFF2-40B4-BE49-F238E27FC236}">
                <a16:creationId xmlns:a16="http://schemas.microsoft.com/office/drawing/2014/main" id="{1AE2EA94-3B52-41C7-B1EA-5783C46D820F}"/>
              </a:ext>
            </a:extLst>
          </p:cNvPr>
          <p:cNvSpPr>
            <a:spLocks noGrp="1" noChangeArrowheads="1"/>
          </p:cNvSpPr>
          <p:nvPr>
            <p:ph type="ftr" sz="quarter" idx="11"/>
          </p:nvPr>
        </p:nvSpPr>
        <p:spPr>
          <a:ln/>
        </p:spPr>
        <p:txBody>
          <a:bodyPr/>
          <a:lstStyle>
            <a:lvl1pPr>
              <a:defRPr/>
            </a:lvl1pPr>
          </a:lstStyle>
          <a:p>
            <a:pPr>
              <a:defRPr/>
            </a:pPr>
            <a:r>
              <a:rPr lang="en-GB"/>
              <a:t>Halle 2021</a:t>
            </a:r>
          </a:p>
        </p:txBody>
      </p:sp>
      <p:sp>
        <p:nvSpPr>
          <p:cNvPr id="5" name="Rectangle 6">
            <a:extLst>
              <a:ext uri="{FF2B5EF4-FFF2-40B4-BE49-F238E27FC236}">
                <a16:creationId xmlns:a16="http://schemas.microsoft.com/office/drawing/2014/main" id="{08482146-2C68-415F-94D8-933E440F3B7F}"/>
              </a:ext>
            </a:extLst>
          </p:cNvPr>
          <p:cNvSpPr>
            <a:spLocks noGrp="1" noChangeArrowheads="1"/>
          </p:cNvSpPr>
          <p:nvPr>
            <p:ph type="sldNum" sz="quarter" idx="12"/>
          </p:nvPr>
        </p:nvSpPr>
        <p:spPr>
          <a:ln/>
        </p:spPr>
        <p:txBody>
          <a:bodyPr/>
          <a:lstStyle>
            <a:lvl1pPr>
              <a:defRPr/>
            </a:lvl1pPr>
          </a:lstStyle>
          <a:p>
            <a:pPr>
              <a:defRPr/>
            </a:pPr>
            <a:fld id="{66B549E7-CF34-4F85-B299-EFB09C74A707}" type="slidenum">
              <a:rPr lang="en-GB" altLang="nl-NL"/>
              <a:pPr>
                <a:defRPr/>
              </a:pPr>
              <a:t>‹#›</a:t>
            </a:fld>
            <a:endParaRPr lang="en-GB" altLang="nl-NL"/>
          </a:p>
        </p:txBody>
      </p:sp>
    </p:spTree>
    <p:extLst>
      <p:ext uri="{BB962C8B-B14F-4D97-AF65-F5344CB8AC3E}">
        <p14:creationId xmlns:p14="http://schemas.microsoft.com/office/powerpoint/2010/main" val="313776649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el 1"/>
          <p:cNvSpPr>
            <a:spLocks noGrp="1"/>
          </p:cNvSpPr>
          <p:nvPr>
            <p:ph type="title"/>
          </p:nvPr>
        </p:nvSpPr>
        <p:spPr>
          <a:xfrm>
            <a:off x="566738" y="0"/>
            <a:ext cx="6524625" cy="854075"/>
          </a:xfrm>
        </p:spPr>
        <p:txBody>
          <a:bodyPr/>
          <a:lstStyle/>
          <a:p>
            <a:r>
              <a:rPr lang="en-US"/>
              <a:t>Click to edit Master title style</a:t>
            </a:r>
            <a:endParaRPr lang="nl-NL" dirty="0"/>
          </a:p>
        </p:txBody>
      </p:sp>
      <p:sp>
        <p:nvSpPr>
          <p:cNvPr id="8" name="Rectangle 3"/>
          <p:cNvSpPr>
            <a:spLocks noGrp="1" noChangeArrowheads="1"/>
          </p:cNvSpPr>
          <p:nvPr>
            <p:ph idx="1"/>
          </p:nvPr>
        </p:nvSpPr>
        <p:spPr bwMode="auto">
          <a:xfrm>
            <a:off x="566738" y="1144588"/>
            <a:ext cx="4003675" cy="5113337"/>
          </a:xfrm>
          <a:prstGeom prst="rect">
            <a:avLst/>
          </a:prstGeom>
          <a:noFill/>
          <a:ln>
            <a:noFill/>
          </a:ln>
          <a:effectLst/>
        </p:spPr>
        <p:txBody>
          <a:bodyPr/>
          <a:lstStyle>
            <a:lvl1pPr marL="0" indent="0">
              <a:buFontTx/>
              <a:buNone/>
              <a:defRPr/>
            </a:lvl1pPr>
            <a:lvl2pPr marL="0">
              <a:defRPr/>
            </a:lvl2pPr>
            <a:lvl3pPr marL="360000">
              <a:defRPr/>
            </a:lvl3pPr>
            <a:lvl4pPr marL="720000">
              <a:defRPr/>
            </a:lvl4pPr>
            <a:lvl5pPr marL="108000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1" name="Rectangle 3"/>
          <p:cNvSpPr>
            <a:spLocks noGrp="1" noChangeArrowheads="1"/>
          </p:cNvSpPr>
          <p:nvPr>
            <p:ph idx="13"/>
          </p:nvPr>
        </p:nvSpPr>
        <p:spPr bwMode="auto">
          <a:xfrm>
            <a:off x="4860032" y="1144588"/>
            <a:ext cx="4003675" cy="5113337"/>
          </a:xfrm>
          <a:prstGeom prst="rect">
            <a:avLst/>
          </a:prstGeom>
          <a:noFill/>
          <a:ln>
            <a:noFill/>
          </a:ln>
          <a:effectLst/>
        </p:spPr>
        <p:txBody>
          <a:bodyPr/>
          <a:lstStyle>
            <a:lvl1pPr marL="0" indent="0">
              <a:buFontTx/>
              <a:buNone/>
              <a:defRPr/>
            </a:lvl1pPr>
            <a:lvl2pPr marL="0">
              <a:defRPr/>
            </a:lvl2pPr>
            <a:lvl3pPr marL="360000">
              <a:defRPr/>
            </a:lvl3pPr>
            <a:lvl4pPr marL="720000">
              <a:defRPr/>
            </a:lvl4pPr>
            <a:lvl5pPr marL="108000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Tijdelijke aanduiding voor datum 4">
            <a:extLst>
              <a:ext uri="{FF2B5EF4-FFF2-40B4-BE49-F238E27FC236}">
                <a16:creationId xmlns:a16="http://schemas.microsoft.com/office/drawing/2014/main" id="{AFF78F5C-07C9-4DEF-BAEC-DA98ADE11F3C}"/>
              </a:ext>
            </a:extLst>
          </p:cNvPr>
          <p:cNvSpPr>
            <a:spLocks noGrp="1"/>
          </p:cNvSpPr>
          <p:nvPr>
            <p:ph type="dt" sz="half" idx="14"/>
          </p:nvPr>
        </p:nvSpPr>
        <p:spPr/>
        <p:txBody>
          <a:bodyPr/>
          <a:lstStyle>
            <a:lvl1pPr>
              <a:defRPr/>
            </a:lvl1pPr>
          </a:lstStyle>
          <a:p>
            <a:pPr>
              <a:defRPr/>
            </a:pPr>
            <a:fld id="{891F3F69-4697-4CDF-941D-C59F68555828}" type="datetime5">
              <a:rPr lang="en-US"/>
              <a:pPr>
                <a:defRPr/>
              </a:pPr>
              <a:t>1-Dec-21</a:t>
            </a:fld>
            <a:endParaRPr lang="en-GB" dirty="0"/>
          </a:p>
        </p:txBody>
      </p:sp>
      <p:sp>
        <p:nvSpPr>
          <p:cNvPr id="6" name="Tijdelijke aanduiding voor dianummer 6">
            <a:extLst>
              <a:ext uri="{FF2B5EF4-FFF2-40B4-BE49-F238E27FC236}">
                <a16:creationId xmlns:a16="http://schemas.microsoft.com/office/drawing/2014/main" id="{BF541553-9915-4C64-9FAB-C8909E3569AC}"/>
              </a:ext>
            </a:extLst>
          </p:cNvPr>
          <p:cNvSpPr>
            <a:spLocks noGrp="1"/>
          </p:cNvSpPr>
          <p:nvPr>
            <p:ph type="sldNum" sz="quarter" idx="15"/>
          </p:nvPr>
        </p:nvSpPr>
        <p:spPr/>
        <p:txBody>
          <a:bodyPr/>
          <a:lstStyle>
            <a:lvl1pPr>
              <a:defRPr/>
            </a:lvl1pPr>
          </a:lstStyle>
          <a:p>
            <a:pPr>
              <a:defRPr/>
            </a:pPr>
            <a:fld id="{B20FB3B9-DCD8-4FDF-BCF6-CD162A782B00}" type="slidenum">
              <a:rPr lang="en-GB" altLang="nl-NL"/>
              <a:pPr>
                <a:defRPr/>
              </a:pPr>
              <a:t>‹#›</a:t>
            </a:fld>
            <a:endParaRPr lang="en-GB" altLang="nl-NL"/>
          </a:p>
        </p:txBody>
      </p:sp>
      <p:sp>
        <p:nvSpPr>
          <p:cNvPr id="7" name="Rectangle 5">
            <a:extLst>
              <a:ext uri="{FF2B5EF4-FFF2-40B4-BE49-F238E27FC236}">
                <a16:creationId xmlns:a16="http://schemas.microsoft.com/office/drawing/2014/main" id="{C40EB338-E42F-4256-B308-791331C0077B}"/>
              </a:ext>
            </a:extLst>
          </p:cNvPr>
          <p:cNvSpPr>
            <a:spLocks noGrp="1" noChangeArrowheads="1"/>
          </p:cNvSpPr>
          <p:nvPr>
            <p:ph type="ftr" sz="quarter" idx="16"/>
          </p:nvPr>
        </p:nvSpPr>
        <p:spPr>
          <a:xfrm>
            <a:off x="1304925" y="6553200"/>
            <a:ext cx="4708525" cy="304800"/>
          </a:xfrm>
        </p:spPr>
        <p:txBody>
          <a:bodyPr/>
          <a:lstStyle>
            <a:lvl1pPr>
              <a:defRPr sz="1200">
                <a:solidFill>
                  <a:srgbClr val="FFFFFF"/>
                </a:solidFill>
                <a:latin typeface="+mn-lt"/>
              </a:defRPr>
            </a:lvl1pPr>
          </a:lstStyle>
          <a:p>
            <a:pPr>
              <a:defRPr/>
            </a:pPr>
            <a:r>
              <a:rPr lang="en-GB"/>
              <a:t>FOS INtroduction 2018</a:t>
            </a:r>
          </a:p>
        </p:txBody>
      </p:sp>
    </p:spTree>
    <p:extLst>
      <p:ext uri="{BB962C8B-B14F-4D97-AF65-F5344CB8AC3E}">
        <p14:creationId xmlns:p14="http://schemas.microsoft.com/office/powerpoint/2010/main" val="1874787713"/>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ijdelijke aanduiding voor datum 1">
            <a:extLst>
              <a:ext uri="{FF2B5EF4-FFF2-40B4-BE49-F238E27FC236}">
                <a16:creationId xmlns:a16="http://schemas.microsoft.com/office/drawing/2014/main" id="{3DEF55C0-4AB0-4561-A587-52A3B5F45EB6}"/>
              </a:ext>
            </a:extLst>
          </p:cNvPr>
          <p:cNvSpPr>
            <a:spLocks noGrp="1"/>
          </p:cNvSpPr>
          <p:nvPr>
            <p:ph type="dt" sz="half" idx="10"/>
          </p:nvPr>
        </p:nvSpPr>
        <p:spPr/>
        <p:txBody>
          <a:bodyPr/>
          <a:lstStyle>
            <a:lvl1pPr>
              <a:defRPr/>
            </a:lvl1pPr>
          </a:lstStyle>
          <a:p>
            <a:pPr>
              <a:defRPr/>
            </a:pPr>
            <a:fld id="{4CCF98D3-D78D-4A86-A5C6-5213244A319C}" type="datetime1">
              <a:rPr lang="nl-NL"/>
              <a:pPr>
                <a:defRPr/>
              </a:pPr>
              <a:t>01-12-2021</a:t>
            </a:fld>
            <a:endParaRPr lang="en-GB" dirty="0"/>
          </a:p>
        </p:txBody>
      </p:sp>
      <p:sp>
        <p:nvSpPr>
          <p:cNvPr id="3" name="Tijdelijke aanduiding voor dianummer 3">
            <a:extLst>
              <a:ext uri="{FF2B5EF4-FFF2-40B4-BE49-F238E27FC236}">
                <a16:creationId xmlns:a16="http://schemas.microsoft.com/office/drawing/2014/main" id="{6E93C625-3D63-4227-A105-5E2EE21A1037}"/>
              </a:ext>
            </a:extLst>
          </p:cNvPr>
          <p:cNvSpPr>
            <a:spLocks noGrp="1"/>
          </p:cNvSpPr>
          <p:nvPr>
            <p:ph type="sldNum" sz="quarter" idx="11"/>
          </p:nvPr>
        </p:nvSpPr>
        <p:spPr/>
        <p:txBody>
          <a:bodyPr/>
          <a:lstStyle>
            <a:lvl1pPr>
              <a:defRPr/>
            </a:lvl1pPr>
          </a:lstStyle>
          <a:p>
            <a:pPr>
              <a:defRPr/>
            </a:pPr>
            <a:fld id="{98A885E9-F03C-439D-908E-2858145FE76C}" type="slidenum">
              <a:rPr lang="en-GB" altLang="nl-NL"/>
              <a:pPr>
                <a:defRPr/>
              </a:pPr>
              <a:t>‹#›</a:t>
            </a:fld>
            <a:endParaRPr lang="en-GB" altLang="nl-NL"/>
          </a:p>
        </p:txBody>
      </p:sp>
      <p:sp>
        <p:nvSpPr>
          <p:cNvPr id="4" name="Rectangle 5">
            <a:extLst>
              <a:ext uri="{FF2B5EF4-FFF2-40B4-BE49-F238E27FC236}">
                <a16:creationId xmlns:a16="http://schemas.microsoft.com/office/drawing/2014/main" id="{C77D3629-A319-4DF3-8106-4C871AF9C86E}"/>
              </a:ext>
            </a:extLst>
          </p:cNvPr>
          <p:cNvSpPr>
            <a:spLocks noGrp="1" noChangeArrowheads="1"/>
          </p:cNvSpPr>
          <p:nvPr>
            <p:ph type="ftr" sz="quarter" idx="12"/>
          </p:nvPr>
        </p:nvSpPr>
        <p:spPr>
          <a:xfrm>
            <a:off x="1304925" y="6553200"/>
            <a:ext cx="4708525" cy="304800"/>
          </a:xfrm>
        </p:spPr>
        <p:txBody>
          <a:bodyPr/>
          <a:lstStyle>
            <a:lvl1pPr>
              <a:defRPr sz="1200">
                <a:solidFill>
                  <a:srgbClr val="FFFFFF"/>
                </a:solidFill>
                <a:latin typeface="+mn-lt"/>
              </a:defRPr>
            </a:lvl1pPr>
          </a:lstStyle>
          <a:p>
            <a:pPr>
              <a:defRPr/>
            </a:pPr>
            <a:r>
              <a:rPr lang="en-GB"/>
              <a:t>Halle 2021</a:t>
            </a:r>
          </a:p>
        </p:txBody>
      </p:sp>
    </p:spTree>
    <p:extLst>
      <p:ext uri="{BB962C8B-B14F-4D97-AF65-F5344CB8AC3E}">
        <p14:creationId xmlns:p14="http://schemas.microsoft.com/office/powerpoint/2010/main" val="1305992030"/>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el 1"/>
          <p:cNvSpPr>
            <a:spLocks noGrp="1"/>
          </p:cNvSpPr>
          <p:nvPr>
            <p:ph type="title"/>
          </p:nvPr>
        </p:nvSpPr>
        <p:spPr>
          <a:xfrm>
            <a:off x="566737" y="0"/>
            <a:ext cx="6524815" cy="854075"/>
          </a:xfrm>
        </p:spPr>
        <p:txBody>
          <a:bodyPr/>
          <a:lstStyle>
            <a:lvl1pPr algn="l">
              <a:defRPr sz="2400" b="1"/>
            </a:lvl1pPr>
          </a:lstStyle>
          <a:p>
            <a:r>
              <a:rPr lang="en-US"/>
              <a:t>Click to edit Master title style</a:t>
            </a:r>
            <a:endParaRPr lang="nl-NL" dirty="0"/>
          </a:p>
        </p:txBody>
      </p:sp>
      <p:sp>
        <p:nvSpPr>
          <p:cNvPr id="4" name="Tijdelijke aanduiding voor tekst 3"/>
          <p:cNvSpPr>
            <a:spLocks noGrp="1"/>
          </p:cNvSpPr>
          <p:nvPr>
            <p:ph type="body" sz="half" idx="2"/>
          </p:nvPr>
        </p:nvSpPr>
        <p:spPr>
          <a:xfrm>
            <a:off x="566737" y="1135064"/>
            <a:ext cx="3008313" cy="5118678"/>
          </a:xfrm>
        </p:spPr>
        <p:txBody>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Rectangle 3"/>
          <p:cNvSpPr>
            <a:spLocks noGrp="1" noChangeArrowheads="1"/>
          </p:cNvSpPr>
          <p:nvPr>
            <p:ph idx="13"/>
          </p:nvPr>
        </p:nvSpPr>
        <p:spPr bwMode="auto">
          <a:xfrm>
            <a:off x="3740150" y="1144588"/>
            <a:ext cx="5123557" cy="5113337"/>
          </a:xfrm>
          <a:prstGeom prst="rect">
            <a:avLst/>
          </a:prstGeom>
          <a:noFill/>
          <a:ln>
            <a:noFill/>
          </a:ln>
          <a:effectLst/>
        </p:spPr>
        <p:txBody>
          <a:bodyPr/>
          <a:lstStyle>
            <a:lvl1pPr marL="0" indent="0">
              <a:buFontTx/>
              <a:buNone/>
              <a:defRPr/>
            </a:lvl1pPr>
            <a:lvl2pPr marL="0">
              <a:defRPr/>
            </a:lvl2pPr>
            <a:lvl3pPr marL="360000">
              <a:defRPr/>
            </a:lvl3pPr>
            <a:lvl4pPr marL="720000">
              <a:defRPr/>
            </a:lvl4pPr>
            <a:lvl5pPr marL="108000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Tijdelijke aanduiding voor datum 4">
            <a:extLst>
              <a:ext uri="{FF2B5EF4-FFF2-40B4-BE49-F238E27FC236}">
                <a16:creationId xmlns:a16="http://schemas.microsoft.com/office/drawing/2014/main" id="{FA62214D-2F97-43B3-9E44-F55F5747EC8D}"/>
              </a:ext>
            </a:extLst>
          </p:cNvPr>
          <p:cNvSpPr>
            <a:spLocks noGrp="1"/>
          </p:cNvSpPr>
          <p:nvPr>
            <p:ph type="dt" sz="half" idx="14"/>
          </p:nvPr>
        </p:nvSpPr>
        <p:spPr/>
        <p:txBody>
          <a:bodyPr/>
          <a:lstStyle>
            <a:lvl1pPr>
              <a:defRPr/>
            </a:lvl1pPr>
          </a:lstStyle>
          <a:p>
            <a:pPr>
              <a:defRPr/>
            </a:pPr>
            <a:fld id="{5326AC50-0216-4203-B07B-766339BE9EBD}" type="datetime1">
              <a:rPr lang="nl-NL"/>
              <a:pPr>
                <a:defRPr/>
              </a:pPr>
              <a:t>01-12-2021</a:t>
            </a:fld>
            <a:endParaRPr lang="en-GB" dirty="0"/>
          </a:p>
        </p:txBody>
      </p:sp>
      <p:sp>
        <p:nvSpPr>
          <p:cNvPr id="6" name="Tijdelijke aanduiding voor dianummer 6">
            <a:extLst>
              <a:ext uri="{FF2B5EF4-FFF2-40B4-BE49-F238E27FC236}">
                <a16:creationId xmlns:a16="http://schemas.microsoft.com/office/drawing/2014/main" id="{4ABDF03E-C6FC-4AB7-AC3A-C76EE5403BBC}"/>
              </a:ext>
            </a:extLst>
          </p:cNvPr>
          <p:cNvSpPr>
            <a:spLocks noGrp="1"/>
          </p:cNvSpPr>
          <p:nvPr>
            <p:ph type="sldNum" sz="quarter" idx="15"/>
          </p:nvPr>
        </p:nvSpPr>
        <p:spPr/>
        <p:txBody>
          <a:bodyPr/>
          <a:lstStyle>
            <a:lvl1pPr>
              <a:defRPr/>
            </a:lvl1pPr>
          </a:lstStyle>
          <a:p>
            <a:pPr>
              <a:defRPr/>
            </a:pPr>
            <a:fld id="{DB4ACD65-6BC7-40CA-9958-E15529ADB125}" type="slidenum">
              <a:rPr lang="en-GB" altLang="nl-NL"/>
              <a:pPr>
                <a:defRPr/>
              </a:pPr>
              <a:t>‹#›</a:t>
            </a:fld>
            <a:endParaRPr lang="en-GB" altLang="nl-NL"/>
          </a:p>
        </p:txBody>
      </p:sp>
      <p:sp>
        <p:nvSpPr>
          <p:cNvPr id="7" name="Rectangle 5">
            <a:extLst>
              <a:ext uri="{FF2B5EF4-FFF2-40B4-BE49-F238E27FC236}">
                <a16:creationId xmlns:a16="http://schemas.microsoft.com/office/drawing/2014/main" id="{5409D156-C956-4C31-BE67-D01732F3BF71}"/>
              </a:ext>
            </a:extLst>
          </p:cNvPr>
          <p:cNvSpPr>
            <a:spLocks noGrp="1" noChangeArrowheads="1"/>
          </p:cNvSpPr>
          <p:nvPr>
            <p:ph type="ftr" sz="quarter" idx="16"/>
          </p:nvPr>
        </p:nvSpPr>
        <p:spPr>
          <a:xfrm>
            <a:off x="1304925" y="6553200"/>
            <a:ext cx="4708525" cy="304800"/>
          </a:xfrm>
        </p:spPr>
        <p:txBody>
          <a:bodyPr/>
          <a:lstStyle>
            <a:lvl1pPr>
              <a:defRPr sz="1200">
                <a:solidFill>
                  <a:srgbClr val="FFFFFF"/>
                </a:solidFill>
                <a:latin typeface="+mn-lt"/>
              </a:defRPr>
            </a:lvl1pPr>
          </a:lstStyle>
          <a:p>
            <a:pPr>
              <a:defRPr/>
            </a:pPr>
            <a:r>
              <a:rPr lang="en-GB"/>
              <a:t>Halle 2021</a:t>
            </a:r>
          </a:p>
        </p:txBody>
      </p:sp>
    </p:spTree>
    <p:extLst>
      <p:ext uri="{BB962C8B-B14F-4D97-AF65-F5344CB8AC3E}">
        <p14:creationId xmlns:p14="http://schemas.microsoft.com/office/powerpoint/2010/main" val="2917586270"/>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el 1"/>
          <p:cNvSpPr>
            <a:spLocks noGrp="1"/>
          </p:cNvSpPr>
          <p:nvPr>
            <p:ph type="title"/>
          </p:nvPr>
        </p:nvSpPr>
        <p:spPr>
          <a:xfrm>
            <a:off x="584059" y="0"/>
            <a:ext cx="6507303" cy="854075"/>
          </a:xfrm>
        </p:spPr>
        <p:txBody>
          <a:bodyPr/>
          <a:lstStyle>
            <a:lvl1pPr algn="l">
              <a:defRPr sz="2400" b="1"/>
            </a:lvl1pPr>
          </a:lstStyle>
          <a:p>
            <a:r>
              <a:rPr lang="en-US"/>
              <a:t>Click to edit Master title style</a:t>
            </a:r>
            <a:endParaRPr lang="nl-NL" dirty="0"/>
          </a:p>
        </p:txBody>
      </p:sp>
      <p:sp>
        <p:nvSpPr>
          <p:cNvPr id="3" name="Tijdelijke aanduiding voor afbeelding 2"/>
          <p:cNvSpPr>
            <a:spLocks noGrp="1"/>
          </p:cNvSpPr>
          <p:nvPr>
            <p:ph type="pic" idx="1"/>
          </p:nvPr>
        </p:nvSpPr>
        <p:spPr>
          <a:xfrm>
            <a:off x="566738" y="1144587"/>
            <a:ext cx="5040000" cy="5113338"/>
          </a:xfrm>
        </p:spPr>
        <p:txBody>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nl-NL" noProof="0" dirty="0"/>
          </a:p>
        </p:txBody>
      </p:sp>
      <p:sp>
        <p:nvSpPr>
          <p:cNvPr id="4" name="Tijdelijke aanduiding voor tekst 3"/>
          <p:cNvSpPr>
            <a:spLocks noGrp="1"/>
          </p:cNvSpPr>
          <p:nvPr>
            <p:ph type="body" sz="half" idx="2"/>
          </p:nvPr>
        </p:nvSpPr>
        <p:spPr>
          <a:xfrm>
            <a:off x="5849938" y="1144588"/>
            <a:ext cx="3003550" cy="1289632"/>
          </a:xfrm>
        </p:spPr>
        <p:txBody>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ijdelijke aanduiding voor datum 4">
            <a:extLst>
              <a:ext uri="{FF2B5EF4-FFF2-40B4-BE49-F238E27FC236}">
                <a16:creationId xmlns:a16="http://schemas.microsoft.com/office/drawing/2014/main" id="{BDD87441-AAB2-4B14-9A19-87D0180E3460}"/>
              </a:ext>
            </a:extLst>
          </p:cNvPr>
          <p:cNvSpPr>
            <a:spLocks noGrp="1"/>
          </p:cNvSpPr>
          <p:nvPr>
            <p:ph type="dt" sz="half" idx="10"/>
          </p:nvPr>
        </p:nvSpPr>
        <p:spPr/>
        <p:txBody>
          <a:bodyPr/>
          <a:lstStyle>
            <a:lvl1pPr>
              <a:defRPr/>
            </a:lvl1pPr>
          </a:lstStyle>
          <a:p>
            <a:pPr>
              <a:defRPr/>
            </a:pPr>
            <a:fld id="{4A5B819B-8D0D-4314-8FBE-F116F5980621}" type="datetime1">
              <a:rPr lang="nl-NL"/>
              <a:pPr>
                <a:defRPr/>
              </a:pPr>
              <a:t>01-12-2021</a:t>
            </a:fld>
            <a:endParaRPr lang="en-GB" dirty="0"/>
          </a:p>
        </p:txBody>
      </p:sp>
      <p:sp>
        <p:nvSpPr>
          <p:cNvPr id="6" name="Tijdelijke aanduiding voor dianummer 6">
            <a:extLst>
              <a:ext uri="{FF2B5EF4-FFF2-40B4-BE49-F238E27FC236}">
                <a16:creationId xmlns:a16="http://schemas.microsoft.com/office/drawing/2014/main" id="{67F59E82-54F2-465C-B2C2-58664C1C282B}"/>
              </a:ext>
            </a:extLst>
          </p:cNvPr>
          <p:cNvSpPr>
            <a:spLocks noGrp="1"/>
          </p:cNvSpPr>
          <p:nvPr>
            <p:ph type="sldNum" sz="quarter" idx="11"/>
          </p:nvPr>
        </p:nvSpPr>
        <p:spPr/>
        <p:txBody>
          <a:bodyPr/>
          <a:lstStyle>
            <a:lvl1pPr>
              <a:defRPr/>
            </a:lvl1pPr>
          </a:lstStyle>
          <a:p>
            <a:pPr>
              <a:defRPr/>
            </a:pPr>
            <a:fld id="{A3A574C3-0839-4789-96BA-5F87CD527A8E}" type="slidenum">
              <a:rPr lang="en-GB" altLang="nl-NL"/>
              <a:pPr>
                <a:defRPr/>
              </a:pPr>
              <a:t>‹#›</a:t>
            </a:fld>
            <a:endParaRPr lang="en-GB" altLang="nl-NL"/>
          </a:p>
        </p:txBody>
      </p:sp>
      <p:sp>
        <p:nvSpPr>
          <p:cNvPr id="7" name="Rectangle 5">
            <a:extLst>
              <a:ext uri="{FF2B5EF4-FFF2-40B4-BE49-F238E27FC236}">
                <a16:creationId xmlns:a16="http://schemas.microsoft.com/office/drawing/2014/main" id="{93350D23-5C6E-4CE0-BE52-B40761E1081F}"/>
              </a:ext>
            </a:extLst>
          </p:cNvPr>
          <p:cNvSpPr>
            <a:spLocks noGrp="1" noChangeArrowheads="1"/>
          </p:cNvSpPr>
          <p:nvPr>
            <p:ph type="ftr" sz="quarter" idx="12"/>
          </p:nvPr>
        </p:nvSpPr>
        <p:spPr>
          <a:xfrm>
            <a:off x="1304925" y="6553200"/>
            <a:ext cx="4708525" cy="304800"/>
          </a:xfrm>
        </p:spPr>
        <p:txBody>
          <a:bodyPr/>
          <a:lstStyle>
            <a:lvl1pPr>
              <a:defRPr sz="1200">
                <a:solidFill>
                  <a:srgbClr val="FFFFFF"/>
                </a:solidFill>
                <a:latin typeface="+mn-lt"/>
              </a:defRPr>
            </a:lvl1pPr>
          </a:lstStyle>
          <a:p>
            <a:pPr>
              <a:defRPr/>
            </a:pPr>
            <a:r>
              <a:rPr lang="en-GB"/>
              <a:t>Halle 2021</a:t>
            </a:r>
          </a:p>
        </p:txBody>
      </p:sp>
    </p:spTree>
    <p:extLst>
      <p:ext uri="{BB962C8B-B14F-4D97-AF65-F5344CB8AC3E}">
        <p14:creationId xmlns:p14="http://schemas.microsoft.com/office/powerpoint/2010/main" val="3410907474"/>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sp>
        <p:nvSpPr>
          <p:cNvPr id="4" name="Rechthoek 13">
            <a:extLst>
              <a:ext uri="{FF2B5EF4-FFF2-40B4-BE49-F238E27FC236}">
                <a16:creationId xmlns:a16="http://schemas.microsoft.com/office/drawing/2014/main" id="{1E38CDD5-F71D-40FC-B7A6-E7310065B055}"/>
              </a:ext>
            </a:extLst>
          </p:cNvPr>
          <p:cNvSpPr>
            <a:spLocks noChangeArrowheads="1"/>
          </p:cNvSpPr>
          <p:nvPr userDrawn="1"/>
        </p:nvSpPr>
        <p:spPr bwMode="auto">
          <a:xfrm>
            <a:off x="0" y="0"/>
            <a:ext cx="8921750" cy="1268413"/>
          </a:xfrm>
          <a:prstGeom prst="rect">
            <a:avLst/>
          </a:prstGeom>
          <a:solidFill>
            <a:schemeClr val="tx1"/>
          </a:solidFill>
          <a:ln w="9525" algn="ctr">
            <a:solidFill>
              <a:schemeClr val="tx1"/>
            </a:solidFill>
            <a:round/>
            <a:headEnd/>
            <a:tailEnd/>
          </a:ln>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endParaRPr lang="nl-NL" altLang="nl-NL">
              <a:solidFill>
                <a:srgbClr val="FFFFFF"/>
              </a:solidFill>
            </a:endParaRPr>
          </a:p>
        </p:txBody>
      </p:sp>
      <p:sp>
        <p:nvSpPr>
          <p:cNvPr id="5" name="Rechthoek 14">
            <a:extLst>
              <a:ext uri="{FF2B5EF4-FFF2-40B4-BE49-F238E27FC236}">
                <a16:creationId xmlns:a16="http://schemas.microsoft.com/office/drawing/2014/main" id="{3D95A02D-88FA-44AC-91F9-C1384E4686AB}"/>
              </a:ext>
            </a:extLst>
          </p:cNvPr>
          <p:cNvSpPr>
            <a:spLocks noChangeArrowheads="1"/>
          </p:cNvSpPr>
          <p:nvPr userDrawn="1"/>
        </p:nvSpPr>
        <p:spPr bwMode="auto">
          <a:xfrm>
            <a:off x="0" y="2587625"/>
            <a:ext cx="1146175" cy="1150938"/>
          </a:xfrm>
          <a:prstGeom prst="rect">
            <a:avLst/>
          </a:prstGeom>
          <a:solidFill>
            <a:schemeClr val="accent1">
              <a:alpha val="50195"/>
            </a:schemeClr>
          </a:solidFill>
          <a:ln>
            <a:noFill/>
          </a:ln>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endParaRPr lang="nl-NL" altLang="nl-NL">
              <a:solidFill>
                <a:srgbClr val="FFFFFF"/>
              </a:solidFill>
            </a:endParaRPr>
          </a:p>
        </p:txBody>
      </p:sp>
      <p:sp>
        <p:nvSpPr>
          <p:cNvPr id="6" name="Rechthoek 15">
            <a:extLst>
              <a:ext uri="{FF2B5EF4-FFF2-40B4-BE49-F238E27FC236}">
                <a16:creationId xmlns:a16="http://schemas.microsoft.com/office/drawing/2014/main" id="{D6602E62-A8E8-4100-88A7-FBCCB889C629}"/>
              </a:ext>
            </a:extLst>
          </p:cNvPr>
          <p:cNvSpPr>
            <a:spLocks noChangeArrowheads="1"/>
          </p:cNvSpPr>
          <p:nvPr userDrawn="1"/>
        </p:nvSpPr>
        <p:spPr bwMode="auto">
          <a:xfrm>
            <a:off x="1146175" y="1431925"/>
            <a:ext cx="7997825" cy="1155700"/>
          </a:xfrm>
          <a:prstGeom prst="rect">
            <a:avLst/>
          </a:prstGeom>
          <a:solidFill>
            <a:schemeClr val="accent1">
              <a:alpha val="25098"/>
            </a:schemeClr>
          </a:solidFill>
          <a:ln>
            <a:noFill/>
          </a:ln>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endParaRPr lang="nl-NL" altLang="nl-NL">
              <a:solidFill>
                <a:srgbClr val="FFFFFF"/>
              </a:solidFill>
            </a:endParaRPr>
          </a:p>
        </p:txBody>
      </p:sp>
      <p:pic>
        <p:nvPicPr>
          <p:cNvPr id="7" name="Afbeelding 16" descr="logo UL_RGB.pdf">
            <a:extLst>
              <a:ext uri="{FF2B5EF4-FFF2-40B4-BE49-F238E27FC236}">
                <a16:creationId xmlns:a16="http://schemas.microsoft.com/office/drawing/2014/main" id="{94109841-7920-437C-9B35-FE3534911EF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11188" y="5743575"/>
            <a:ext cx="495300"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Afbeelding 17" descr="logo lumc_Fedra_PPT_20 mm E.pdf">
            <a:extLst>
              <a:ext uri="{FF2B5EF4-FFF2-40B4-BE49-F238E27FC236}">
                <a16:creationId xmlns:a16="http://schemas.microsoft.com/office/drawing/2014/main" id="{F22E537F-55FB-43E2-91EC-D8FF1B15A3E3}"/>
              </a:ext>
            </a:extLst>
          </p:cNvPr>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566738" y="277813"/>
            <a:ext cx="2293937"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Rectangle 3"/>
          <p:cNvSpPr>
            <a:spLocks noGrp="1" noChangeArrowheads="1"/>
          </p:cNvSpPr>
          <p:nvPr>
            <p:ph idx="1"/>
          </p:nvPr>
        </p:nvSpPr>
        <p:spPr bwMode="auto">
          <a:xfrm>
            <a:off x="1323975" y="1431652"/>
            <a:ext cx="7524750" cy="1152000"/>
          </a:xfrm>
          <a:prstGeom prst="rect">
            <a:avLst/>
          </a:prstGeom>
          <a:noFill/>
          <a:ln>
            <a:noFill/>
          </a:ln>
          <a:effectLst/>
        </p:spPr>
        <p:txBody>
          <a:bodyPr spcCol="360000"/>
          <a:lstStyle>
            <a:lvl1pPr>
              <a:defRPr sz="2400" b="1" i="0">
                <a:solidFill>
                  <a:schemeClr val="bg2"/>
                </a:solidFill>
              </a:defRPr>
            </a:lvl1pPr>
          </a:lstStyle>
          <a:p>
            <a:pPr lvl="0"/>
            <a:r>
              <a:rPr lang="nl-NL"/>
              <a:t>Tekststijl van het model bewerken</a:t>
            </a:r>
          </a:p>
        </p:txBody>
      </p:sp>
      <p:sp>
        <p:nvSpPr>
          <p:cNvPr id="17" name="Tijdelijke aanduiding voor tekst 3"/>
          <p:cNvSpPr>
            <a:spLocks noGrp="1"/>
          </p:cNvSpPr>
          <p:nvPr>
            <p:ph type="body" sz="half" idx="10"/>
          </p:nvPr>
        </p:nvSpPr>
        <p:spPr>
          <a:xfrm>
            <a:off x="1323974" y="2839003"/>
            <a:ext cx="7524751" cy="3418922"/>
          </a:xfrm>
        </p:spPr>
        <p:txBody>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Rectangle 4">
            <a:extLst>
              <a:ext uri="{FF2B5EF4-FFF2-40B4-BE49-F238E27FC236}">
                <a16:creationId xmlns:a16="http://schemas.microsoft.com/office/drawing/2014/main" id="{214FF275-E43B-4D31-BE0C-5D941CA1A51B}"/>
              </a:ext>
            </a:extLst>
          </p:cNvPr>
          <p:cNvSpPr>
            <a:spLocks noGrp="1" noChangeArrowheads="1"/>
          </p:cNvSpPr>
          <p:nvPr>
            <p:ph type="dt" sz="half" idx="11"/>
          </p:nvPr>
        </p:nvSpPr>
        <p:spPr>
          <a:xfrm>
            <a:off x="6350000" y="6553200"/>
            <a:ext cx="2508250" cy="304800"/>
          </a:xfrm>
        </p:spPr>
        <p:txBody>
          <a:bodyPr/>
          <a:lstStyle>
            <a:lvl1pPr algn="r">
              <a:defRPr sz="1200">
                <a:solidFill>
                  <a:srgbClr val="FFFFFF"/>
                </a:solidFill>
                <a:latin typeface="+mn-lt"/>
              </a:defRPr>
            </a:lvl1pPr>
          </a:lstStyle>
          <a:p>
            <a:pPr>
              <a:defRPr/>
            </a:pPr>
            <a:fld id="{219CA7C9-B05C-41B7-A247-FB666A64DA4A}" type="datetime1">
              <a:rPr lang="nl-NL"/>
              <a:pPr>
                <a:defRPr/>
              </a:pPr>
              <a:t>01-12-2021</a:t>
            </a:fld>
            <a:endParaRPr lang="en-GB" dirty="0"/>
          </a:p>
        </p:txBody>
      </p:sp>
      <p:sp>
        <p:nvSpPr>
          <p:cNvPr id="10" name="Rectangle 6">
            <a:extLst>
              <a:ext uri="{FF2B5EF4-FFF2-40B4-BE49-F238E27FC236}">
                <a16:creationId xmlns:a16="http://schemas.microsoft.com/office/drawing/2014/main" id="{3BF20B5A-5A93-4366-8513-B3BA5C846684}"/>
              </a:ext>
            </a:extLst>
          </p:cNvPr>
          <p:cNvSpPr>
            <a:spLocks noGrp="1" noChangeArrowheads="1"/>
          </p:cNvSpPr>
          <p:nvPr>
            <p:ph type="sldNum" sz="quarter" idx="12"/>
          </p:nvPr>
        </p:nvSpPr>
        <p:spPr/>
        <p:txBody>
          <a:bodyPr/>
          <a:lstStyle>
            <a:lvl1pPr>
              <a:defRPr/>
            </a:lvl1pPr>
          </a:lstStyle>
          <a:p>
            <a:pPr>
              <a:defRPr/>
            </a:pPr>
            <a:fld id="{B4F5374F-BCD6-4300-8A1B-AEE3838F4C5E}" type="slidenum">
              <a:rPr lang="en-GB" altLang="nl-NL"/>
              <a:pPr>
                <a:defRPr/>
              </a:pPr>
              <a:t>‹#›</a:t>
            </a:fld>
            <a:endParaRPr lang="en-GB" altLang="nl-NL"/>
          </a:p>
        </p:txBody>
      </p:sp>
      <p:sp>
        <p:nvSpPr>
          <p:cNvPr id="11" name="Rectangle 5">
            <a:extLst>
              <a:ext uri="{FF2B5EF4-FFF2-40B4-BE49-F238E27FC236}">
                <a16:creationId xmlns:a16="http://schemas.microsoft.com/office/drawing/2014/main" id="{98B0E361-1FAC-499A-86CE-6FD7923362F3}"/>
              </a:ext>
            </a:extLst>
          </p:cNvPr>
          <p:cNvSpPr>
            <a:spLocks noGrp="1" noChangeArrowheads="1"/>
          </p:cNvSpPr>
          <p:nvPr>
            <p:ph type="ftr" sz="quarter" idx="13"/>
          </p:nvPr>
        </p:nvSpPr>
        <p:spPr>
          <a:xfrm>
            <a:off x="1304925" y="6553200"/>
            <a:ext cx="4708525" cy="304800"/>
          </a:xfrm>
        </p:spPr>
        <p:txBody>
          <a:bodyPr/>
          <a:lstStyle>
            <a:lvl1pPr>
              <a:defRPr sz="1200">
                <a:solidFill>
                  <a:srgbClr val="FFFFFF"/>
                </a:solidFill>
                <a:latin typeface="+mn-lt"/>
              </a:defRPr>
            </a:lvl1pPr>
          </a:lstStyle>
          <a:p>
            <a:pPr>
              <a:defRPr/>
            </a:pPr>
            <a:r>
              <a:rPr lang="en-GB"/>
              <a:t>Halle 2021</a:t>
            </a:r>
          </a:p>
        </p:txBody>
      </p:sp>
    </p:spTree>
    <p:extLst>
      <p:ext uri="{BB962C8B-B14F-4D97-AF65-F5344CB8AC3E}">
        <p14:creationId xmlns:p14="http://schemas.microsoft.com/office/powerpoint/2010/main" val="1991577254"/>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userDrawn="1">
  <p:cSld name="Just titl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a:lvl1pPr>
          </a:lstStyle>
          <a:p>
            <a:r>
              <a:rPr lang="nl-NL"/>
              <a:t>Klik om stijl te bewerken</a:t>
            </a:r>
            <a:endParaRPr lang="en-GB" dirty="0"/>
          </a:p>
        </p:txBody>
      </p:sp>
      <p:sp>
        <p:nvSpPr>
          <p:cNvPr id="3" name="Foliennummernplatzhalter 4">
            <a:extLst>
              <a:ext uri="{FF2B5EF4-FFF2-40B4-BE49-F238E27FC236}">
                <a16:creationId xmlns:a16="http://schemas.microsoft.com/office/drawing/2014/main" id="{3A1B8524-7BA8-4012-9643-47FF29193BEF}"/>
              </a:ext>
            </a:extLst>
          </p:cNvPr>
          <p:cNvSpPr>
            <a:spLocks noGrp="1"/>
          </p:cNvSpPr>
          <p:nvPr>
            <p:ph type="sldNum" sz="quarter" idx="10"/>
          </p:nvPr>
        </p:nvSpPr>
        <p:spPr/>
        <p:txBody>
          <a:bodyPr/>
          <a:lstStyle>
            <a:lvl1pPr>
              <a:defRPr/>
            </a:lvl1pPr>
          </a:lstStyle>
          <a:p>
            <a:pPr>
              <a:defRPr/>
            </a:pPr>
            <a:fld id="{7985E870-47A2-46E5-8ECD-30BEC4FA2393}" type="slidenum">
              <a:rPr lang="en-GB" altLang="nl-NL"/>
              <a:pPr>
                <a:defRPr/>
              </a:pPr>
              <a:t>‹#›</a:t>
            </a:fld>
            <a:endParaRPr lang="en-GB" altLang="nl-NL"/>
          </a:p>
        </p:txBody>
      </p:sp>
      <p:sp>
        <p:nvSpPr>
          <p:cNvPr id="4" name="Datumsplatzhalter 3">
            <a:extLst>
              <a:ext uri="{FF2B5EF4-FFF2-40B4-BE49-F238E27FC236}">
                <a16:creationId xmlns:a16="http://schemas.microsoft.com/office/drawing/2014/main" id="{414082E1-D3B8-4AA4-BD3C-0C58C528E96A}"/>
              </a:ext>
            </a:extLst>
          </p:cNvPr>
          <p:cNvSpPr>
            <a:spLocks noGrp="1"/>
          </p:cNvSpPr>
          <p:nvPr>
            <p:ph type="dt" sz="half" idx="11"/>
          </p:nvPr>
        </p:nvSpPr>
        <p:spPr>
          <a:xfrm>
            <a:off x="457200" y="6477000"/>
            <a:ext cx="2133600" cy="365125"/>
          </a:xfrm>
        </p:spPr>
        <p:txBody>
          <a:bodyPr lIns="91440" tIns="45720" rIns="91440" bIns="45720" rtlCol="0"/>
          <a:lstStyle>
            <a:lvl1pPr algn="l">
              <a:defRPr sz="1000">
                <a:solidFill>
                  <a:schemeClr val="tx1">
                    <a:tint val="75000"/>
                  </a:schemeClr>
                </a:solidFill>
                <a:latin typeface="Arial" panose="020B0604020202020204" pitchFamily="34" charset="0"/>
                <a:cs typeface="Arial" panose="020B0604020202020204" pitchFamily="34" charset="0"/>
              </a:defRPr>
            </a:lvl1pPr>
          </a:lstStyle>
          <a:p>
            <a:pPr>
              <a:defRPr/>
            </a:pPr>
            <a:fld id="{BD15033B-6297-4EFE-836E-548A08C2BB9E}" type="datetime1">
              <a:rPr lang="nl-NL"/>
              <a:pPr>
                <a:defRPr/>
              </a:pPr>
              <a:t>01-12-2021</a:t>
            </a:fld>
            <a:endParaRPr lang="en-GB" dirty="0"/>
          </a:p>
        </p:txBody>
      </p:sp>
    </p:spTree>
    <p:extLst>
      <p:ext uri="{BB962C8B-B14F-4D97-AF65-F5344CB8AC3E}">
        <p14:creationId xmlns:p14="http://schemas.microsoft.com/office/powerpoint/2010/main" val="4175102600"/>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title" preserve="1">
  <p:cSld name="Titeldia">
    <p:spTree>
      <p:nvGrpSpPr>
        <p:cNvPr id="1" name=""/>
        <p:cNvGrpSpPr/>
        <p:nvPr/>
      </p:nvGrpSpPr>
      <p:grpSpPr>
        <a:xfrm>
          <a:off x="0" y="0"/>
          <a:ext cx="0" cy="0"/>
          <a:chOff x="0" y="0"/>
          <a:chExt cx="0" cy="0"/>
        </a:xfrm>
      </p:grpSpPr>
      <p:sp>
        <p:nvSpPr>
          <p:cNvPr id="2" name="Titel 1"/>
          <p:cNvSpPr>
            <a:spLocks noGrp="1"/>
          </p:cNvSpPr>
          <p:nvPr>
            <p:ph type="ctrTitle"/>
          </p:nvPr>
        </p:nvSpPr>
        <p:spPr>
          <a:xfrm>
            <a:off x="1143000" y="1122363"/>
            <a:ext cx="6858000" cy="2387600"/>
          </a:xfrm>
        </p:spPr>
        <p:txBody>
          <a:bodyPr anchor="b"/>
          <a:lstStyle>
            <a:lvl1pPr algn="ctr">
              <a:defRPr sz="4500"/>
            </a:lvl1pPr>
          </a:lstStyle>
          <a:p>
            <a:r>
              <a:rPr lang="nl-NL"/>
              <a:t>Klik om de stijl te bewerken</a:t>
            </a:r>
          </a:p>
        </p:txBody>
      </p:sp>
      <p:sp>
        <p:nvSpPr>
          <p:cNvPr id="3" name="Ondertitel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nl-NL"/>
              <a:t>Klik om de ondertitelstijl van het model te bewerken</a:t>
            </a:r>
          </a:p>
        </p:txBody>
      </p:sp>
      <p:sp>
        <p:nvSpPr>
          <p:cNvPr id="4" name="Tijdelijke aanduiding voor datum 3">
            <a:extLst>
              <a:ext uri="{FF2B5EF4-FFF2-40B4-BE49-F238E27FC236}">
                <a16:creationId xmlns:a16="http://schemas.microsoft.com/office/drawing/2014/main" id="{FFE13715-73AB-4835-83F4-E3848747F56C}"/>
              </a:ext>
            </a:extLst>
          </p:cNvPr>
          <p:cNvSpPr>
            <a:spLocks noGrp="1"/>
          </p:cNvSpPr>
          <p:nvPr>
            <p:ph type="dt" sz="half" idx="10"/>
          </p:nvPr>
        </p:nvSpPr>
        <p:spPr/>
        <p:txBody>
          <a:bodyPr/>
          <a:lstStyle>
            <a:lvl1pPr>
              <a:defRPr/>
            </a:lvl1pPr>
          </a:lstStyle>
          <a:p>
            <a:pPr>
              <a:defRPr/>
            </a:pPr>
            <a:fld id="{FFAA5FFF-3C47-4287-A101-7C521C51E3C2}" type="datetime1">
              <a:rPr lang="nl-NL"/>
              <a:pPr>
                <a:defRPr/>
              </a:pPr>
              <a:t>01-12-2021</a:t>
            </a:fld>
            <a:endParaRPr lang="nl-NL"/>
          </a:p>
        </p:txBody>
      </p:sp>
      <p:sp>
        <p:nvSpPr>
          <p:cNvPr id="5" name="Tijdelijke aanduiding voor voettekst 4">
            <a:extLst>
              <a:ext uri="{FF2B5EF4-FFF2-40B4-BE49-F238E27FC236}">
                <a16:creationId xmlns:a16="http://schemas.microsoft.com/office/drawing/2014/main" id="{00C6440C-7E4A-4930-9BFE-0C0BD37BE2E8}"/>
              </a:ext>
            </a:extLst>
          </p:cNvPr>
          <p:cNvSpPr>
            <a:spLocks noGrp="1"/>
          </p:cNvSpPr>
          <p:nvPr>
            <p:ph type="ftr" sz="quarter" idx="11"/>
          </p:nvPr>
        </p:nvSpPr>
        <p:spPr/>
        <p:txBody>
          <a:bodyPr/>
          <a:lstStyle>
            <a:lvl1pPr>
              <a:defRPr/>
            </a:lvl1pPr>
          </a:lstStyle>
          <a:p>
            <a:pPr>
              <a:defRPr/>
            </a:pPr>
            <a:r>
              <a:rPr lang="nl-NL"/>
              <a:t>Halle 2021</a:t>
            </a:r>
          </a:p>
        </p:txBody>
      </p:sp>
      <p:sp>
        <p:nvSpPr>
          <p:cNvPr id="6" name="Tijdelijke aanduiding voor dianummer 5">
            <a:extLst>
              <a:ext uri="{FF2B5EF4-FFF2-40B4-BE49-F238E27FC236}">
                <a16:creationId xmlns:a16="http://schemas.microsoft.com/office/drawing/2014/main" id="{193FAB20-EBF5-4EE6-B364-D6D3611F320A}"/>
              </a:ext>
            </a:extLst>
          </p:cNvPr>
          <p:cNvSpPr>
            <a:spLocks noGrp="1"/>
          </p:cNvSpPr>
          <p:nvPr>
            <p:ph type="sldNum" sz="quarter" idx="12"/>
          </p:nvPr>
        </p:nvSpPr>
        <p:spPr/>
        <p:txBody>
          <a:bodyPr/>
          <a:lstStyle>
            <a:lvl1pPr>
              <a:defRPr/>
            </a:lvl1pPr>
          </a:lstStyle>
          <a:p>
            <a:pPr>
              <a:defRPr/>
            </a:pPr>
            <a:fld id="{7E6C512F-E011-4A36-806F-9187B2B61E6B}" type="slidenum">
              <a:rPr lang="nl-NL" altLang="nl-NL"/>
              <a:pPr>
                <a:defRPr/>
              </a:pPr>
              <a:t>‹#›</a:t>
            </a:fld>
            <a:endParaRPr lang="nl-NL" altLang="nl-NL"/>
          </a:p>
        </p:txBody>
      </p:sp>
    </p:spTree>
    <p:extLst>
      <p:ext uri="{BB962C8B-B14F-4D97-AF65-F5344CB8AC3E}">
        <p14:creationId xmlns:p14="http://schemas.microsoft.com/office/powerpoint/2010/main" val="2374418989"/>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p>
        </p:txBody>
      </p:sp>
      <p:sp>
        <p:nvSpPr>
          <p:cNvPr id="3" name="Tijdelijke aanduiding voor inhoud 2"/>
          <p:cNvSpPr>
            <a:spLocks noGrp="1"/>
          </p:cNvSpPr>
          <p:nvPr>
            <p:ph idx="1"/>
          </p:nvPr>
        </p:nvSpPr>
        <p:spPr/>
        <p:txBody>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datum 3">
            <a:extLst>
              <a:ext uri="{FF2B5EF4-FFF2-40B4-BE49-F238E27FC236}">
                <a16:creationId xmlns:a16="http://schemas.microsoft.com/office/drawing/2014/main" id="{282DFD1A-408A-4AD5-9E07-254EDFE950E5}"/>
              </a:ext>
            </a:extLst>
          </p:cNvPr>
          <p:cNvSpPr>
            <a:spLocks noGrp="1"/>
          </p:cNvSpPr>
          <p:nvPr>
            <p:ph type="dt" sz="half" idx="10"/>
          </p:nvPr>
        </p:nvSpPr>
        <p:spPr/>
        <p:txBody>
          <a:bodyPr/>
          <a:lstStyle>
            <a:lvl1pPr>
              <a:defRPr/>
            </a:lvl1pPr>
          </a:lstStyle>
          <a:p>
            <a:pPr>
              <a:defRPr/>
            </a:pPr>
            <a:fld id="{9D5428B5-DA8F-4407-9C6F-50F1EA7C6BB3}" type="datetime1">
              <a:rPr lang="nl-NL"/>
              <a:pPr>
                <a:defRPr/>
              </a:pPr>
              <a:t>01-12-2021</a:t>
            </a:fld>
            <a:endParaRPr lang="nl-NL"/>
          </a:p>
        </p:txBody>
      </p:sp>
      <p:sp>
        <p:nvSpPr>
          <p:cNvPr id="5" name="Tijdelijke aanduiding voor voettekst 4">
            <a:extLst>
              <a:ext uri="{FF2B5EF4-FFF2-40B4-BE49-F238E27FC236}">
                <a16:creationId xmlns:a16="http://schemas.microsoft.com/office/drawing/2014/main" id="{3208234B-6584-4D6D-A501-0168DCBF74A3}"/>
              </a:ext>
            </a:extLst>
          </p:cNvPr>
          <p:cNvSpPr>
            <a:spLocks noGrp="1"/>
          </p:cNvSpPr>
          <p:nvPr>
            <p:ph type="ftr" sz="quarter" idx="11"/>
          </p:nvPr>
        </p:nvSpPr>
        <p:spPr/>
        <p:txBody>
          <a:bodyPr/>
          <a:lstStyle>
            <a:lvl1pPr>
              <a:defRPr/>
            </a:lvl1pPr>
          </a:lstStyle>
          <a:p>
            <a:pPr>
              <a:defRPr/>
            </a:pPr>
            <a:r>
              <a:rPr lang="nl-NL"/>
              <a:t>Halle 2021</a:t>
            </a:r>
          </a:p>
        </p:txBody>
      </p:sp>
      <p:sp>
        <p:nvSpPr>
          <p:cNvPr id="6" name="Tijdelijke aanduiding voor dianummer 5">
            <a:extLst>
              <a:ext uri="{FF2B5EF4-FFF2-40B4-BE49-F238E27FC236}">
                <a16:creationId xmlns:a16="http://schemas.microsoft.com/office/drawing/2014/main" id="{C7D8F40D-89D2-4845-B547-3186C96C620A}"/>
              </a:ext>
            </a:extLst>
          </p:cNvPr>
          <p:cNvSpPr>
            <a:spLocks noGrp="1"/>
          </p:cNvSpPr>
          <p:nvPr>
            <p:ph type="sldNum" sz="quarter" idx="12"/>
          </p:nvPr>
        </p:nvSpPr>
        <p:spPr/>
        <p:txBody>
          <a:bodyPr/>
          <a:lstStyle>
            <a:lvl1pPr>
              <a:defRPr/>
            </a:lvl1pPr>
          </a:lstStyle>
          <a:p>
            <a:pPr>
              <a:defRPr/>
            </a:pPr>
            <a:fld id="{9A96455D-479B-44B7-A2C2-C3DF1DD27BD4}" type="slidenum">
              <a:rPr lang="nl-NL" altLang="nl-NL"/>
              <a:pPr>
                <a:defRPr/>
              </a:pPr>
              <a:t>‹#›</a:t>
            </a:fld>
            <a:endParaRPr lang="nl-NL" altLang="nl-NL"/>
          </a:p>
        </p:txBody>
      </p:sp>
    </p:spTree>
    <p:extLst>
      <p:ext uri="{BB962C8B-B14F-4D97-AF65-F5344CB8AC3E}">
        <p14:creationId xmlns:p14="http://schemas.microsoft.com/office/powerpoint/2010/main" val="1304765463"/>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secHead" preserve="1">
  <p:cSld name="Sectiekop">
    <p:spTree>
      <p:nvGrpSpPr>
        <p:cNvPr id="1" name=""/>
        <p:cNvGrpSpPr/>
        <p:nvPr/>
      </p:nvGrpSpPr>
      <p:grpSpPr>
        <a:xfrm>
          <a:off x="0" y="0"/>
          <a:ext cx="0" cy="0"/>
          <a:chOff x="0" y="0"/>
          <a:chExt cx="0" cy="0"/>
        </a:xfrm>
      </p:grpSpPr>
      <p:sp>
        <p:nvSpPr>
          <p:cNvPr id="2" name="Titel 1"/>
          <p:cNvSpPr>
            <a:spLocks noGrp="1"/>
          </p:cNvSpPr>
          <p:nvPr>
            <p:ph type="title"/>
          </p:nvPr>
        </p:nvSpPr>
        <p:spPr>
          <a:xfrm>
            <a:off x="623888" y="1709739"/>
            <a:ext cx="7886700" cy="2852737"/>
          </a:xfrm>
        </p:spPr>
        <p:txBody>
          <a:bodyPr anchor="b"/>
          <a:lstStyle>
            <a:lvl1pPr>
              <a:defRPr sz="4500"/>
            </a:lvl1pPr>
          </a:lstStyle>
          <a:p>
            <a:r>
              <a:rPr lang="nl-NL"/>
              <a:t>Klik om de stijl te bewerken</a:t>
            </a:r>
          </a:p>
        </p:txBody>
      </p:sp>
      <p:sp>
        <p:nvSpPr>
          <p:cNvPr id="3" name="Tijdelijke aanduiding voor tekst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nl-NL"/>
              <a:t>Tekststijl van het model bewerken</a:t>
            </a:r>
          </a:p>
        </p:txBody>
      </p:sp>
      <p:sp>
        <p:nvSpPr>
          <p:cNvPr id="4" name="Tijdelijke aanduiding voor datum 3">
            <a:extLst>
              <a:ext uri="{FF2B5EF4-FFF2-40B4-BE49-F238E27FC236}">
                <a16:creationId xmlns:a16="http://schemas.microsoft.com/office/drawing/2014/main" id="{8FAAC06E-95F4-4021-8CBF-0FBB1A694D9A}"/>
              </a:ext>
            </a:extLst>
          </p:cNvPr>
          <p:cNvSpPr>
            <a:spLocks noGrp="1"/>
          </p:cNvSpPr>
          <p:nvPr>
            <p:ph type="dt" sz="half" idx="10"/>
          </p:nvPr>
        </p:nvSpPr>
        <p:spPr/>
        <p:txBody>
          <a:bodyPr/>
          <a:lstStyle>
            <a:lvl1pPr>
              <a:defRPr/>
            </a:lvl1pPr>
          </a:lstStyle>
          <a:p>
            <a:pPr>
              <a:defRPr/>
            </a:pPr>
            <a:fld id="{B1030075-1E23-4A6B-A7A7-3418191DDDDF}" type="datetime1">
              <a:rPr lang="nl-NL"/>
              <a:pPr>
                <a:defRPr/>
              </a:pPr>
              <a:t>01-12-2021</a:t>
            </a:fld>
            <a:endParaRPr lang="nl-NL"/>
          </a:p>
        </p:txBody>
      </p:sp>
      <p:sp>
        <p:nvSpPr>
          <p:cNvPr id="5" name="Tijdelijke aanduiding voor voettekst 4">
            <a:extLst>
              <a:ext uri="{FF2B5EF4-FFF2-40B4-BE49-F238E27FC236}">
                <a16:creationId xmlns:a16="http://schemas.microsoft.com/office/drawing/2014/main" id="{B19DABF9-5E12-41CB-9601-7DECD445A443}"/>
              </a:ext>
            </a:extLst>
          </p:cNvPr>
          <p:cNvSpPr>
            <a:spLocks noGrp="1"/>
          </p:cNvSpPr>
          <p:nvPr>
            <p:ph type="ftr" sz="quarter" idx="11"/>
          </p:nvPr>
        </p:nvSpPr>
        <p:spPr/>
        <p:txBody>
          <a:bodyPr/>
          <a:lstStyle>
            <a:lvl1pPr>
              <a:defRPr/>
            </a:lvl1pPr>
          </a:lstStyle>
          <a:p>
            <a:pPr>
              <a:defRPr/>
            </a:pPr>
            <a:r>
              <a:rPr lang="nl-NL"/>
              <a:t>Halle 2021</a:t>
            </a:r>
          </a:p>
        </p:txBody>
      </p:sp>
      <p:sp>
        <p:nvSpPr>
          <p:cNvPr id="6" name="Tijdelijke aanduiding voor dianummer 5">
            <a:extLst>
              <a:ext uri="{FF2B5EF4-FFF2-40B4-BE49-F238E27FC236}">
                <a16:creationId xmlns:a16="http://schemas.microsoft.com/office/drawing/2014/main" id="{D13593F4-D6A8-4803-A9BF-10C112D61EE4}"/>
              </a:ext>
            </a:extLst>
          </p:cNvPr>
          <p:cNvSpPr>
            <a:spLocks noGrp="1"/>
          </p:cNvSpPr>
          <p:nvPr>
            <p:ph type="sldNum" sz="quarter" idx="12"/>
          </p:nvPr>
        </p:nvSpPr>
        <p:spPr/>
        <p:txBody>
          <a:bodyPr/>
          <a:lstStyle>
            <a:lvl1pPr>
              <a:defRPr/>
            </a:lvl1pPr>
          </a:lstStyle>
          <a:p>
            <a:pPr>
              <a:defRPr/>
            </a:pPr>
            <a:fld id="{DC8E033A-14DA-4B60-A263-328052417EA3}" type="slidenum">
              <a:rPr lang="nl-NL" altLang="nl-NL"/>
              <a:pPr>
                <a:defRPr/>
              </a:pPr>
              <a:t>‹#›</a:t>
            </a:fld>
            <a:endParaRPr lang="nl-NL" altLang="nl-NL"/>
          </a:p>
        </p:txBody>
      </p:sp>
    </p:spTree>
    <p:extLst>
      <p:ext uri="{BB962C8B-B14F-4D97-AF65-F5344CB8AC3E}">
        <p14:creationId xmlns:p14="http://schemas.microsoft.com/office/powerpoint/2010/main" val="2072805776"/>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p>
        </p:txBody>
      </p:sp>
      <p:sp>
        <p:nvSpPr>
          <p:cNvPr id="3" name="Tijdelijke aanduiding voor inhoud 2"/>
          <p:cNvSpPr>
            <a:spLocks noGrp="1"/>
          </p:cNvSpPr>
          <p:nvPr>
            <p:ph sz="half" idx="1"/>
          </p:nvPr>
        </p:nvSpPr>
        <p:spPr>
          <a:xfrm>
            <a:off x="628650" y="1825625"/>
            <a:ext cx="3886200" cy="4351338"/>
          </a:xfrm>
        </p:spPr>
        <p:txBody>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inhoud 3"/>
          <p:cNvSpPr>
            <a:spLocks noGrp="1"/>
          </p:cNvSpPr>
          <p:nvPr>
            <p:ph sz="half" idx="2"/>
          </p:nvPr>
        </p:nvSpPr>
        <p:spPr>
          <a:xfrm>
            <a:off x="4629150" y="1825625"/>
            <a:ext cx="3886200" cy="4351338"/>
          </a:xfrm>
        </p:spPr>
        <p:txBody>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p>
        </p:txBody>
      </p:sp>
      <p:sp>
        <p:nvSpPr>
          <p:cNvPr id="5" name="Tijdelijke aanduiding voor datum 3">
            <a:extLst>
              <a:ext uri="{FF2B5EF4-FFF2-40B4-BE49-F238E27FC236}">
                <a16:creationId xmlns:a16="http://schemas.microsoft.com/office/drawing/2014/main" id="{F3A79365-36BE-46EC-9924-19211738BFFB}"/>
              </a:ext>
            </a:extLst>
          </p:cNvPr>
          <p:cNvSpPr>
            <a:spLocks noGrp="1"/>
          </p:cNvSpPr>
          <p:nvPr>
            <p:ph type="dt" sz="half" idx="10"/>
          </p:nvPr>
        </p:nvSpPr>
        <p:spPr/>
        <p:txBody>
          <a:bodyPr/>
          <a:lstStyle>
            <a:lvl1pPr>
              <a:defRPr/>
            </a:lvl1pPr>
          </a:lstStyle>
          <a:p>
            <a:pPr>
              <a:defRPr/>
            </a:pPr>
            <a:fld id="{E8D0DD4C-D086-4DB0-BCF1-79E0811F2863}" type="datetime1">
              <a:rPr lang="nl-NL"/>
              <a:pPr>
                <a:defRPr/>
              </a:pPr>
              <a:t>01-12-2021</a:t>
            </a:fld>
            <a:endParaRPr lang="nl-NL"/>
          </a:p>
        </p:txBody>
      </p:sp>
      <p:sp>
        <p:nvSpPr>
          <p:cNvPr id="6" name="Tijdelijke aanduiding voor voettekst 4">
            <a:extLst>
              <a:ext uri="{FF2B5EF4-FFF2-40B4-BE49-F238E27FC236}">
                <a16:creationId xmlns:a16="http://schemas.microsoft.com/office/drawing/2014/main" id="{BD50FED2-F2E7-47F4-9FD8-72AB2AF6DFAD}"/>
              </a:ext>
            </a:extLst>
          </p:cNvPr>
          <p:cNvSpPr>
            <a:spLocks noGrp="1"/>
          </p:cNvSpPr>
          <p:nvPr>
            <p:ph type="ftr" sz="quarter" idx="11"/>
          </p:nvPr>
        </p:nvSpPr>
        <p:spPr/>
        <p:txBody>
          <a:bodyPr/>
          <a:lstStyle>
            <a:lvl1pPr>
              <a:defRPr/>
            </a:lvl1pPr>
          </a:lstStyle>
          <a:p>
            <a:pPr>
              <a:defRPr/>
            </a:pPr>
            <a:r>
              <a:rPr lang="nl-NL"/>
              <a:t>Halle 2021</a:t>
            </a:r>
          </a:p>
        </p:txBody>
      </p:sp>
      <p:sp>
        <p:nvSpPr>
          <p:cNvPr id="7" name="Tijdelijke aanduiding voor dianummer 5">
            <a:extLst>
              <a:ext uri="{FF2B5EF4-FFF2-40B4-BE49-F238E27FC236}">
                <a16:creationId xmlns:a16="http://schemas.microsoft.com/office/drawing/2014/main" id="{40FB7457-A773-45ED-BD85-A97B2186FA09}"/>
              </a:ext>
            </a:extLst>
          </p:cNvPr>
          <p:cNvSpPr>
            <a:spLocks noGrp="1"/>
          </p:cNvSpPr>
          <p:nvPr>
            <p:ph type="sldNum" sz="quarter" idx="12"/>
          </p:nvPr>
        </p:nvSpPr>
        <p:spPr/>
        <p:txBody>
          <a:bodyPr/>
          <a:lstStyle>
            <a:lvl1pPr>
              <a:defRPr/>
            </a:lvl1pPr>
          </a:lstStyle>
          <a:p>
            <a:pPr>
              <a:defRPr/>
            </a:pPr>
            <a:fld id="{F308B789-D8D0-4763-A278-B8819751E4C7}" type="slidenum">
              <a:rPr lang="nl-NL" altLang="nl-NL"/>
              <a:pPr>
                <a:defRPr/>
              </a:pPr>
              <a:t>‹#›</a:t>
            </a:fld>
            <a:endParaRPr lang="nl-NL" altLang="nl-NL"/>
          </a:p>
        </p:txBody>
      </p:sp>
    </p:spTree>
    <p:extLst>
      <p:ext uri="{BB962C8B-B14F-4D97-AF65-F5344CB8AC3E}">
        <p14:creationId xmlns:p14="http://schemas.microsoft.com/office/powerpoint/2010/main" val="2996786696"/>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el 1"/>
          <p:cNvSpPr>
            <a:spLocks noGrp="1"/>
          </p:cNvSpPr>
          <p:nvPr>
            <p:ph type="title"/>
          </p:nvPr>
        </p:nvSpPr>
        <p:spPr>
          <a:xfrm>
            <a:off x="629841" y="365126"/>
            <a:ext cx="7886700" cy="1325563"/>
          </a:xfrm>
        </p:spPr>
        <p:txBody>
          <a:bodyPr/>
          <a:lstStyle/>
          <a:p>
            <a:r>
              <a:rPr lang="nl-NL"/>
              <a:t>Klik om de stijl te bewerken</a:t>
            </a:r>
          </a:p>
        </p:txBody>
      </p:sp>
      <p:sp>
        <p:nvSpPr>
          <p:cNvPr id="3" name="Tijdelijke aanduiding voor tekst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nl-NL"/>
              <a:t>Tekststijl van het model bewerken</a:t>
            </a:r>
          </a:p>
        </p:txBody>
      </p:sp>
      <p:sp>
        <p:nvSpPr>
          <p:cNvPr id="4" name="Tijdelijke aanduiding voor inhoud 3"/>
          <p:cNvSpPr>
            <a:spLocks noGrp="1"/>
          </p:cNvSpPr>
          <p:nvPr>
            <p:ph sz="half" idx="2"/>
          </p:nvPr>
        </p:nvSpPr>
        <p:spPr>
          <a:xfrm>
            <a:off x="629842" y="2505075"/>
            <a:ext cx="3868340" cy="3684588"/>
          </a:xfrm>
        </p:spPr>
        <p:txBody>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p>
        </p:txBody>
      </p:sp>
      <p:sp>
        <p:nvSpPr>
          <p:cNvPr id="5" name="Tijdelijke aanduiding voor tekst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nl-NL"/>
              <a:t>Tekststijl van het model bewerken</a:t>
            </a:r>
          </a:p>
        </p:txBody>
      </p:sp>
      <p:sp>
        <p:nvSpPr>
          <p:cNvPr id="6" name="Tijdelijke aanduiding voor inhoud 5"/>
          <p:cNvSpPr>
            <a:spLocks noGrp="1"/>
          </p:cNvSpPr>
          <p:nvPr>
            <p:ph sz="quarter" idx="4"/>
          </p:nvPr>
        </p:nvSpPr>
        <p:spPr>
          <a:xfrm>
            <a:off x="4629150" y="2505075"/>
            <a:ext cx="3887391" cy="3684588"/>
          </a:xfrm>
        </p:spPr>
        <p:txBody>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p>
        </p:txBody>
      </p:sp>
      <p:sp>
        <p:nvSpPr>
          <p:cNvPr id="7" name="Tijdelijke aanduiding voor datum 3">
            <a:extLst>
              <a:ext uri="{FF2B5EF4-FFF2-40B4-BE49-F238E27FC236}">
                <a16:creationId xmlns:a16="http://schemas.microsoft.com/office/drawing/2014/main" id="{C3576F2F-BCDF-4EDD-AB4C-574D944077A0}"/>
              </a:ext>
            </a:extLst>
          </p:cNvPr>
          <p:cNvSpPr>
            <a:spLocks noGrp="1"/>
          </p:cNvSpPr>
          <p:nvPr>
            <p:ph type="dt" sz="half" idx="10"/>
          </p:nvPr>
        </p:nvSpPr>
        <p:spPr/>
        <p:txBody>
          <a:bodyPr/>
          <a:lstStyle>
            <a:lvl1pPr>
              <a:defRPr/>
            </a:lvl1pPr>
          </a:lstStyle>
          <a:p>
            <a:pPr>
              <a:defRPr/>
            </a:pPr>
            <a:fld id="{A158AF6A-F871-42E9-9A3C-A5AFBE68DB62}" type="datetime1">
              <a:rPr lang="nl-NL"/>
              <a:pPr>
                <a:defRPr/>
              </a:pPr>
              <a:t>01-12-2021</a:t>
            </a:fld>
            <a:endParaRPr lang="nl-NL"/>
          </a:p>
        </p:txBody>
      </p:sp>
      <p:sp>
        <p:nvSpPr>
          <p:cNvPr id="8" name="Tijdelijke aanduiding voor voettekst 4">
            <a:extLst>
              <a:ext uri="{FF2B5EF4-FFF2-40B4-BE49-F238E27FC236}">
                <a16:creationId xmlns:a16="http://schemas.microsoft.com/office/drawing/2014/main" id="{EC0EE82C-2502-46F6-A882-65E6D186EF0A}"/>
              </a:ext>
            </a:extLst>
          </p:cNvPr>
          <p:cNvSpPr>
            <a:spLocks noGrp="1"/>
          </p:cNvSpPr>
          <p:nvPr>
            <p:ph type="ftr" sz="quarter" idx="11"/>
          </p:nvPr>
        </p:nvSpPr>
        <p:spPr/>
        <p:txBody>
          <a:bodyPr/>
          <a:lstStyle>
            <a:lvl1pPr>
              <a:defRPr/>
            </a:lvl1pPr>
          </a:lstStyle>
          <a:p>
            <a:pPr>
              <a:defRPr/>
            </a:pPr>
            <a:r>
              <a:rPr lang="nl-NL"/>
              <a:t>Halle 2021</a:t>
            </a:r>
          </a:p>
        </p:txBody>
      </p:sp>
      <p:sp>
        <p:nvSpPr>
          <p:cNvPr id="9" name="Tijdelijke aanduiding voor dianummer 5">
            <a:extLst>
              <a:ext uri="{FF2B5EF4-FFF2-40B4-BE49-F238E27FC236}">
                <a16:creationId xmlns:a16="http://schemas.microsoft.com/office/drawing/2014/main" id="{0FC3BC34-2F77-42D4-A9AF-F85B564C6C3B}"/>
              </a:ext>
            </a:extLst>
          </p:cNvPr>
          <p:cNvSpPr>
            <a:spLocks noGrp="1"/>
          </p:cNvSpPr>
          <p:nvPr>
            <p:ph type="sldNum" sz="quarter" idx="12"/>
          </p:nvPr>
        </p:nvSpPr>
        <p:spPr/>
        <p:txBody>
          <a:bodyPr/>
          <a:lstStyle>
            <a:lvl1pPr>
              <a:defRPr/>
            </a:lvl1pPr>
          </a:lstStyle>
          <a:p>
            <a:pPr>
              <a:defRPr/>
            </a:pPr>
            <a:fld id="{A3D1A603-FE34-44B5-9E97-D711A5A7B032}" type="slidenum">
              <a:rPr lang="nl-NL" altLang="nl-NL"/>
              <a:pPr>
                <a:defRPr/>
              </a:pPr>
              <a:t>‹#›</a:t>
            </a:fld>
            <a:endParaRPr lang="nl-NL" altLang="nl-NL"/>
          </a:p>
        </p:txBody>
      </p:sp>
    </p:spTree>
    <p:extLst>
      <p:ext uri="{BB962C8B-B14F-4D97-AF65-F5344CB8AC3E}">
        <p14:creationId xmlns:p14="http://schemas.microsoft.com/office/powerpoint/2010/main" val="416838113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ijdelijke aanduiding voor tekst 2"/>
          <p:cNvSpPr>
            <a:spLocks noGrp="1"/>
          </p:cNvSpPr>
          <p:nvPr>
            <p:ph type="body" idx="1"/>
          </p:nvPr>
        </p:nvSpPr>
        <p:spPr>
          <a:xfrm>
            <a:off x="566738" y="1135063"/>
            <a:ext cx="4003675" cy="846453"/>
          </a:xfrm>
        </p:spPr>
        <p:txBody>
          <a:bodyPr anchor="b"/>
          <a:lstStyle>
            <a:lvl1pPr marL="0" indent="0">
              <a:buNone/>
              <a:defRPr sz="20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Tijdelijke aanduiding voor inhoud 3"/>
          <p:cNvSpPr>
            <a:spLocks noGrp="1"/>
          </p:cNvSpPr>
          <p:nvPr>
            <p:ph sz="half" idx="2"/>
          </p:nvPr>
        </p:nvSpPr>
        <p:spPr>
          <a:xfrm>
            <a:off x="566737" y="2174875"/>
            <a:ext cx="4003676" cy="4083050"/>
          </a:xfrm>
        </p:spPr>
        <p:txBody>
          <a:bodyPr/>
          <a:lstStyle>
            <a:lvl1pPr>
              <a:defRPr sz="2000"/>
            </a:lvl1pPr>
            <a:lvl2pPr>
              <a:defRPr sz="20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dirty="0"/>
          </a:p>
        </p:txBody>
      </p:sp>
      <p:sp>
        <p:nvSpPr>
          <p:cNvPr id="5" name="Tijdelijke aanduiding voor tekst 4"/>
          <p:cNvSpPr>
            <a:spLocks noGrp="1"/>
          </p:cNvSpPr>
          <p:nvPr>
            <p:ph type="body" sz="quarter" idx="3"/>
          </p:nvPr>
        </p:nvSpPr>
        <p:spPr>
          <a:xfrm>
            <a:off x="4852988" y="1135063"/>
            <a:ext cx="4004630" cy="846453"/>
          </a:xfrm>
        </p:spPr>
        <p:txBody>
          <a:bodyPr anchor="b"/>
          <a:lstStyle>
            <a:lvl1pPr marL="0" indent="0">
              <a:buNone/>
              <a:defRPr sz="20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Tijdelijke aanduiding voor inhoud 5"/>
          <p:cNvSpPr>
            <a:spLocks noGrp="1"/>
          </p:cNvSpPr>
          <p:nvPr>
            <p:ph sz="quarter" idx="4"/>
          </p:nvPr>
        </p:nvSpPr>
        <p:spPr>
          <a:xfrm>
            <a:off x="4852988" y="2174875"/>
            <a:ext cx="4004630" cy="4083050"/>
          </a:xfrm>
        </p:spPr>
        <p:txBody>
          <a:bodyPr/>
          <a:lstStyle>
            <a:lvl1pPr>
              <a:defRPr sz="2000"/>
            </a:lvl1pPr>
            <a:lvl2pPr>
              <a:defRPr sz="20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dirty="0"/>
          </a:p>
        </p:txBody>
      </p:sp>
      <p:sp>
        <p:nvSpPr>
          <p:cNvPr id="2" name="Titel 1"/>
          <p:cNvSpPr>
            <a:spLocks noGrp="1"/>
          </p:cNvSpPr>
          <p:nvPr>
            <p:ph type="title"/>
          </p:nvPr>
        </p:nvSpPr>
        <p:spPr>
          <a:xfrm>
            <a:off x="566737" y="0"/>
            <a:ext cx="6558531" cy="854075"/>
          </a:xfrm>
        </p:spPr>
        <p:txBody>
          <a:bodyPr/>
          <a:lstStyle>
            <a:lvl1pPr>
              <a:defRPr/>
            </a:lvl1pPr>
          </a:lstStyle>
          <a:p>
            <a:r>
              <a:rPr lang="en-US"/>
              <a:t>Click to edit Master title style</a:t>
            </a:r>
            <a:endParaRPr lang="nl-NL" dirty="0"/>
          </a:p>
        </p:txBody>
      </p:sp>
      <p:sp>
        <p:nvSpPr>
          <p:cNvPr id="7" name="Tijdelijke aanduiding voor datum 6">
            <a:extLst>
              <a:ext uri="{FF2B5EF4-FFF2-40B4-BE49-F238E27FC236}">
                <a16:creationId xmlns:a16="http://schemas.microsoft.com/office/drawing/2014/main" id="{4C6799EA-770F-439E-9101-E64882405775}"/>
              </a:ext>
            </a:extLst>
          </p:cNvPr>
          <p:cNvSpPr>
            <a:spLocks noGrp="1"/>
          </p:cNvSpPr>
          <p:nvPr>
            <p:ph type="dt" sz="half" idx="10"/>
          </p:nvPr>
        </p:nvSpPr>
        <p:spPr/>
        <p:txBody>
          <a:bodyPr/>
          <a:lstStyle>
            <a:lvl1pPr>
              <a:defRPr/>
            </a:lvl1pPr>
          </a:lstStyle>
          <a:p>
            <a:pPr>
              <a:defRPr/>
            </a:pPr>
            <a:fld id="{BF957DDA-B9E5-4833-903A-903E9D0E817D}" type="datetime5">
              <a:rPr lang="en-US"/>
              <a:pPr>
                <a:defRPr/>
              </a:pPr>
              <a:t>1-Dec-21</a:t>
            </a:fld>
            <a:endParaRPr lang="en-GB" dirty="0"/>
          </a:p>
        </p:txBody>
      </p:sp>
      <p:sp>
        <p:nvSpPr>
          <p:cNvPr id="8" name="Tijdelijke aanduiding voor dianummer 8">
            <a:extLst>
              <a:ext uri="{FF2B5EF4-FFF2-40B4-BE49-F238E27FC236}">
                <a16:creationId xmlns:a16="http://schemas.microsoft.com/office/drawing/2014/main" id="{70493B7A-BA57-43D9-A289-E635B1493FB4}"/>
              </a:ext>
            </a:extLst>
          </p:cNvPr>
          <p:cNvSpPr>
            <a:spLocks noGrp="1"/>
          </p:cNvSpPr>
          <p:nvPr>
            <p:ph type="sldNum" sz="quarter" idx="11"/>
          </p:nvPr>
        </p:nvSpPr>
        <p:spPr/>
        <p:txBody>
          <a:bodyPr/>
          <a:lstStyle>
            <a:lvl1pPr>
              <a:defRPr/>
            </a:lvl1pPr>
          </a:lstStyle>
          <a:p>
            <a:pPr>
              <a:defRPr/>
            </a:pPr>
            <a:fld id="{F2E8B6FA-787E-4423-9CA9-4AB44A333088}" type="slidenum">
              <a:rPr lang="en-GB" altLang="nl-NL"/>
              <a:pPr>
                <a:defRPr/>
              </a:pPr>
              <a:t>‹#›</a:t>
            </a:fld>
            <a:endParaRPr lang="en-GB" altLang="nl-NL"/>
          </a:p>
        </p:txBody>
      </p:sp>
      <p:sp>
        <p:nvSpPr>
          <p:cNvPr id="9" name="Rectangle 5">
            <a:extLst>
              <a:ext uri="{FF2B5EF4-FFF2-40B4-BE49-F238E27FC236}">
                <a16:creationId xmlns:a16="http://schemas.microsoft.com/office/drawing/2014/main" id="{AEBF1C81-BD7F-4CF7-8776-7B498147A6D1}"/>
              </a:ext>
            </a:extLst>
          </p:cNvPr>
          <p:cNvSpPr>
            <a:spLocks noGrp="1" noChangeArrowheads="1"/>
          </p:cNvSpPr>
          <p:nvPr>
            <p:ph type="ftr" sz="quarter" idx="12"/>
          </p:nvPr>
        </p:nvSpPr>
        <p:spPr>
          <a:xfrm>
            <a:off x="1304925" y="6553200"/>
            <a:ext cx="4708525" cy="304800"/>
          </a:xfrm>
        </p:spPr>
        <p:txBody>
          <a:bodyPr/>
          <a:lstStyle>
            <a:lvl1pPr>
              <a:defRPr sz="1200">
                <a:solidFill>
                  <a:srgbClr val="FFFFFF"/>
                </a:solidFill>
                <a:latin typeface="+mn-lt"/>
              </a:defRPr>
            </a:lvl1pPr>
          </a:lstStyle>
          <a:p>
            <a:pPr>
              <a:defRPr/>
            </a:pPr>
            <a:r>
              <a:rPr lang="en-GB"/>
              <a:t>FOS INtroduction 2018</a:t>
            </a:r>
          </a:p>
        </p:txBody>
      </p:sp>
    </p:spTree>
    <p:extLst>
      <p:ext uri="{BB962C8B-B14F-4D97-AF65-F5344CB8AC3E}">
        <p14:creationId xmlns:p14="http://schemas.microsoft.com/office/powerpoint/2010/main" val="1318935010"/>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p>
        </p:txBody>
      </p:sp>
      <p:sp>
        <p:nvSpPr>
          <p:cNvPr id="3" name="Tijdelijke aanduiding voor datum 3">
            <a:extLst>
              <a:ext uri="{FF2B5EF4-FFF2-40B4-BE49-F238E27FC236}">
                <a16:creationId xmlns:a16="http://schemas.microsoft.com/office/drawing/2014/main" id="{88CC515B-9702-49D6-992D-B59F2F94B3F2}"/>
              </a:ext>
            </a:extLst>
          </p:cNvPr>
          <p:cNvSpPr>
            <a:spLocks noGrp="1"/>
          </p:cNvSpPr>
          <p:nvPr>
            <p:ph type="dt" sz="half" idx="10"/>
          </p:nvPr>
        </p:nvSpPr>
        <p:spPr/>
        <p:txBody>
          <a:bodyPr/>
          <a:lstStyle>
            <a:lvl1pPr>
              <a:defRPr/>
            </a:lvl1pPr>
          </a:lstStyle>
          <a:p>
            <a:pPr>
              <a:defRPr/>
            </a:pPr>
            <a:fld id="{47A61C10-5292-4A84-9A51-DA31AE53C059}" type="datetime1">
              <a:rPr lang="nl-NL"/>
              <a:pPr>
                <a:defRPr/>
              </a:pPr>
              <a:t>01-12-2021</a:t>
            </a:fld>
            <a:endParaRPr lang="nl-NL"/>
          </a:p>
        </p:txBody>
      </p:sp>
      <p:sp>
        <p:nvSpPr>
          <p:cNvPr id="4" name="Tijdelijke aanduiding voor voettekst 4">
            <a:extLst>
              <a:ext uri="{FF2B5EF4-FFF2-40B4-BE49-F238E27FC236}">
                <a16:creationId xmlns:a16="http://schemas.microsoft.com/office/drawing/2014/main" id="{49F639F4-838A-4301-ADF7-31A16D4E9C9A}"/>
              </a:ext>
            </a:extLst>
          </p:cNvPr>
          <p:cNvSpPr>
            <a:spLocks noGrp="1"/>
          </p:cNvSpPr>
          <p:nvPr>
            <p:ph type="ftr" sz="quarter" idx="11"/>
          </p:nvPr>
        </p:nvSpPr>
        <p:spPr/>
        <p:txBody>
          <a:bodyPr/>
          <a:lstStyle>
            <a:lvl1pPr>
              <a:defRPr/>
            </a:lvl1pPr>
          </a:lstStyle>
          <a:p>
            <a:pPr>
              <a:defRPr/>
            </a:pPr>
            <a:r>
              <a:rPr lang="nl-NL"/>
              <a:t>Halle 2021</a:t>
            </a:r>
          </a:p>
        </p:txBody>
      </p:sp>
      <p:sp>
        <p:nvSpPr>
          <p:cNvPr id="5" name="Tijdelijke aanduiding voor dianummer 5">
            <a:extLst>
              <a:ext uri="{FF2B5EF4-FFF2-40B4-BE49-F238E27FC236}">
                <a16:creationId xmlns:a16="http://schemas.microsoft.com/office/drawing/2014/main" id="{ED2C3B3E-AE3A-4CBE-862C-2108BACB0986}"/>
              </a:ext>
            </a:extLst>
          </p:cNvPr>
          <p:cNvSpPr>
            <a:spLocks noGrp="1"/>
          </p:cNvSpPr>
          <p:nvPr>
            <p:ph type="sldNum" sz="quarter" idx="12"/>
          </p:nvPr>
        </p:nvSpPr>
        <p:spPr/>
        <p:txBody>
          <a:bodyPr/>
          <a:lstStyle>
            <a:lvl1pPr>
              <a:defRPr/>
            </a:lvl1pPr>
          </a:lstStyle>
          <a:p>
            <a:pPr>
              <a:defRPr/>
            </a:pPr>
            <a:fld id="{AD197C70-D1D1-4F3A-85F4-489D19A163FE}" type="slidenum">
              <a:rPr lang="nl-NL" altLang="nl-NL"/>
              <a:pPr>
                <a:defRPr/>
              </a:pPr>
              <a:t>‹#›</a:t>
            </a:fld>
            <a:endParaRPr lang="nl-NL" altLang="nl-NL"/>
          </a:p>
        </p:txBody>
      </p:sp>
    </p:spTree>
    <p:extLst>
      <p:ext uri="{BB962C8B-B14F-4D97-AF65-F5344CB8AC3E}">
        <p14:creationId xmlns:p14="http://schemas.microsoft.com/office/powerpoint/2010/main" val="4073390186"/>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2" name="Tijdelijke aanduiding voor datum 3">
            <a:extLst>
              <a:ext uri="{FF2B5EF4-FFF2-40B4-BE49-F238E27FC236}">
                <a16:creationId xmlns:a16="http://schemas.microsoft.com/office/drawing/2014/main" id="{A132ADA6-BD56-4EA0-A8D9-07DE6F98B588}"/>
              </a:ext>
            </a:extLst>
          </p:cNvPr>
          <p:cNvSpPr>
            <a:spLocks noGrp="1"/>
          </p:cNvSpPr>
          <p:nvPr>
            <p:ph type="dt" sz="half" idx="10"/>
          </p:nvPr>
        </p:nvSpPr>
        <p:spPr/>
        <p:txBody>
          <a:bodyPr/>
          <a:lstStyle>
            <a:lvl1pPr>
              <a:defRPr/>
            </a:lvl1pPr>
          </a:lstStyle>
          <a:p>
            <a:pPr>
              <a:defRPr/>
            </a:pPr>
            <a:fld id="{FCC34D11-54A7-45EE-8503-94C24D6F398D}" type="datetime1">
              <a:rPr lang="nl-NL"/>
              <a:pPr>
                <a:defRPr/>
              </a:pPr>
              <a:t>01-12-2021</a:t>
            </a:fld>
            <a:endParaRPr lang="nl-NL"/>
          </a:p>
        </p:txBody>
      </p:sp>
      <p:sp>
        <p:nvSpPr>
          <p:cNvPr id="3" name="Tijdelijke aanduiding voor voettekst 4">
            <a:extLst>
              <a:ext uri="{FF2B5EF4-FFF2-40B4-BE49-F238E27FC236}">
                <a16:creationId xmlns:a16="http://schemas.microsoft.com/office/drawing/2014/main" id="{C107C356-B116-4B22-BDEA-74B6B8E7745F}"/>
              </a:ext>
            </a:extLst>
          </p:cNvPr>
          <p:cNvSpPr>
            <a:spLocks noGrp="1"/>
          </p:cNvSpPr>
          <p:nvPr>
            <p:ph type="ftr" sz="quarter" idx="11"/>
          </p:nvPr>
        </p:nvSpPr>
        <p:spPr/>
        <p:txBody>
          <a:bodyPr/>
          <a:lstStyle>
            <a:lvl1pPr>
              <a:defRPr/>
            </a:lvl1pPr>
          </a:lstStyle>
          <a:p>
            <a:pPr>
              <a:defRPr/>
            </a:pPr>
            <a:r>
              <a:rPr lang="nl-NL"/>
              <a:t>Halle 2021</a:t>
            </a:r>
          </a:p>
        </p:txBody>
      </p:sp>
      <p:sp>
        <p:nvSpPr>
          <p:cNvPr id="4" name="Tijdelijke aanduiding voor dianummer 5">
            <a:extLst>
              <a:ext uri="{FF2B5EF4-FFF2-40B4-BE49-F238E27FC236}">
                <a16:creationId xmlns:a16="http://schemas.microsoft.com/office/drawing/2014/main" id="{C03B67A1-A6FC-41C6-8D96-F397DABF6AA9}"/>
              </a:ext>
            </a:extLst>
          </p:cNvPr>
          <p:cNvSpPr>
            <a:spLocks noGrp="1"/>
          </p:cNvSpPr>
          <p:nvPr>
            <p:ph type="sldNum" sz="quarter" idx="12"/>
          </p:nvPr>
        </p:nvSpPr>
        <p:spPr/>
        <p:txBody>
          <a:bodyPr/>
          <a:lstStyle>
            <a:lvl1pPr>
              <a:defRPr/>
            </a:lvl1pPr>
          </a:lstStyle>
          <a:p>
            <a:pPr>
              <a:defRPr/>
            </a:pPr>
            <a:fld id="{333C603B-5E10-4FF8-8A92-2B4BD650386B}" type="slidenum">
              <a:rPr lang="nl-NL" altLang="nl-NL"/>
              <a:pPr>
                <a:defRPr/>
              </a:pPr>
              <a:t>‹#›</a:t>
            </a:fld>
            <a:endParaRPr lang="nl-NL" altLang="nl-NL"/>
          </a:p>
        </p:txBody>
      </p:sp>
    </p:spTree>
    <p:extLst>
      <p:ext uri="{BB962C8B-B14F-4D97-AF65-F5344CB8AC3E}">
        <p14:creationId xmlns:p14="http://schemas.microsoft.com/office/powerpoint/2010/main" val="3819885100"/>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629841" y="457200"/>
            <a:ext cx="2949178" cy="1600200"/>
          </a:xfrm>
        </p:spPr>
        <p:txBody>
          <a:bodyPr anchor="b"/>
          <a:lstStyle>
            <a:lvl1pPr>
              <a:defRPr sz="2400"/>
            </a:lvl1pPr>
          </a:lstStyle>
          <a:p>
            <a:r>
              <a:rPr lang="nl-NL"/>
              <a:t>Klik om de stijl te bewerken</a:t>
            </a:r>
          </a:p>
        </p:txBody>
      </p:sp>
      <p:sp>
        <p:nvSpPr>
          <p:cNvPr id="3" name="Tijdelijke aanduiding voor inhoud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tekst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nl-NL"/>
              <a:t>Tekststijl van het model bewerken</a:t>
            </a:r>
          </a:p>
        </p:txBody>
      </p:sp>
      <p:sp>
        <p:nvSpPr>
          <p:cNvPr id="5" name="Tijdelijke aanduiding voor datum 3">
            <a:extLst>
              <a:ext uri="{FF2B5EF4-FFF2-40B4-BE49-F238E27FC236}">
                <a16:creationId xmlns:a16="http://schemas.microsoft.com/office/drawing/2014/main" id="{BA633DA2-9FAD-4E11-8E1A-F5DE3A3F56B9}"/>
              </a:ext>
            </a:extLst>
          </p:cNvPr>
          <p:cNvSpPr>
            <a:spLocks noGrp="1"/>
          </p:cNvSpPr>
          <p:nvPr>
            <p:ph type="dt" sz="half" idx="10"/>
          </p:nvPr>
        </p:nvSpPr>
        <p:spPr/>
        <p:txBody>
          <a:bodyPr/>
          <a:lstStyle>
            <a:lvl1pPr>
              <a:defRPr/>
            </a:lvl1pPr>
          </a:lstStyle>
          <a:p>
            <a:pPr>
              <a:defRPr/>
            </a:pPr>
            <a:fld id="{4E648F52-5D82-4033-8362-B13D6223C3A2}" type="datetime1">
              <a:rPr lang="nl-NL"/>
              <a:pPr>
                <a:defRPr/>
              </a:pPr>
              <a:t>01-12-2021</a:t>
            </a:fld>
            <a:endParaRPr lang="nl-NL"/>
          </a:p>
        </p:txBody>
      </p:sp>
      <p:sp>
        <p:nvSpPr>
          <p:cNvPr id="6" name="Tijdelijke aanduiding voor voettekst 4">
            <a:extLst>
              <a:ext uri="{FF2B5EF4-FFF2-40B4-BE49-F238E27FC236}">
                <a16:creationId xmlns:a16="http://schemas.microsoft.com/office/drawing/2014/main" id="{85769A23-2EF5-43DC-9A72-038EDB051466}"/>
              </a:ext>
            </a:extLst>
          </p:cNvPr>
          <p:cNvSpPr>
            <a:spLocks noGrp="1"/>
          </p:cNvSpPr>
          <p:nvPr>
            <p:ph type="ftr" sz="quarter" idx="11"/>
          </p:nvPr>
        </p:nvSpPr>
        <p:spPr/>
        <p:txBody>
          <a:bodyPr/>
          <a:lstStyle>
            <a:lvl1pPr>
              <a:defRPr/>
            </a:lvl1pPr>
          </a:lstStyle>
          <a:p>
            <a:pPr>
              <a:defRPr/>
            </a:pPr>
            <a:r>
              <a:rPr lang="nl-NL"/>
              <a:t>Halle 2021</a:t>
            </a:r>
          </a:p>
        </p:txBody>
      </p:sp>
      <p:sp>
        <p:nvSpPr>
          <p:cNvPr id="7" name="Tijdelijke aanduiding voor dianummer 5">
            <a:extLst>
              <a:ext uri="{FF2B5EF4-FFF2-40B4-BE49-F238E27FC236}">
                <a16:creationId xmlns:a16="http://schemas.microsoft.com/office/drawing/2014/main" id="{CF16C0D1-179F-4562-AA3F-5E6C47A75360}"/>
              </a:ext>
            </a:extLst>
          </p:cNvPr>
          <p:cNvSpPr>
            <a:spLocks noGrp="1"/>
          </p:cNvSpPr>
          <p:nvPr>
            <p:ph type="sldNum" sz="quarter" idx="12"/>
          </p:nvPr>
        </p:nvSpPr>
        <p:spPr/>
        <p:txBody>
          <a:bodyPr/>
          <a:lstStyle>
            <a:lvl1pPr>
              <a:defRPr/>
            </a:lvl1pPr>
          </a:lstStyle>
          <a:p>
            <a:pPr>
              <a:defRPr/>
            </a:pPr>
            <a:fld id="{A1299BBC-0E40-424B-AE9A-5BE321F02597}" type="slidenum">
              <a:rPr lang="nl-NL" altLang="nl-NL"/>
              <a:pPr>
                <a:defRPr/>
              </a:pPr>
              <a:t>‹#›</a:t>
            </a:fld>
            <a:endParaRPr lang="nl-NL" altLang="nl-NL"/>
          </a:p>
        </p:txBody>
      </p:sp>
    </p:spTree>
    <p:extLst>
      <p:ext uri="{BB962C8B-B14F-4D97-AF65-F5344CB8AC3E}">
        <p14:creationId xmlns:p14="http://schemas.microsoft.com/office/powerpoint/2010/main" val="2925981935"/>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629841" y="457200"/>
            <a:ext cx="2949178" cy="1600200"/>
          </a:xfrm>
        </p:spPr>
        <p:txBody>
          <a:bodyPr anchor="b"/>
          <a:lstStyle>
            <a:lvl1pPr>
              <a:defRPr sz="2400"/>
            </a:lvl1pPr>
          </a:lstStyle>
          <a:p>
            <a:r>
              <a:rPr lang="nl-NL"/>
              <a:t>Klik om de stijl te bewerken</a:t>
            </a:r>
          </a:p>
        </p:txBody>
      </p:sp>
      <p:sp>
        <p:nvSpPr>
          <p:cNvPr id="3" name="Tijdelijke aanduiding voor afbeelding 2"/>
          <p:cNvSpPr>
            <a:spLocks noGrp="1"/>
          </p:cNvSpPr>
          <p:nvPr>
            <p:ph type="pic" idx="1"/>
          </p:nvPr>
        </p:nvSpPr>
        <p:spPr>
          <a:xfrm>
            <a:off x="3887391" y="987426"/>
            <a:ext cx="4629150" cy="4873625"/>
          </a:xfrm>
        </p:spPr>
        <p:txBody>
          <a:bodyPr rtlCol="0">
            <a:normAutofit/>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nl-NL" noProof="0"/>
          </a:p>
        </p:txBody>
      </p:sp>
      <p:sp>
        <p:nvSpPr>
          <p:cNvPr id="4" name="Tijdelijke aanduiding voor tekst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nl-NL"/>
              <a:t>Tekststijl van het model bewerken</a:t>
            </a:r>
          </a:p>
        </p:txBody>
      </p:sp>
      <p:sp>
        <p:nvSpPr>
          <p:cNvPr id="5" name="Tijdelijke aanduiding voor datum 3">
            <a:extLst>
              <a:ext uri="{FF2B5EF4-FFF2-40B4-BE49-F238E27FC236}">
                <a16:creationId xmlns:a16="http://schemas.microsoft.com/office/drawing/2014/main" id="{70431949-7C7C-4062-8392-AB3FE1F8B18E}"/>
              </a:ext>
            </a:extLst>
          </p:cNvPr>
          <p:cNvSpPr>
            <a:spLocks noGrp="1"/>
          </p:cNvSpPr>
          <p:nvPr>
            <p:ph type="dt" sz="half" idx="10"/>
          </p:nvPr>
        </p:nvSpPr>
        <p:spPr/>
        <p:txBody>
          <a:bodyPr/>
          <a:lstStyle>
            <a:lvl1pPr>
              <a:defRPr/>
            </a:lvl1pPr>
          </a:lstStyle>
          <a:p>
            <a:pPr>
              <a:defRPr/>
            </a:pPr>
            <a:fld id="{AF25A5F4-6B31-4753-ACE3-65172FB87979}" type="datetime1">
              <a:rPr lang="nl-NL"/>
              <a:pPr>
                <a:defRPr/>
              </a:pPr>
              <a:t>01-12-2021</a:t>
            </a:fld>
            <a:endParaRPr lang="nl-NL"/>
          </a:p>
        </p:txBody>
      </p:sp>
      <p:sp>
        <p:nvSpPr>
          <p:cNvPr id="6" name="Tijdelijke aanduiding voor voettekst 4">
            <a:extLst>
              <a:ext uri="{FF2B5EF4-FFF2-40B4-BE49-F238E27FC236}">
                <a16:creationId xmlns:a16="http://schemas.microsoft.com/office/drawing/2014/main" id="{AA6912A5-BA78-42EC-AC5C-0851C65AC151}"/>
              </a:ext>
            </a:extLst>
          </p:cNvPr>
          <p:cNvSpPr>
            <a:spLocks noGrp="1"/>
          </p:cNvSpPr>
          <p:nvPr>
            <p:ph type="ftr" sz="quarter" idx="11"/>
          </p:nvPr>
        </p:nvSpPr>
        <p:spPr/>
        <p:txBody>
          <a:bodyPr/>
          <a:lstStyle>
            <a:lvl1pPr>
              <a:defRPr/>
            </a:lvl1pPr>
          </a:lstStyle>
          <a:p>
            <a:pPr>
              <a:defRPr/>
            </a:pPr>
            <a:r>
              <a:rPr lang="nl-NL"/>
              <a:t>Halle 2021</a:t>
            </a:r>
          </a:p>
        </p:txBody>
      </p:sp>
      <p:sp>
        <p:nvSpPr>
          <p:cNvPr id="7" name="Tijdelijke aanduiding voor dianummer 5">
            <a:extLst>
              <a:ext uri="{FF2B5EF4-FFF2-40B4-BE49-F238E27FC236}">
                <a16:creationId xmlns:a16="http://schemas.microsoft.com/office/drawing/2014/main" id="{AA9FADC1-7F69-4B7D-82FF-AC2F4A3F11D5}"/>
              </a:ext>
            </a:extLst>
          </p:cNvPr>
          <p:cNvSpPr>
            <a:spLocks noGrp="1"/>
          </p:cNvSpPr>
          <p:nvPr>
            <p:ph type="sldNum" sz="quarter" idx="12"/>
          </p:nvPr>
        </p:nvSpPr>
        <p:spPr/>
        <p:txBody>
          <a:bodyPr/>
          <a:lstStyle>
            <a:lvl1pPr>
              <a:defRPr/>
            </a:lvl1pPr>
          </a:lstStyle>
          <a:p>
            <a:pPr>
              <a:defRPr/>
            </a:pPr>
            <a:fld id="{4F3AB6EE-7446-44D0-A033-5F3B5F3BD894}" type="slidenum">
              <a:rPr lang="nl-NL" altLang="nl-NL"/>
              <a:pPr>
                <a:defRPr/>
              </a:pPr>
              <a:t>‹#›</a:t>
            </a:fld>
            <a:endParaRPr lang="nl-NL" altLang="nl-NL"/>
          </a:p>
        </p:txBody>
      </p:sp>
    </p:spTree>
    <p:extLst>
      <p:ext uri="{BB962C8B-B14F-4D97-AF65-F5344CB8AC3E}">
        <p14:creationId xmlns:p14="http://schemas.microsoft.com/office/powerpoint/2010/main" val="1587799115"/>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p>
        </p:txBody>
      </p:sp>
      <p:sp>
        <p:nvSpPr>
          <p:cNvPr id="3" name="Tijdelijke aanduiding voor verticale tekst 2"/>
          <p:cNvSpPr>
            <a:spLocks noGrp="1"/>
          </p:cNvSpPr>
          <p:nvPr>
            <p:ph type="body" orient="vert" idx="1"/>
          </p:nvPr>
        </p:nvSpPr>
        <p:spPr/>
        <p:txBody>
          <a:bodyPr vert="eaVert"/>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datum 3">
            <a:extLst>
              <a:ext uri="{FF2B5EF4-FFF2-40B4-BE49-F238E27FC236}">
                <a16:creationId xmlns:a16="http://schemas.microsoft.com/office/drawing/2014/main" id="{64C92503-8041-4599-B1E9-25BB3A9A382D}"/>
              </a:ext>
            </a:extLst>
          </p:cNvPr>
          <p:cNvSpPr>
            <a:spLocks noGrp="1"/>
          </p:cNvSpPr>
          <p:nvPr>
            <p:ph type="dt" sz="half" idx="10"/>
          </p:nvPr>
        </p:nvSpPr>
        <p:spPr/>
        <p:txBody>
          <a:bodyPr/>
          <a:lstStyle>
            <a:lvl1pPr>
              <a:defRPr/>
            </a:lvl1pPr>
          </a:lstStyle>
          <a:p>
            <a:pPr>
              <a:defRPr/>
            </a:pPr>
            <a:fld id="{25696C4C-49AE-413B-983A-D6DD27BAD248}" type="datetime1">
              <a:rPr lang="nl-NL"/>
              <a:pPr>
                <a:defRPr/>
              </a:pPr>
              <a:t>01-12-2021</a:t>
            </a:fld>
            <a:endParaRPr lang="nl-NL"/>
          </a:p>
        </p:txBody>
      </p:sp>
      <p:sp>
        <p:nvSpPr>
          <p:cNvPr id="5" name="Tijdelijke aanduiding voor voettekst 4">
            <a:extLst>
              <a:ext uri="{FF2B5EF4-FFF2-40B4-BE49-F238E27FC236}">
                <a16:creationId xmlns:a16="http://schemas.microsoft.com/office/drawing/2014/main" id="{988262FF-9FE7-4C73-96D7-F1EFB1DE702F}"/>
              </a:ext>
            </a:extLst>
          </p:cNvPr>
          <p:cNvSpPr>
            <a:spLocks noGrp="1"/>
          </p:cNvSpPr>
          <p:nvPr>
            <p:ph type="ftr" sz="quarter" idx="11"/>
          </p:nvPr>
        </p:nvSpPr>
        <p:spPr/>
        <p:txBody>
          <a:bodyPr/>
          <a:lstStyle>
            <a:lvl1pPr>
              <a:defRPr/>
            </a:lvl1pPr>
          </a:lstStyle>
          <a:p>
            <a:pPr>
              <a:defRPr/>
            </a:pPr>
            <a:r>
              <a:rPr lang="nl-NL"/>
              <a:t>Halle 2021</a:t>
            </a:r>
          </a:p>
        </p:txBody>
      </p:sp>
      <p:sp>
        <p:nvSpPr>
          <p:cNvPr id="6" name="Tijdelijke aanduiding voor dianummer 5">
            <a:extLst>
              <a:ext uri="{FF2B5EF4-FFF2-40B4-BE49-F238E27FC236}">
                <a16:creationId xmlns:a16="http://schemas.microsoft.com/office/drawing/2014/main" id="{E8EAC460-60F7-4A36-860C-2CE275FFC24D}"/>
              </a:ext>
            </a:extLst>
          </p:cNvPr>
          <p:cNvSpPr>
            <a:spLocks noGrp="1"/>
          </p:cNvSpPr>
          <p:nvPr>
            <p:ph type="sldNum" sz="quarter" idx="12"/>
          </p:nvPr>
        </p:nvSpPr>
        <p:spPr/>
        <p:txBody>
          <a:bodyPr/>
          <a:lstStyle>
            <a:lvl1pPr>
              <a:defRPr/>
            </a:lvl1pPr>
          </a:lstStyle>
          <a:p>
            <a:pPr>
              <a:defRPr/>
            </a:pPr>
            <a:fld id="{71913030-B89D-4FF4-9908-F665CF44001C}" type="slidenum">
              <a:rPr lang="nl-NL" altLang="nl-NL"/>
              <a:pPr>
                <a:defRPr/>
              </a:pPr>
              <a:t>‹#›</a:t>
            </a:fld>
            <a:endParaRPr lang="nl-NL" altLang="nl-NL"/>
          </a:p>
        </p:txBody>
      </p:sp>
    </p:spTree>
    <p:extLst>
      <p:ext uri="{BB962C8B-B14F-4D97-AF65-F5344CB8AC3E}">
        <p14:creationId xmlns:p14="http://schemas.microsoft.com/office/powerpoint/2010/main" val="1139329078"/>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vertTitleAndTx" preserve="1">
  <p:cSld name="Verticale titel en tekst">
    <p:spTree>
      <p:nvGrpSpPr>
        <p:cNvPr id="1" name=""/>
        <p:cNvGrpSpPr/>
        <p:nvPr/>
      </p:nvGrpSpPr>
      <p:grpSpPr>
        <a:xfrm>
          <a:off x="0" y="0"/>
          <a:ext cx="0" cy="0"/>
          <a:chOff x="0" y="0"/>
          <a:chExt cx="0" cy="0"/>
        </a:xfrm>
      </p:grpSpPr>
      <p:sp>
        <p:nvSpPr>
          <p:cNvPr id="2" name="Verticale titel 1"/>
          <p:cNvSpPr>
            <a:spLocks noGrp="1"/>
          </p:cNvSpPr>
          <p:nvPr>
            <p:ph type="title" orient="vert"/>
          </p:nvPr>
        </p:nvSpPr>
        <p:spPr>
          <a:xfrm>
            <a:off x="6543675" y="365125"/>
            <a:ext cx="1971675" cy="5811838"/>
          </a:xfrm>
        </p:spPr>
        <p:txBody>
          <a:bodyPr vert="eaVert"/>
          <a:lstStyle/>
          <a:p>
            <a:r>
              <a:rPr lang="nl-NL"/>
              <a:t>Klik om de stijl te bewerken</a:t>
            </a:r>
          </a:p>
        </p:txBody>
      </p:sp>
      <p:sp>
        <p:nvSpPr>
          <p:cNvPr id="3" name="Tijdelijke aanduiding voor verticale tekst 2"/>
          <p:cNvSpPr>
            <a:spLocks noGrp="1"/>
          </p:cNvSpPr>
          <p:nvPr>
            <p:ph type="body" orient="vert" idx="1"/>
          </p:nvPr>
        </p:nvSpPr>
        <p:spPr>
          <a:xfrm>
            <a:off x="628650" y="365125"/>
            <a:ext cx="5800725" cy="5811838"/>
          </a:xfrm>
        </p:spPr>
        <p:txBody>
          <a:bodyPr vert="eaVert"/>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datum 3">
            <a:extLst>
              <a:ext uri="{FF2B5EF4-FFF2-40B4-BE49-F238E27FC236}">
                <a16:creationId xmlns:a16="http://schemas.microsoft.com/office/drawing/2014/main" id="{B464B6D6-E3EB-4C83-832A-D5B54D60D628}"/>
              </a:ext>
            </a:extLst>
          </p:cNvPr>
          <p:cNvSpPr>
            <a:spLocks noGrp="1"/>
          </p:cNvSpPr>
          <p:nvPr>
            <p:ph type="dt" sz="half" idx="10"/>
          </p:nvPr>
        </p:nvSpPr>
        <p:spPr/>
        <p:txBody>
          <a:bodyPr/>
          <a:lstStyle>
            <a:lvl1pPr>
              <a:defRPr/>
            </a:lvl1pPr>
          </a:lstStyle>
          <a:p>
            <a:pPr>
              <a:defRPr/>
            </a:pPr>
            <a:fld id="{1615F907-3A1E-4481-A751-64F51E321C16}" type="datetime1">
              <a:rPr lang="nl-NL"/>
              <a:pPr>
                <a:defRPr/>
              </a:pPr>
              <a:t>01-12-2021</a:t>
            </a:fld>
            <a:endParaRPr lang="nl-NL"/>
          </a:p>
        </p:txBody>
      </p:sp>
      <p:sp>
        <p:nvSpPr>
          <p:cNvPr id="5" name="Tijdelijke aanduiding voor voettekst 4">
            <a:extLst>
              <a:ext uri="{FF2B5EF4-FFF2-40B4-BE49-F238E27FC236}">
                <a16:creationId xmlns:a16="http://schemas.microsoft.com/office/drawing/2014/main" id="{B08132A9-31C0-4F42-A2C4-5BB71F19D6FA}"/>
              </a:ext>
            </a:extLst>
          </p:cNvPr>
          <p:cNvSpPr>
            <a:spLocks noGrp="1"/>
          </p:cNvSpPr>
          <p:nvPr>
            <p:ph type="ftr" sz="quarter" idx="11"/>
          </p:nvPr>
        </p:nvSpPr>
        <p:spPr/>
        <p:txBody>
          <a:bodyPr/>
          <a:lstStyle>
            <a:lvl1pPr>
              <a:defRPr/>
            </a:lvl1pPr>
          </a:lstStyle>
          <a:p>
            <a:pPr>
              <a:defRPr/>
            </a:pPr>
            <a:r>
              <a:rPr lang="nl-NL"/>
              <a:t>Halle 2021</a:t>
            </a:r>
          </a:p>
        </p:txBody>
      </p:sp>
      <p:sp>
        <p:nvSpPr>
          <p:cNvPr id="6" name="Tijdelijke aanduiding voor dianummer 5">
            <a:extLst>
              <a:ext uri="{FF2B5EF4-FFF2-40B4-BE49-F238E27FC236}">
                <a16:creationId xmlns:a16="http://schemas.microsoft.com/office/drawing/2014/main" id="{F4D8E4D7-11E3-4573-9521-756C1C36AFDA}"/>
              </a:ext>
            </a:extLst>
          </p:cNvPr>
          <p:cNvSpPr>
            <a:spLocks noGrp="1"/>
          </p:cNvSpPr>
          <p:nvPr>
            <p:ph type="sldNum" sz="quarter" idx="12"/>
          </p:nvPr>
        </p:nvSpPr>
        <p:spPr/>
        <p:txBody>
          <a:bodyPr/>
          <a:lstStyle>
            <a:lvl1pPr>
              <a:defRPr/>
            </a:lvl1pPr>
          </a:lstStyle>
          <a:p>
            <a:pPr>
              <a:defRPr/>
            </a:pPr>
            <a:fld id="{40B965AF-21E7-4931-956B-14860B32E14B}" type="slidenum">
              <a:rPr lang="nl-NL" altLang="nl-NL"/>
              <a:pPr>
                <a:defRPr/>
              </a:pPr>
              <a:t>‹#›</a:t>
            </a:fld>
            <a:endParaRPr lang="nl-NL" altLang="nl-NL"/>
          </a:p>
        </p:txBody>
      </p:sp>
    </p:spTree>
    <p:extLst>
      <p:ext uri="{BB962C8B-B14F-4D97-AF65-F5344CB8AC3E}">
        <p14:creationId xmlns:p14="http://schemas.microsoft.com/office/powerpoint/2010/main" val="2904038649"/>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showMasterSp="0" preserve="1" userDrawn="1">
  <p:cSld name="Titeldia">
    <p:bg>
      <p:bgPr>
        <a:solidFill>
          <a:schemeClr val="tx1"/>
        </a:solidFill>
        <a:effectLst/>
      </p:bgPr>
    </p:bg>
    <p:spTree>
      <p:nvGrpSpPr>
        <p:cNvPr id="1" name=""/>
        <p:cNvGrpSpPr/>
        <p:nvPr/>
      </p:nvGrpSpPr>
      <p:grpSpPr>
        <a:xfrm>
          <a:off x="0" y="0"/>
          <a:ext cx="0" cy="0"/>
          <a:chOff x="0" y="0"/>
          <a:chExt cx="0" cy="0"/>
        </a:xfrm>
      </p:grpSpPr>
      <p:sp>
        <p:nvSpPr>
          <p:cNvPr id="8" name="Rechthoek 10">
            <a:extLst>
              <a:ext uri="{FF2B5EF4-FFF2-40B4-BE49-F238E27FC236}">
                <a16:creationId xmlns:a16="http://schemas.microsoft.com/office/drawing/2014/main" id="{00015BD2-6C39-4DA0-AD21-6AD852D4C220}"/>
              </a:ext>
            </a:extLst>
          </p:cNvPr>
          <p:cNvSpPr/>
          <p:nvPr userDrawn="1"/>
        </p:nvSpPr>
        <p:spPr>
          <a:xfrm>
            <a:off x="6527800" y="3043238"/>
            <a:ext cx="2320925" cy="3095625"/>
          </a:xfrm>
          <a:prstGeom prst="rect">
            <a:avLst/>
          </a:prstGeom>
          <a:solidFill>
            <a:schemeClr val="tx2">
              <a:alpha val="2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nl-NL"/>
          </a:p>
        </p:txBody>
      </p:sp>
      <p:pic>
        <p:nvPicPr>
          <p:cNvPr id="9" name="Afbeelding 15" descr="logo UL_RGB.pdf">
            <a:extLst>
              <a:ext uri="{FF2B5EF4-FFF2-40B4-BE49-F238E27FC236}">
                <a16:creationId xmlns:a16="http://schemas.microsoft.com/office/drawing/2014/main" id="{5ECE8D87-2A76-4E96-A3CE-D97FA945906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11188" y="5619750"/>
            <a:ext cx="495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hthoek 16">
            <a:extLst>
              <a:ext uri="{FF2B5EF4-FFF2-40B4-BE49-F238E27FC236}">
                <a16:creationId xmlns:a16="http://schemas.microsoft.com/office/drawing/2014/main" id="{3C0B1C7A-05C0-45D4-A9EE-785E35A9E47F}"/>
              </a:ext>
            </a:extLst>
          </p:cNvPr>
          <p:cNvSpPr>
            <a:spLocks noChangeArrowheads="1"/>
          </p:cNvSpPr>
          <p:nvPr userDrawn="1"/>
        </p:nvSpPr>
        <p:spPr bwMode="auto">
          <a:xfrm>
            <a:off x="1146175" y="1506538"/>
            <a:ext cx="7997825" cy="1536700"/>
          </a:xfrm>
          <a:prstGeom prst="rect">
            <a:avLst/>
          </a:prstGeom>
          <a:solidFill>
            <a:schemeClr val="accent1"/>
          </a:solidFill>
          <a:ln>
            <a:noFill/>
          </a:ln>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defRPr/>
            </a:pPr>
            <a:endParaRPr lang="nl-NL" altLang="nl-NL" sz="2400">
              <a:latin typeface="Times" panose="02020603050405020304" pitchFamily="18" charset="0"/>
              <a:ea typeface="MS PGothic" panose="020B0600070205080204" pitchFamily="34" charset="-128"/>
            </a:endParaRPr>
          </a:p>
        </p:txBody>
      </p:sp>
      <p:sp>
        <p:nvSpPr>
          <p:cNvPr id="11" name="Rechthoek 17">
            <a:extLst>
              <a:ext uri="{FF2B5EF4-FFF2-40B4-BE49-F238E27FC236}">
                <a16:creationId xmlns:a16="http://schemas.microsoft.com/office/drawing/2014/main" id="{3C771FE8-5C1F-4CBC-A1B8-6A807E6863F5}"/>
              </a:ext>
            </a:extLst>
          </p:cNvPr>
          <p:cNvSpPr>
            <a:spLocks noChangeArrowheads="1"/>
          </p:cNvSpPr>
          <p:nvPr userDrawn="1"/>
        </p:nvSpPr>
        <p:spPr bwMode="auto">
          <a:xfrm>
            <a:off x="0" y="6553200"/>
            <a:ext cx="9144000" cy="304800"/>
          </a:xfrm>
          <a:prstGeom prst="rect">
            <a:avLst/>
          </a:prstGeom>
          <a:solidFill>
            <a:schemeClr val="tx1"/>
          </a:solidFill>
          <a:ln>
            <a:noFill/>
          </a:ln>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defRPr/>
            </a:pPr>
            <a:endParaRPr lang="nl-NL" altLang="nl-NL" sz="2400">
              <a:latin typeface="Times" panose="02020603050405020304" pitchFamily="18" charset="0"/>
              <a:ea typeface="MS PGothic" panose="020B0600070205080204" pitchFamily="34" charset="-128"/>
            </a:endParaRPr>
          </a:p>
        </p:txBody>
      </p:sp>
      <p:sp>
        <p:nvSpPr>
          <p:cNvPr id="12" name="Rechthoek 18">
            <a:extLst>
              <a:ext uri="{FF2B5EF4-FFF2-40B4-BE49-F238E27FC236}">
                <a16:creationId xmlns:a16="http://schemas.microsoft.com/office/drawing/2014/main" id="{2E09114C-FE8A-4B9F-A0E0-8D3927CA3688}"/>
              </a:ext>
            </a:extLst>
          </p:cNvPr>
          <p:cNvSpPr>
            <a:spLocks noChangeArrowheads="1"/>
          </p:cNvSpPr>
          <p:nvPr userDrawn="1"/>
        </p:nvSpPr>
        <p:spPr bwMode="auto">
          <a:xfrm>
            <a:off x="0" y="3043238"/>
            <a:ext cx="1146175" cy="1535112"/>
          </a:xfrm>
          <a:prstGeom prst="rect">
            <a:avLst/>
          </a:prstGeom>
          <a:solidFill>
            <a:schemeClr val="accent1">
              <a:alpha val="50195"/>
            </a:schemeClr>
          </a:solidFill>
          <a:ln>
            <a:noFill/>
          </a:ln>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defRPr/>
            </a:pPr>
            <a:endParaRPr lang="nl-NL" altLang="nl-NL" sz="2400">
              <a:latin typeface="Times" panose="02020603050405020304" pitchFamily="18" charset="0"/>
              <a:ea typeface="MS PGothic" panose="020B0600070205080204" pitchFamily="34" charset="-128"/>
            </a:endParaRPr>
          </a:p>
        </p:txBody>
      </p:sp>
      <p:pic>
        <p:nvPicPr>
          <p:cNvPr id="13" name="Afbeelding 19" descr="logo lumc_Fedra_PPT_20 mm E.pdf">
            <a:extLst>
              <a:ext uri="{FF2B5EF4-FFF2-40B4-BE49-F238E27FC236}">
                <a16:creationId xmlns:a16="http://schemas.microsoft.com/office/drawing/2014/main" id="{CF310646-AD7B-47DF-8059-29F5C40104D8}"/>
              </a:ext>
            </a:extLst>
          </p:cNvPr>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566738" y="371475"/>
            <a:ext cx="2293937" cy="766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9" name="Rectangle 3"/>
          <p:cNvSpPr>
            <a:spLocks noGrp="1" noChangeArrowheads="1"/>
          </p:cNvSpPr>
          <p:nvPr>
            <p:ph type="subTitle" idx="1"/>
          </p:nvPr>
        </p:nvSpPr>
        <p:spPr>
          <a:xfrm>
            <a:off x="1304927" y="3234280"/>
            <a:ext cx="4527551" cy="347891"/>
          </a:xfrm>
          <a:prstGeom prst="rect">
            <a:avLst/>
          </a:prstGeom>
        </p:spPr>
        <p:txBody>
          <a:bodyPr/>
          <a:lstStyle>
            <a:lvl1pPr marL="0" indent="0" algn="l">
              <a:lnSpc>
                <a:spcPct val="100000"/>
              </a:lnSpc>
              <a:buFontTx/>
              <a:buNone/>
              <a:defRPr b="1">
                <a:solidFill>
                  <a:schemeClr val="bg2"/>
                </a:solidFill>
              </a:defRPr>
            </a:lvl1pPr>
          </a:lstStyle>
          <a:p>
            <a:pPr lvl="0"/>
            <a:r>
              <a:rPr lang="nl-NL" noProof="0"/>
              <a:t>Klik om de ondertitelstijl van het model te bewerken</a:t>
            </a:r>
            <a:endParaRPr lang="en-GB" noProof="0" dirty="0"/>
          </a:p>
        </p:txBody>
      </p:sp>
      <p:sp>
        <p:nvSpPr>
          <p:cNvPr id="24" name="Rectangle 3"/>
          <p:cNvSpPr>
            <a:spLocks noGrp="1" noChangeArrowheads="1"/>
          </p:cNvSpPr>
          <p:nvPr>
            <p:ph idx="10"/>
          </p:nvPr>
        </p:nvSpPr>
        <p:spPr bwMode="auto">
          <a:xfrm>
            <a:off x="1304927" y="4591697"/>
            <a:ext cx="4530829" cy="415636"/>
          </a:xfrm>
          <a:prstGeom prst="rect">
            <a:avLst/>
          </a:prstGeom>
          <a:noFill/>
          <a:ln>
            <a:noFill/>
          </a:ln>
          <a:effectLst/>
        </p:spPr>
        <p:txBody>
          <a:bodyPr/>
          <a:lstStyle>
            <a:lvl1pPr marL="0" indent="0">
              <a:buFontTx/>
              <a:buNone/>
              <a:defRPr sz="2000" baseline="0">
                <a:solidFill>
                  <a:schemeClr val="bg2"/>
                </a:solidFill>
              </a:defRPr>
            </a:lvl1pPr>
          </a:lstStyle>
          <a:p>
            <a:pPr lvl="0"/>
            <a:r>
              <a:rPr lang="nl-NL"/>
              <a:t>Tekststijl van het model bewerken</a:t>
            </a:r>
          </a:p>
        </p:txBody>
      </p:sp>
      <p:sp>
        <p:nvSpPr>
          <p:cNvPr id="23" name="Rectangle 3"/>
          <p:cNvSpPr>
            <a:spLocks noGrp="1" noChangeArrowheads="1"/>
          </p:cNvSpPr>
          <p:nvPr>
            <p:ph idx="11"/>
          </p:nvPr>
        </p:nvSpPr>
        <p:spPr bwMode="auto">
          <a:xfrm>
            <a:off x="1304927" y="5007333"/>
            <a:ext cx="4545117" cy="415635"/>
          </a:xfrm>
          <a:prstGeom prst="rect">
            <a:avLst/>
          </a:prstGeom>
          <a:noFill/>
          <a:ln>
            <a:noFill/>
          </a:ln>
          <a:effectLst/>
        </p:spPr>
        <p:txBody>
          <a:bodyPr/>
          <a:lstStyle>
            <a:lvl1pPr marL="0" indent="0">
              <a:buFontTx/>
              <a:buNone/>
              <a:defRPr sz="2000" b="0" i="0">
                <a:solidFill>
                  <a:schemeClr val="bg2"/>
                </a:solidFill>
              </a:defRPr>
            </a:lvl1pPr>
            <a:lvl2pPr marL="0" indent="0">
              <a:buFontTx/>
              <a:buNone/>
              <a:defRPr sz="1600"/>
            </a:lvl2pPr>
            <a:lvl3pPr marL="860425" indent="0">
              <a:buFontTx/>
              <a:buNone/>
              <a:defRPr/>
            </a:lvl3pPr>
            <a:lvl4pPr marL="1236662" indent="0">
              <a:buFontTx/>
              <a:buNone/>
              <a:defRPr/>
            </a:lvl4pPr>
            <a:lvl5pPr marL="1717675" indent="0">
              <a:buFontTx/>
              <a:buNone/>
              <a:defRPr/>
            </a:lvl5pPr>
          </a:lstStyle>
          <a:p>
            <a:pPr lvl="0"/>
            <a:r>
              <a:rPr lang="nl-NL"/>
              <a:t>Tekststijl van het model bewerken</a:t>
            </a:r>
          </a:p>
        </p:txBody>
      </p:sp>
      <p:sp>
        <p:nvSpPr>
          <p:cNvPr id="19" name="Rectangle 3"/>
          <p:cNvSpPr>
            <a:spLocks noGrp="1" noChangeArrowheads="1"/>
          </p:cNvSpPr>
          <p:nvPr>
            <p:ph idx="12"/>
          </p:nvPr>
        </p:nvSpPr>
        <p:spPr bwMode="auto">
          <a:xfrm>
            <a:off x="1304925" y="5422968"/>
            <a:ext cx="4545118" cy="415635"/>
          </a:xfrm>
          <a:prstGeom prst="rect">
            <a:avLst/>
          </a:prstGeom>
          <a:noFill/>
          <a:ln>
            <a:noFill/>
          </a:ln>
          <a:effectLst/>
        </p:spPr>
        <p:txBody>
          <a:bodyPr/>
          <a:lstStyle>
            <a:lvl1pPr marL="0" indent="0">
              <a:buFontTx/>
              <a:buNone/>
              <a:defRPr sz="1800" b="0" i="0" kern="800" cap="all" spc="100" baseline="0">
                <a:solidFill>
                  <a:schemeClr val="accent1"/>
                </a:solidFill>
              </a:defRPr>
            </a:lvl1pPr>
          </a:lstStyle>
          <a:p>
            <a:pPr lvl="0"/>
            <a:r>
              <a:rPr lang="nl-NL"/>
              <a:t>Tekststijl van het model bewerken</a:t>
            </a:r>
          </a:p>
        </p:txBody>
      </p:sp>
      <p:sp>
        <p:nvSpPr>
          <p:cNvPr id="31" name="Tijdelijke aanduiding voor afbeelding 2"/>
          <p:cNvSpPr>
            <a:spLocks noGrp="1"/>
          </p:cNvSpPr>
          <p:nvPr>
            <p:ph type="pic" idx="14"/>
          </p:nvPr>
        </p:nvSpPr>
        <p:spPr>
          <a:xfrm>
            <a:off x="6527800" y="3043067"/>
            <a:ext cx="2321302" cy="3095069"/>
          </a:xfrm>
          <a:solidFill>
            <a:schemeClr val="tx1"/>
          </a:solidFill>
        </p:spPr>
        <p:txBody>
          <a:bodyPr/>
          <a:lstStyle>
            <a:lvl1pPr marL="0" indent="0">
              <a:buNone/>
              <a:defRPr sz="800">
                <a:solidFill>
                  <a:schemeClr val="accent4"/>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nl-NL" noProof="0"/>
              <a:t>Sleep de afbeelding naar de tijdelijke aanduiding of klik op het pictogram als u een afbeelding wilt toevoegen</a:t>
            </a:r>
            <a:endParaRPr lang="nl-NL" noProof="0" dirty="0"/>
          </a:p>
        </p:txBody>
      </p:sp>
      <p:sp>
        <p:nvSpPr>
          <p:cNvPr id="16" name="Rectangle 2"/>
          <p:cNvSpPr>
            <a:spLocks noGrp="1" noChangeArrowheads="1"/>
          </p:cNvSpPr>
          <p:nvPr>
            <p:ph type="title"/>
          </p:nvPr>
        </p:nvSpPr>
        <p:spPr bwMode="auto">
          <a:xfrm>
            <a:off x="1304927" y="1516950"/>
            <a:ext cx="7548562" cy="1526117"/>
          </a:xfrm>
          <a:prstGeom prst="rect">
            <a:avLst/>
          </a:prstGeom>
          <a:noFill/>
          <a:ln>
            <a:noFill/>
          </a:ln>
          <a:effectLst/>
        </p:spPr>
        <p:txBody>
          <a:bodyPr tIns="108000" bIns="0" anchor="t"/>
          <a:lstStyle/>
          <a:p>
            <a:pPr lvl="0"/>
            <a:r>
              <a:rPr lang="nl-NL"/>
              <a:t>Titelstijl van model bewerken</a:t>
            </a:r>
            <a:endParaRPr lang="en-GB" dirty="0"/>
          </a:p>
        </p:txBody>
      </p:sp>
    </p:spTree>
    <p:extLst>
      <p:ext uri="{BB962C8B-B14F-4D97-AF65-F5344CB8AC3E}">
        <p14:creationId xmlns:p14="http://schemas.microsoft.com/office/powerpoint/2010/main" val="1826949378"/>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Sectiekop">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cap="all"/>
            </a:lvl1pPr>
          </a:lstStyle>
          <a:p>
            <a:r>
              <a:rPr lang="nl-NL"/>
              <a:t>Klik om de stijl te bewerken</a:t>
            </a:r>
            <a:endParaRPr lang="nl-NL" dirty="0"/>
          </a:p>
        </p:txBody>
      </p:sp>
      <p:sp>
        <p:nvSpPr>
          <p:cNvPr id="7" name="Tijdelijke aanduiding voor afbeelding 2"/>
          <p:cNvSpPr>
            <a:spLocks noGrp="1"/>
          </p:cNvSpPr>
          <p:nvPr>
            <p:ph type="pic" idx="14"/>
          </p:nvPr>
        </p:nvSpPr>
        <p:spPr>
          <a:xfrm>
            <a:off x="6527800" y="3043067"/>
            <a:ext cx="2321302" cy="3095069"/>
          </a:xfrm>
        </p:spPr>
        <p:txBody>
          <a:bodyPr/>
          <a:lstStyle>
            <a:lvl1pPr marL="0" indent="0">
              <a:buNone/>
              <a:defRPr sz="800">
                <a:solidFill>
                  <a:schemeClr val="accent4"/>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nl-NL" noProof="0"/>
              <a:t>Sleep de afbeelding naar de tijdelijke aanduiding of klik op het pictogram als u een afbeelding wilt toevoegen</a:t>
            </a:r>
            <a:endParaRPr lang="nl-NL" noProof="0" dirty="0"/>
          </a:p>
        </p:txBody>
      </p:sp>
      <p:sp>
        <p:nvSpPr>
          <p:cNvPr id="10" name="Tijdelijke aanduiding voor inhoud 9"/>
          <p:cNvSpPr>
            <a:spLocks noGrp="1"/>
          </p:cNvSpPr>
          <p:nvPr>
            <p:ph sz="quarter" idx="15"/>
          </p:nvPr>
        </p:nvSpPr>
        <p:spPr>
          <a:xfrm>
            <a:off x="566738" y="3043067"/>
            <a:ext cx="5738812" cy="3292117"/>
          </a:xfrm>
        </p:spPr>
        <p:txBody>
          <a:bodyPr/>
          <a:lstStyle>
            <a:lvl1pPr>
              <a:lnSpc>
                <a:spcPct val="100000"/>
              </a:lnSpc>
              <a:defRPr sz="5400" b="1" i="0">
                <a:solidFill>
                  <a:schemeClr val="bg2"/>
                </a:solidFill>
              </a:defRPr>
            </a:lvl1pPr>
          </a:lstStyle>
          <a:p>
            <a:pPr lvl="0"/>
            <a:r>
              <a:rPr lang="nl-NL"/>
              <a:t>Klik om de tekststijl van het model te bewerken</a:t>
            </a:r>
          </a:p>
        </p:txBody>
      </p:sp>
      <p:sp>
        <p:nvSpPr>
          <p:cNvPr id="5" name="Tijdelijke aanduiding voor dianummer 4">
            <a:extLst>
              <a:ext uri="{FF2B5EF4-FFF2-40B4-BE49-F238E27FC236}">
                <a16:creationId xmlns:a16="http://schemas.microsoft.com/office/drawing/2014/main" id="{5D6DC967-92D0-49C3-800C-E714DFD6DF4F}"/>
              </a:ext>
            </a:extLst>
          </p:cNvPr>
          <p:cNvSpPr>
            <a:spLocks noGrp="1"/>
          </p:cNvSpPr>
          <p:nvPr>
            <p:ph type="sldNum" sz="quarter" idx="16"/>
          </p:nvPr>
        </p:nvSpPr>
        <p:spPr/>
        <p:txBody>
          <a:bodyPr/>
          <a:lstStyle>
            <a:lvl1pPr>
              <a:defRPr/>
            </a:lvl1pPr>
          </a:lstStyle>
          <a:p>
            <a:pPr>
              <a:defRPr/>
            </a:pPr>
            <a:fld id="{1B31E3C8-DE62-4C55-BC2A-5319DA298022}" type="slidenum">
              <a:rPr lang="en-GB" altLang="nl-NL"/>
              <a:pPr>
                <a:defRPr/>
              </a:pPr>
              <a:t>‹#›</a:t>
            </a:fld>
            <a:endParaRPr lang="en-GB" altLang="nl-NL"/>
          </a:p>
        </p:txBody>
      </p:sp>
      <p:sp>
        <p:nvSpPr>
          <p:cNvPr id="6" name="Footer Placeholder 5">
            <a:extLst>
              <a:ext uri="{FF2B5EF4-FFF2-40B4-BE49-F238E27FC236}">
                <a16:creationId xmlns:a16="http://schemas.microsoft.com/office/drawing/2014/main" id="{7A1D6649-186C-4CB9-BDA8-D1085FE63F0C}"/>
              </a:ext>
            </a:extLst>
          </p:cNvPr>
          <p:cNvSpPr>
            <a:spLocks noGrp="1" noChangeArrowheads="1"/>
          </p:cNvSpPr>
          <p:nvPr>
            <p:ph type="ftr" sz="quarter" idx="17"/>
          </p:nvPr>
        </p:nvSpPr>
        <p:spPr/>
        <p:txBody>
          <a:bodyPr/>
          <a:lstStyle>
            <a:lvl1pPr>
              <a:defRPr sz="1200" b="0" i="0" u="none" kern="800" cap="none" spc="0">
                <a:solidFill>
                  <a:schemeClr val="tx1"/>
                </a:solidFill>
                <a:latin typeface="+mn-lt"/>
              </a:defRPr>
            </a:lvl1pPr>
          </a:lstStyle>
          <a:p>
            <a:pPr>
              <a:defRPr/>
            </a:pPr>
            <a:r>
              <a:rPr lang="en-GB"/>
              <a:t>Halle 2021</a:t>
            </a:r>
          </a:p>
        </p:txBody>
      </p:sp>
      <p:sp>
        <p:nvSpPr>
          <p:cNvPr id="8" name="Rectangle 4">
            <a:extLst>
              <a:ext uri="{FF2B5EF4-FFF2-40B4-BE49-F238E27FC236}">
                <a16:creationId xmlns:a16="http://schemas.microsoft.com/office/drawing/2014/main" id="{88DB7898-D732-4A63-BF03-99BFB955F436}"/>
              </a:ext>
            </a:extLst>
          </p:cNvPr>
          <p:cNvSpPr>
            <a:spLocks noGrp="1" noChangeArrowheads="1"/>
          </p:cNvSpPr>
          <p:nvPr>
            <p:ph type="dt" sz="half" idx="18"/>
          </p:nvPr>
        </p:nvSpPr>
        <p:spPr/>
        <p:txBody>
          <a:bodyPr/>
          <a:lstStyle>
            <a:lvl1pPr algn="r">
              <a:defRPr sz="1200" b="0" i="0" kern="800" cap="none" spc="0">
                <a:solidFill>
                  <a:schemeClr val="tx1"/>
                </a:solidFill>
                <a:latin typeface="+mn-lt"/>
              </a:defRPr>
            </a:lvl1pPr>
          </a:lstStyle>
          <a:p>
            <a:pPr>
              <a:defRPr/>
            </a:pPr>
            <a:fld id="{1F9A03F3-471D-49DE-A535-ED5D8C62EC41}" type="datetime1">
              <a:rPr lang="nl-NL"/>
              <a:pPr>
                <a:defRPr/>
              </a:pPr>
              <a:t>01-12-2021</a:t>
            </a:fld>
            <a:endParaRPr lang="en-GB" dirty="0"/>
          </a:p>
        </p:txBody>
      </p:sp>
    </p:spTree>
    <p:extLst>
      <p:ext uri="{BB962C8B-B14F-4D97-AF65-F5344CB8AC3E}">
        <p14:creationId xmlns:p14="http://schemas.microsoft.com/office/powerpoint/2010/main" val="3939185526"/>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1_Section Header with Logo">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5" name="Afbeelding 14" descr="logo lumc_BLOKJES_PPT_20 mm NL.pdf">
            <a:extLst>
              <a:ext uri="{FF2B5EF4-FFF2-40B4-BE49-F238E27FC236}">
                <a16:creationId xmlns:a16="http://schemas.microsoft.com/office/drawing/2014/main" id="{BFD30876-8B49-4B78-A729-A37118604516}"/>
              </a:ext>
            </a:extLst>
          </p:cNvPr>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8278813" y="374650"/>
            <a:ext cx="576262"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el 1"/>
          <p:cNvSpPr>
            <a:spLocks noGrp="1"/>
          </p:cNvSpPr>
          <p:nvPr>
            <p:ph type="title"/>
          </p:nvPr>
        </p:nvSpPr>
        <p:spPr/>
        <p:txBody>
          <a:bodyPr/>
          <a:lstStyle>
            <a:lvl1pPr>
              <a:defRPr cap="all"/>
            </a:lvl1pPr>
          </a:lstStyle>
          <a:p>
            <a:r>
              <a:rPr lang="nl-NL"/>
              <a:t>Klik om de stijl te bewerken</a:t>
            </a:r>
            <a:endParaRPr lang="nl-NL" dirty="0"/>
          </a:p>
        </p:txBody>
      </p:sp>
      <p:sp>
        <p:nvSpPr>
          <p:cNvPr id="7" name="Tijdelijke aanduiding voor afbeelding 2"/>
          <p:cNvSpPr>
            <a:spLocks noGrp="1"/>
          </p:cNvSpPr>
          <p:nvPr>
            <p:ph type="pic" idx="14"/>
          </p:nvPr>
        </p:nvSpPr>
        <p:spPr>
          <a:xfrm>
            <a:off x="6527800" y="3043067"/>
            <a:ext cx="2321302" cy="3095069"/>
          </a:xfrm>
        </p:spPr>
        <p:txBody>
          <a:bodyPr/>
          <a:lstStyle>
            <a:lvl1pPr marL="0" indent="0">
              <a:buNone/>
              <a:defRPr sz="800">
                <a:solidFill>
                  <a:schemeClr val="accent4"/>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nl-NL" noProof="0"/>
              <a:t>Sleep de afbeelding naar de tijdelijke aanduiding of klik op het pictogram als u een afbeelding wilt toevoegen</a:t>
            </a:r>
            <a:endParaRPr lang="nl-NL" noProof="0" dirty="0"/>
          </a:p>
        </p:txBody>
      </p:sp>
      <p:sp>
        <p:nvSpPr>
          <p:cNvPr id="10" name="Tijdelijke aanduiding voor inhoud 9"/>
          <p:cNvSpPr>
            <a:spLocks noGrp="1"/>
          </p:cNvSpPr>
          <p:nvPr>
            <p:ph sz="quarter" idx="15"/>
          </p:nvPr>
        </p:nvSpPr>
        <p:spPr>
          <a:xfrm>
            <a:off x="566738" y="3043067"/>
            <a:ext cx="5738812" cy="3292117"/>
          </a:xfrm>
        </p:spPr>
        <p:txBody>
          <a:bodyPr/>
          <a:lstStyle>
            <a:lvl1pPr>
              <a:lnSpc>
                <a:spcPct val="100000"/>
              </a:lnSpc>
              <a:defRPr sz="5400" b="1" i="0">
                <a:solidFill>
                  <a:schemeClr val="bg2"/>
                </a:solidFill>
              </a:defRPr>
            </a:lvl1pPr>
          </a:lstStyle>
          <a:p>
            <a:pPr lvl="0"/>
            <a:r>
              <a:rPr lang="nl-NL"/>
              <a:t>Klik om de tekststijl van het model te bewerken</a:t>
            </a:r>
          </a:p>
        </p:txBody>
      </p:sp>
      <p:sp>
        <p:nvSpPr>
          <p:cNvPr id="6" name="Tijdelijke aanduiding voor dianummer 4">
            <a:extLst>
              <a:ext uri="{FF2B5EF4-FFF2-40B4-BE49-F238E27FC236}">
                <a16:creationId xmlns:a16="http://schemas.microsoft.com/office/drawing/2014/main" id="{E8662FD5-9F2C-4929-AAF8-183FF5738E5C}"/>
              </a:ext>
            </a:extLst>
          </p:cNvPr>
          <p:cNvSpPr>
            <a:spLocks noGrp="1"/>
          </p:cNvSpPr>
          <p:nvPr>
            <p:ph type="sldNum" sz="quarter" idx="16"/>
          </p:nvPr>
        </p:nvSpPr>
        <p:spPr/>
        <p:txBody>
          <a:bodyPr/>
          <a:lstStyle>
            <a:lvl1pPr>
              <a:defRPr/>
            </a:lvl1pPr>
          </a:lstStyle>
          <a:p>
            <a:pPr>
              <a:defRPr/>
            </a:pPr>
            <a:fld id="{DC3E5927-A62C-4D5D-B723-98990FD832AA}" type="slidenum">
              <a:rPr lang="en-GB" altLang="nl-NL"/>
              <a:pPr>
                <a:defRPr/>
              </a:pPr>
              <a:t>‹#›</a:t>
            </a:fld>
            <a:endParaRPr lang="en-GB" altLang="nl-NL"/>
          </a:p>
        </p:txBody>
      </p:sp>
      <p:sp>
        <p:nvSpPr>
          <p:cNvPr id="8" name="Rectangle 5">
            <a:extLst>
              <a:ext uri="{FF2B5EF4-FFF2-40B4-BE49-F238E27FC236}">
                <a16:creationId xmlns:a16="http://schemas.microsoft.com/office/drawing/2014/main" id="{4D360FE7-73E5-4ED6-9041-D3DAF5E87A75}"/>
              </a:ext>
            </a:extLst>
          </p:cNvPr>
          <p:cNvSpPr>
            <a:spLocks noGrp="1" noChangeArrowheads="1"/>
          </p:cNvSpPr>
          <p:nvPr>
            <p:ph type="ftr" sz="quarter" idx="17"/>
          </p:nvPr>
        </p:nvSpPr>
        <p:spPr/>
        <p:txBody>
          <a:bodyPr/>
          <a:lstStyle>
            <a:lvl1pPr>
              <a:defRPr sz="1200" b="0" i="0" u="none" kern="800" cap="none" spc="0">
                <a:solidFill>
                  <a:schemeClr val="tx1"/>
                </a:solidFill>
                <a:latin typeface="+mn-lt"/>
              </a:defRPr>
            </a:lvl1pPr>
          </a:lstStyle>
          <a:p>
            <a:pPr>
              <a:defRPr/>
            </a:pPr>
            <a:r>
              <a:rPr lang="en-GB"/>
              <a:t>Halle 2021</a:t>
            </a:r>
          </a:p>
        </p:txBody>
      </p:sp>
      <p:sp>
        <p:nvSpPr>
          <p:cNvPr id="9" name="Rectangle 4">
            <a:extLst>
              <a:ext uri="{FF2B5EF4-FFF2-40B4-BE49-F238E27FC236}">
                <a16:creationId xmlns:a16="http://schemas.microsoft.com/office/drawing/2014/main" id="{009D1341-C95D-406C-A97A-A389332484FF}"/>
              </a:ext>
            </a:extLst>
          </p:cNvPr>
          <p:cNvSpPr>
            <a:spLocks noGrp="1" noChangeArrowheads="1"/>
          </p:cNvSpPr>
          <p:nvPr>
            <p:ph type="dt" sz="half" idx="18"/>
          </p:nvPr>
        </p:nvSpPr>
        <p:spPr/>
        <p:txBody>
          <a:bodyPr/>
          <a:lstStyle>
            <a:lvl1pPr algn="r">
              <a:defRPr sz="1200" b="0" i="0" kern="800" cap="none" spc="0">
                <a:solidFill>
                  <a:schemeClr val="tx1"/>
                </a:solidFill>
                <a:latin typeface="+mn-lt"/>
              </a:defRPr>
            </a:lvl1pPr>
          </a:lstStyle>
          <a:p>
            <a:pPr>
              <a:defRPr/>
            </a:pPr>
            <a:fld id="{92AFADF0-AEAD-4DF1-807C-AE6FB891B18A}" type="datetime1">
              <a:rPr lang="nl-NL"/>
              <a:pPr>
                <a:defRPr/>
              </a:pPr>
              <a:t>01-12-2021</a:t>
            </a:fld>
            <a:endParaRPr lang="en-GB" dirty="0"/>
          </a:p>
        </p:txBody>
      </p:sp>
    </p:spTree>
    <p:extLst>
      <p:ext uri="{BB962C8B-B14F-4D97-AF65-F5344CB8AC3E}">
        <p14:creationId xmlns:p14="http://schemas.microsoft.com/office/powerpoint/2010/main" val="2580342552"/>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Titel en object">
    <p:spTree>
      <p:nvGrpSpPr>
        <p:cNvPr id="1" name=""/>
        <p:cNvGrpSpPr/>
        <p:nvPr/>
      </p:nvGrpSpPr>
      <p:grpSpPr>
        <a:xfrm>
          <a:off x="0" y="0"/>
          <a:ext cx="0" cy="0"/>
          <a:chOff x="0" y="0"/>
          <a:chExt cx="0" cy="0"/>
        </a:xfrm>
      </p:grpSpPr>
      <p:sp>
        <p:nvSpPr>
          <p:cNvPr id="3" name="Tijdelijke aanduiding voor inhoud 2"/>
          <p:cNvSpPr>
            <a:spLocks noGrp="1"/>
          </p:cNvSpPr>
          <p:nvPr>
            <p:ph idx="1"/>
          </p:nvPr>
        </p:nvSpPr>
        <p:spPr>
          <a:xfrm>
            <a:off x="566738" y="1354667"/>
            <a:ext cx="8286750" cy="4980517"/>
          </a:xfrm>
          <a:prstGeom prst="rect">
            <a:avLst/>
          </a:prstGeom>
        </p:spPr>
        <p:txBody>
          <a:bodyPr/>
          <a:lstStyle/>
          <a:p>
            <a:pPr lvl="0"/>
            <a:r>
              <a:rPr lang="nl-NL"/>
              <a:t>Klik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NL" dirty="0"/>
          </a:p>
        </p:txBody>
      </p:sp>
      <p:sp>
        <p:nvSpPr>
          <p:cNvPr id="7" name="Rectangle 2"/>
          <p:cNvSpPr>
            <a:spLocks noGrp="1" noChangeArrowheads="1"/>
          </p:cNvSpPr>
          <p:nvPr>
            <p:ph type="title"/>
          </p:nvPr>
        </p:nvSpPr>
        <p:spPr bwMode="auto">
          <a:xfrm>
            <a:off x="566739" y="1"/>
            <a:ext cx="6625961" cy="1138767"/>
          </a:xfrm>
          <a:prstGeom prst="rect">
            <a:avLst/>
          </a:prstGeom>
          <a:noFill/>
          <a:ln>
            <a:noFill/>
          </a:ln>
          <a:effectLst/>
        </p:spPr>
        <p:txBody>
          <a:bodyPr/>
          <a:lstStyle/>
          <a:p>
            <a:pPr lvl="0"/>
            <a:r>
              <a:rPr lang="nl-NL"/>
              <a:t>Titelstijl van model bewerken</a:t>
            </a:r>
            <a:endParaRPr lang="en-GB" dirty="0"/>
          </a:p>
        </p:txBody>
      </p:sp>
      <p:sp>
        <p:nvSpPr>
          <p:cNvPr id="4" name="Rectangle 4">
            <a:extLst>
              <a:ext uri="{FF2B5EF4-FFF2-40B4-BE49-F238E27FC236}">
                <a16:creationId xmlns:a16="http://schemas.microsoft.com/office/drawing/2014/main" id="{D4F26E75-9837-4FC9-8128-01E78EDE5B85}"/>
              </a:ext>
            </a:extLst>
          </p:cNvPr>
          <p:cNvSpPr>
            <a:spLocks noGrp="1" noChangeArrowheads="1"/>
          </p:cNvSpPr>
          <p:nvPr>
            <p:ph type="dt" sz="half" idx="10"/>
          </p:nvPr>
        </p:nvSpPr>
        <p:spPr>
          <a:ln/>
        </p:spPr>
        <p:txBody>
          <a:bodyPr/>
          <a:lstStyle>
            <a:lvl1pPr>
              <a:defRPr/>
            </a:lvl1pPr>
          </a:lstStyle>
          <a:p>
            <a:pPr>
              <a:defRPr/>
            </a:pPr>
            <a:fld id="{525392C6-3260-4877-8502-04C3777B79FE}" type="datetime1">
              <a:rPr lang="nl-NL"/>
              <a:pPr>
                <a:defRPr/>
              </a:pPr>
              <a:t>01-12-2021</a:t>
            </a:fld>
            <a:endParaRPr lang="en-GB" dirty="0"/>
          </a:p>
        </p:txBody>
      </p:sp>
      <p:sp>
        <p:nvSpPr>
          <p:cNvPr id="5" name="Rectangle 5">
            <a:extLst>
              <a:ext uri="{FF2B5EF4-FFF2-40B4-BE49-F238E27FC236}">
                <a16:creationId xmlns:a16="http://schemas.microsoft.com/office/drawing/2014/main" id="{B4B11D31-6D9C-4540-8307-606F351652F1}"/>
              </a:ext>
            </a:extLst>
          </p:cNvPr>
          <p:cNvSpPr>
            <a:spLocks noGrp="1" noChangeArrowheads="1"/>
          </p:cNvSpPr>
          <p:nvPr>
            <p:ph type="ftr" sz="quarter" idx="11"/>
          </p:nvPr>
        </p:nvSpPr>
        <p:spPr>
          <a:ln/>
        </p:spPr>
        <p:txBody>
          <a:bodyPr/>
          <a:lstStyle>
            <a:lvl1pPr>
              <a:defRPr/>
            </a:lvl1pPr>
          </a:lstStyle>
          <a:p>
            <a:pPr>
              <a:defRPr/>
            </a:pPr>
            <a:r>
              <a:rPr lang="en-GB"/>
              <a:t>Halle 2021</a:t>
            </a:r>
          </a:p>
        </p:txBody>
      </p:sp>
      <p:sp>
        <p:nvSpPr>
          <p:cNvPr id="6" name="Rectangle 6">
            <a:extLst>
              <a:ext uri="{FF2B5EF4-FFF2-40B4-BE49-F238E27FC236}">
                <a16:creationId xmlns:a16="http://schemas.microsoft.com/office/drawing/2014/main" id="{9BF3F350-B1DD-40E9-A0F9-F077FDDAE3CA}"/>
              </a:ext>
            </a:extLst>
          </p:cNvPr>
          <p:cNvSpPr>
            <a:spLocks noGrp="1" noChangeArrowheads="1"/>
          </p:cNvSpPr>
          <p:nvPr>
            <p:ph type="sldNum" sz="quarter" idx="12"/>
          </p:nvPr>
        </p:nvSpPr>
        <p:spPr>
          <a:ln/>
        </p:spPr>
        <p:txBody>
          <a:bodyPr/>
          <a:lstStyle>
            <a:lvl1pPr>
              <a:defRPr/>
            </a:lvl1pPr>
          </a:lstStyle>
          <a:p>
            <a:pPr>
              <a:defRPr/>
            </a:pPr>
            <a:fld id="{1E4ED702-5AF1-4792-9988-FC2AA7AB8CBE}" type="slidenum">
              <a:rPr lang="en-GB" altLang="nl-NL"/>
              <a:pPr>
                <a:defRPr/>
              </a:pPr>
              <a:t>‹#›</a:t>
            </a:fld>
            <a:endParaRPr lang="en-GB" altLang="nl-NL"/>
          </a:p>
        </p:txBody>
      </p:sp>
    </p:spTree>
    <p:extLst>
      <p:ext uri="{BB962C8B-B14F-4D97-AF65-F5344CB8AC3E}">
        <p14:creationId xmlns:p14="http://schemas.microsoft.com/office/powerpoint/2010/main" val="15091528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141054951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Click to edit Master title style</a:t>
            </a:r>
            <a:endParaRPr lang="nl-NL"/>
          </a:p>
        </p:txBody>
      </p:sp>
      <p:sp>
        <p:nvSpPr>
          <p:cNvPr id="3" name="Rectangle 4">
            <a:extLst>
              <a:ext uri="{FF2B5EF4-FFF2-40B4-BE49-F238E27FC236}">
                <a16:creationId xmlns:a16="http://schemas.microsoft.com/office/drawing/2014/main" id="{4504F6F6-E287-4539-BE39-B258F430CB60}"/>
              </a:ext>
            </a:extLst>
          </p:cNvPr>
          <p:cNvSpPr>
            <a:spLocks noGrp="1" noChangeArrowheads="1"/>
          </p:cNvSpPr>
          <p:nvPr>
            <p:ph type="dt" sz="half" idx="10"/>
          </p:nvPr>
        </p:nvSpPr>
        <p:spPr>
          <a:ln/>
        </p:spPr>
        <p:txBody>
          <a:bodyPr/>
          <a:lstStyle>
            <a:lvl1pPr>
              <a:defRPr/>
            </a:lvl1pPr>
          </a:lstStyle>
          <a:p>
            <a:pPr>
              <a:defRPr/>
            </a:pPr>
            <a:fld id="{29A32CD2-B803-4B40-820F-D5C17B21406D}" type="datetime5">
              <a:rPr lang="en-US"/>
              <a:pPr>
                <a:defRPr/>
              </a:pPr>
              <a:t>1-Dec-21</a:t>
            </a:fld>
            <a:endParaRPr lang="en-GB" dirty="0"/>
          </a:p>
        </p:txBody>
      </p:sp>
      <p:sp>
        <p:nvSpPr>
          <p:cNvPr id="4" name="Rectangle 5">
            <a:extLst>
              <a:ext uri="{FF2B5EF4-FFF2-40B4-BE49-F238E27FC236}">
                <a16:creationId xmlns:a16="http://schemas.microsoft.com/office/drawing/2014/main" id="{A70E28F3-2674-4927-8794-C360F0E35659}"/>
              </a:ext>
            </a:extLst>
          </p:cNvPr>
          <p:cNvSpPr>
            <a:spLocks noGrp="1" noChangeArrowheads="1"/>
          </p:cNvSpPr>
          <p:nvPr>
            <p:ph type="ftr" sz="quarter" idx="11"/>
          </p:nvPr>
        </p:nvSpPr>
        <p:spPr>
          <a:ln/>
        </p:spPr>
        <p:txBody>
          <a:bodyPr/>
          <a:lstStyle>
            <a:lvl1pPr>
              <a:defRPr/>
            </a:lvl1pPr>
          </a:lstStyle>
          <a:p>
            <a:pPr>
              <a:defRPr/>
            </a:pPr>
            <a:r>
              <a:rPr lang="en-GB"/>
              <a:t>FOS INtroduction 2018</a:t>
            </a:r>
          </a:p>
        </p:txBody>
      </p:sp>
      <p:sp>
        <p:nvSpPr>
          <p:cNvPr id="5" name="Rectangle 6">
            <a:extLst>
              <a:ext uri="{FF2B5EF4-FFF2-40B4-BE49-F238E27FC236}">
                <a16:creationId xmlns:a16="http://schemas.microsoft.com/office/drawing/2014/main" id="{852191A4-5975-4139-BFDC-0CE8E616AA09}"/>
              </a:ext>
            </a:extLst>
          </p:cNvPr>
          <p:cNvSpPr>
            <a:spLocks noGrp="1" noChangeArrowheads="1"/>
          </p:cNvSpPr>
          <p:nvPr>
            <p:ph type="sldNum" sz="quarter" idx="12"/>
          </p:nvPr>
        </p:nvSpPr>
        <p:spPr>
          <a:ln/>
        </p:spPr>
        <p:txBody>
          <a:bodyPr/>
          <a:lstStyle>
            <a:lvl1pPr>
              <a:defRPr/>
            </a:lvl1pPr>
          </a:lstStyle>
          <a:p>
            <a:pPr>
              <a:defRPr/>
            </a:pPr>
            <a:fld id="{6D963313-591E-4F70-B99B-147FADC5A8A0}" type="slidenum">
              <a:rPr lang="en-GB" altLang="nl-NL"/>
              <a:pPr>
                <a:defRPr/>
              </a:pPr>
              <a:t>‹#›</a:t>
            </a:fld>
            <a:endParaRPr lang="en-GB" altLang="nl-NL"/>
          </a:p>
        </p:txBody>
      </p:sp>
    </p:spTree>
    <p:extLst>
      <p:ext uri="{BB962C8B-B14F-4D97-AF65-F5344CB8AC3E}">
        <p14:creationId xmlns:p14="http://schemas.microsoft.com/office/powerpoint/2010/main" val="145103318"/>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1_Title and Content with Logo">
    <p:spTree>
      <p:nvGrpSpPr>
        <p:cNvPr id="1" name=""/>
        <p:cNvGrpSpPr/>
        <p:nvPr/>
      </p:nvGrpSpPr>
      <p:grpSpPr>
        <a:xfrm>
          <a:off x="0" y="0"/>
          <a:ext cx="0" cy="0"/>
          <a:chOff x="0" y="0"/>
          <a:chExt cx="0" cy="0"/>
        </a:xfrm>
      </p:grpSpPr>
      <p:pic>
        <p:nvPicPr>
          <p:cNvPr id="4" name="Afbeelding 14" descr="logo lumc_BLOKJES_PPT_20 mm NL.pdf">
            <a:extLst>
              <a:ext uri="{FF2B5EF4-FFF2-40B4-BE49-F238E27FC236}">
                <a16:creationId xmlns:a16="http://schemas.microsoft.com/office/drawing/2014/main" id="{1525402E-240B-4E16-9BCD-2AC30986AFA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278813" y="374650"/>
            <a:ext cx="576262"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ijdelijke aanduiding voor inhoud 2"/>
          <p:cNvSpPr>
            <a:spLocks noGrp="1"/>
          </p:cNvSpPr>
          <p:nvPr>
            <p:ph idx="1"/>
          </p:nvPr>
        </p:nvSpPr>
        <p:spPr>
          <a:xfrm>
            <a:off x="566738" y="1354667"/>
            <a:ext cx="8286750" cy="4980517"/>
          </a:xfrm>
          <a:prstGeom prst="rect">
            <a:avLst/>
          </a:prstGeom>
        </p:spPr>
        <p:txBody>
          <a:bodyPr/>
          <a:lstStyle/>
          <a:p>
            <a:pPr lvl="0"/>
            <a:r>
              <a:rPr lang="nl-NL"/>
              <a:t>Klik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NL" dirty="0"/>
          </a:p>
        </p:txBody>
      </p:sp>
      <p:sp>
        <p:nvSpPr>
          <p:cNvPr id="7" name="Rectangle 2"/>
          <p:cNvSpPr>
            <a:spLocks noGrp="1" noChangeArrowheads="1"/>
          </p:cNvSpPr>
          <p:nvPr>
            <p:ph type="title"/>
          </p:nvPr>
        </p:nvSpPr>
        <p:spPr bwMode="auto">
          <a:xfrm>
            <a:off x="566739" y="1"/>
            <a:ext cx="6625961" cy="1138767"/>
          </a:xfrm>
          <a:prstGeom prst="rect">
            <a:avLst/>
          </a:prstGeom>
          <a:noFill/>
          <a:ln>
            <a:noFill/>
          </a:ln>
          <a:effectLst/>
        </p:spPr>
        <p:txBody>
          <a:bodyPr/>
          <a:lstStyle/>
          <a:p>
            <a:pPr lvl="0"/>
            <a:r>
              <a:rPr lang="nl-NL"/>
              <a:t>Titelstijl van model bewerken</a:t>
            </a:r>
            <a:endParaRPr lang="en-GB" dirty="0"/>
          </a:p>
        </p:txBody>
      </p:sp>
      <p:sp>
        <p:nvSpPr>
          <p:cNvPr id="5" name="Rectangle 6">
            <a:extLst>
              <a:ext uri="{FF2B5EF4-FFF2-40B4-BE49-F238E27FC236}">
                <a16:creationId xmlns:a16="http://schemas.microsoft.com/office/drawing/2014/main" id="{0FF229C6-ABA5-4A2D-AEFD-E8C9814767AB}"/>
              </a:ext>
            </a:extLst>
          </p:cNvPr>
          <p:cNvSpPr>
            <a:spLocks noGrp="1" noChangeArrowheads="1"/>
          </p:cNvSpPr>
          <p:nvPr>
            <p:ph type="sldNum" sz="quarter" idx="10"/>
          </p:nvPr>
        </p:nvSpPr>
        <p:spPr/>
        <p:txBody>
          <a:bodyPr/>
          <a:lstStyle>
            <a:lvl1pPr>
              <a:defRPr/>
            </a:lvl1pPr>
          </a:lstStyle>
          <a:p>
            <a:pPr>
              <a:defRPr/>
            </a:pPr>
            <a:fld id="{5359A9DD-E329-4FA4-A4D3-12D80B5E383E}" type="slidenum">
              <a:rPr lang="en-GB" altLang="nl-NL"/>
              <a:pPr>
                <a:defRPr/>
              </a:pPr>
              <a:t>‹#›</a:t>
            </a:fld>
            <a:endParaRPr lang="en-GB" altLang="nl-NL"/>
          </a:p>
        </p:txBody>
      </p:sp>
      <p:sp>
        <p:nvSpPr>
          <p:cNvPr id="6" name="Footer Placeholder 5">
            <a:extLst>
              <a:ext uri="{FF2B5EF4-FFF2-40B4-BE49-F238E27FC236}">
                <a16:creationId xmlns:a16="http://schemas.microsoft.com/office/drawing/2014/main" id="{B31D7393-FD4E-41D7-B5B8-6B114093D75F}"/>
              </a:ext>
            </a:extLst>
          </p:cNvPr>
          <p:cNvSpPr>
            <a:spLocks noGrp="1" noChangeArrowheads="1"/>
          </p:cNvSpPr>
          <p:nvPr>
            <p:ph type="ftr" sz="quarter" idx="11"/>
          </p:nvPr>
        </p:nvSpPr>
        <p:spPr/>
        <p:txBody>
          <a:bodyPr/>
          <a:lstStyle>
            <a:lvl1pPr>
              <a:defRPr sz="1200" b="0" i="0" u="none" kern="800" cap="none" spc="0">
                <a:solidFill>
                  <a:schemeClr val="tx1"/>
                </a:solidFill>
                <a:latin typeface="+mn-lt"/>
              </a:defRPr>
            </a:lvl1pPr>
          </a:lstStyle>
          <a:p>
            <a:pPr>
              <a:defRPr/>
            </a:pPr>
            <a:r>
              <a:rPr lang="en-GB"/>
              <a:t>Halle 2021</a:t>
            </a:r>
          </a:p>
        </p:txBody>
      </p:sp>
      <p:sp>
        <p:nvSpPr>
          <p:cNvPr id="8" name="Rectangle 4">
            <a:extLst>
              <a:ext uri="{FF2B5EF4-FFF2-40B4-BE49-F238E27FC236}">
                <a16:creationId xmlns:a16="http://schemas.microsoft.com/office/drawing/2014/main" id="{A3BDFA13-5EC4-4C97-9C30-97D972AC9A1F}"/>
              </a:ext>
            </a:extLst>
          </p:cNvPr>
          <p:cNvSpPr>
            <a:spLocks noGrp="1" noChangeArrowheads="1"/>
          </p:cNvSpPr>
          <p:nvPr>
            <p:ph type="dt" sz="half" idx="12"/>
          </p:nvPr>
        </p:nvSpPr>
        <p:spPr/>
        <p:txBody>
          <a:bodyPr/>
          <a:lstStyle>
            <a:lvl1pPr algn="r">
              <a:defRPr sz="1200" b="0" i="0" kern="800" cap="none" spc="0">
                <a:solidFill>
                  <a:schemeClr val="tx1"/>
                </a:solidFill>
                <a:latin typeface="+mn-lt"/>
              </a:defRPr>
            </a:lvl1pPr>
          </a:lstStyle>
          <a:p>
            <a:pPr>
              <a:defRPr/>
            </a:pPr>
            <a:fld id="{331CB34C-676E-4F5F-A317-98D9F3CF8348}" type="datetime1">
              <a:rPr lang="nl-NL"/>
              <a:pPr>
                <a:defRPr/>
              </a:pPr>
              <a:t>01-12-2021</a:t>
            </a:fld>
            <a:endParaRPr lang="en-GB" dirty="0"/>
          </a:p>
        </p:txBody>
      </p:sp>
    </p:spTree>
    <p:extLst>
      <p:ext uri="{BB962C8B-B14F-4D97-AF65-F5344CB8AC3E}">
        <p14:creationId xmlns:p14="http://schemas.microsoft.com/office/powerpoint/2010/main" val="3561908126"/>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Slide without footer">
    <p:spTree>
      <p:nvGrpSpPr>
        <p:cNvPr id="1" name=""/>
        <p:cNvGrpSpPr/>
        <p:nvPr/>
      </p:nvGrpSpPr>
      <p:grpSpPr>
        <a:xfrm>
          <a:off x="0" y="0"/>
          <a:ext cx="0" cy="0"/>
          <a:chOff x="0" y="0"/>
          <a:chExt cx="0" cy="0"/>
        </a:xfrm>
      </p:grpSpPr>
      <p:sp>
        <p:nvSpPr>
          <p:cNvPr id="4" name="Rechthoek 14">
            <a:extLst>
              <a:ext uri="{FF2B5EF4-FFF2-40B4-BE49-F238E27FC236}">
                <a16:creationId xmlns:a16="http://schemas.microsoft.com/office/drawing/2014/main" id="{045AD6B7-443A-4347-A2A4-40F31B61E2D8}"/>
              </a:ext>
            </a:extLst>
          </p:cNvPr>
          <p:cNvSpPr>
            <a:spLocks noChangeArrowheads="1"/>
          </p:cNvSpPr>
          <p:nvPr userDrawn="1"/>
        </p:nvSpPr>
        <p:spPr bwMode="auto">
          <a:xfrm>
            <a:off x="0" y="6578600"/>
            <a:ext cx="9144000" cy="279400"/>
          </a:xfrm>
          <a:prstGeom prst="rect">
            <a:avLst/>
          </a:prstGeom>
          <a:solidFill>
            <a:schemeClr val="tx1"/>
          </a:solidFill>
          <a:ln w="9525" algn="ctr">
            <a:solidFill>
              <a:schemeClr val="tx1"/>
            </a:solidFill>
            <a:round/>
            <a:headEnd/>
            <a:tailEnd/>
          </a:ln>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defRPr/>
            </a:pPr>
            <a:endParaRPr lang="nl-NL" altLang="nl-NL" sz="2400">
              <a:latin typeface="Times" panose="02020603050405020304" pitchFamily="18" charset="0"/>
              <a:ea typeface="MS PGothic" panose="020B0600070205080204" pitchFamily="34" charset="-128"/>
            </a:endParaRPr>
          </a:p>
        </p:txBody>
      </p:sp>
      <p:sp>
        <p:nvSpPr>
          <p:cNvPr id="6" name="Titel 5"/>
          <p:cNvSpPr>
            <a:spLocks noGrp="1"/>
          </p:cNvSpPr>
          <p:nvPr>
            <p:ph type="title"/>
          </p:nvPr>
        </p:nvSpPr>
        <p:spPr/>
        <p:txBody>
          <a:bodyPr/>
          <a:lstStyle/>
          <a:p>
            <a:r>
              <a:rPr lang="nl-NL"/>
              <a:t>Titelstijl van model bewerken</a:t>
            </a:r>
            <a:endParaRPr lang="nl-NL" dirty="0"/>
          </a:p>
        </p:txBody>
      </p:sp>
      <p:sp>
        <p:nvSpPr>
          <p:cNvPr id="8" name="Tijdelijke aanduiding voor inhoud 2"/>
          <p:cNvSpPr>
            <a:spLocks noGrp="1"/>
          </p:cNvSpPr>
          <p:nvPr>
            <p:ph idx="1"/>
          </p:nvPr>
        </p:nvSpPr>
        <p:spPr>
          <a:xfrm>
            <a:off x="566738" y="1354667"/>
            <a:ext cx="8286750" cy="4980517"/>
          </a:xfrm>
          <a:prstGeom prst="rect">
            <a:avLst/>
          </a:prstGeom>
        </p:spPr>
        <p:txBody>
          <a:bodyPr/>
          <a:lstStyle/>
          <a:p>
            <a:pPr lvl="0"/>
            <a:r>
              <a:rPr lang="nl-NL"/>
              <a:t>Klik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NL" dirty="0"/>
          </a:p>
        </p:txBody>
      </p:sp>
    </p:spTree>
    <p:extLst>
      <p:ext uri="{BB962C8B-B14F-4D97-AF65-F5344CB8AC3E}">
        <p14:creationId xmlns:p14="http://schemas.microsoft.com/office/powerpoint/2010/main" val="1728077321"/>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Single title lin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hthoek 14">
            <a:extLst>
              <a:ext uri="{FF2B5EF4-FFF2-40B4-BE49-F238E27FC236}">
                <a16:creationId xmlns:a16="http://schemas.microsoft.com/office/drawing/2014/main" id="{1EFAB4BE-4F8E-4FD2-88A4-D0DBA93CA454}"/>
              </a:ext>
            </a:extLst>
          </p:cNvPr>
          <p:cNvSpPr>
            <a:spLocks noChangeArrowheads="1"/>
          </p:cNvSpPr>
          <p:nvPr userDrawn="1"/>
        </p:nvSpPr>
        <p:spPr bwMode="auto">
          <a:xfrm>
            <a:off x="0" y="6578600"/>
            <a:ext cx="9144000" cy="279400"/>
          </a:xfrm>
          <a:prstGeom prst="rect">
            <a:avLst/>
          </a:prstGeom>
          <a:solidFill>
            <a:schemeClr val="tx1"/>
          </a:solidFill>
          <a:ln w="9525" algn="ctr">
            <a:solidFill>
              <a:schemeClr val="tx1"/>
            </a:solidFill>
            <a:round/>
            <a:headEnd/>
            <a:tailEnd/>
          </a:ln>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defRPr/>
            </a:pPr>
            <a:endParaRPr lang="nl-NL" altLang="nl-NL" sz="2400">
              <a:latin typeface="Times" panose="02020603050405020304" pitchFamily="18" charset="0"/>
              <a:ea typeface="MS PGothic" panose="020B0600070205080204" pitchFamily="34" charset="-128"/>
            </a:endParaRPr>
          </a:p>
        </p:txBody>
      </p:sp>
      <p:sp>
        <p:nvSpPr>
          <p:cNvPr id="6" name="Titel 5"/>
          <p:cNvSpPr>
            <a:spLocks noGrp="1"/>
          </p:cNvSpPr>
          <p:nvPr>
            <p:ph type="title"/>
          </p:nvPr>
        </p:nvSpPr>
        <p:spPr>
          <a:xfrm>
            <a:off x="566739" y="1"/>
            <a:ext cx="6610350" cy="668867"/>
          </a:xfrm>
        </p:spPr>
        <p:txBody>
          <a:bodyPr/>
          <a:lstStyle/>
          <a:p>
            <a:r>
              <a:rPr lang="nl-NL"/>
              <a:t>Titelstijl van model bewerken</a:t>
            </a:r>
          </a:p>
        </p:txBody>
      </p:sp>
      <p:sp>
        <p:nvSpPr>
          <p:cNvPr id="10" name="Tijdelijke aanduiding voor inhoud 2"/>
          <p:cNvSpPr>
            <a:spLocks noGrp="1"/>
          </p:cNvSpPr>
          <p:nvPr>
            <p:ph idx="1"/>
          </p:nvPr>
        </p:nvSpPr>
        <p:spPr>
          <a:xfrm>
            <a:off x="566738" y="939800"/>
            <a:ext cx="8286750" cy="5395384"/>
          </a:xfrm>
          <a:prstGeom prst="rect">
            <a:avLst/>
          </a:prstGeom>
        </p:spPr>
        <p:txBody>
          <a:bodyPr/>
          <a:lstStyle/>
          <a:p>
            <a:pPr lvl="0"/>
            <a:r>
              <a:rPr lang="nl-NL"/>
              <a:t>Klik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NL" dirty="0"/>
          </a:p>
        </p:txBody>
      </p:sp>
    </p:spTree>
    <p:extLst>
      <p:ext uri="{BB962C8B-B14F-4D97-AF65-F5344CB8AC3E}">
        <p14:creationId xmlns:p14="http://schemas.microsoft.com/office/powerpoint/2010/main" val="3002864073"/>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Twee objecten">
    <p:spTree>
      <p:nvGrpSpPr>
        <p:cNvPr id="1" name=""/>
        <p:cNvGrpSpPr/>
        <p:nvPr/>
      </p:nvGrpSpPr>
      <p:grpSpPr>
        <a:xfrm>
          <a:off x="0" y="0"/>
          <a:ext cx="0" cy="0"/>
          <a:chOff x="0" y="0"/>
          <a:chExt cx="0" cy="0"/>
        </a:xfrm>
      </p:grpSpPr>
      <p:sp>
        <p:nvSpPr>
          <p:cNvPr id="8" name="Rectangle 3"/>
          <p:cNvSpPr>
            <a:spLocks noGrp="1" noChangeArrowheads="1"/>
          </p:cNvSpPr>
          <p:nvPr>
            <p:ph idx="1"/>
          </p:nvPr>
        </p:nvSpPr>
        <p:spPr bwMode="auto">
          <a:xfrm>
            <a:off x="566740" y="1363133"/>
            <a:ext cx="4003675" cy="4961467"/>
          </a:xfrm>
          <a:prstGeom prst="rect">
            <a:avLst/>
          </a:prstGeom>
          <a:noFill/>
          <a:ln>
            <a:noFill/>
          </a:ln>
          <a:effectLst/>
        </p:spPr>
        <p:txBody>
          <a:bodyPr/>
          <a:lstStyle>
            <a:lvl1pPr marL="0" indent="0">
              <a:buFontTx/>
              <a:buNone/>
              <a:defRPr/>
            </a:lvl1pPr>
            <a:lvl2pPr marL="0">
              <a:defRPr/>
            </a:lvl2pPr>
            <a:lvl3pPr marL="360000">
              <a:defRPr/>
            </a:lvl3pPr>
            <a:lvl4pPr marL="720000">
              <a:defRPr/>
            </a:lvl4pPr>
            <a:lvl5pPr marL="1080000">
              <a:defRPr/>
            </a:lvl5pPr>
          </a:lstStyle>
          <a:p>
            <a:pPr lvl="0"/>
            <a:r>
              <a:rPr lang="nl-NL"/>
              <a:t>Klik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GB" dirty="0"/>
          </a:p>
        </p:txBody>
      </p:sp>
      <p:sp>
        <p:nvSpPr>
          <p:cNvPr id="11" name="Rectangle 3"/>
          <p:cNvSpPr>
            <a:spLocks noGrp="1" noChangeArrowheads="1"/>
          </p:cNvSpPr>
          <p:nvPr>
            <p:ph idx="13"/>
          </p:nvPr>
        </p:nvSpPr>
        <p:spPr bwMode="auto">
          <a:xfrm>
            <a:off x="4860034" y="1363133"/>
            <a:ext cx="4003675" cy="4961467"/>
          </a:xfrm>
          <a:prstGeom prst="rect">
            <a:avLst/>
          </a:prstGeom>
          <a:noFill/>
          <a:ln>
            <a:noFill/>
          </a:ln>
          <a:effectLst/>
        </p:spPr>
        <p:txBody>
          <a:bodyPr/>
          <a:lstStyle>
            <a:lvl1pPr marL="0" indent="0">
              <a:buFontTx/>
              <a:buNone/>
              <a:defRPr/>
            </a:lvl1pPr>
            <a:lvl2pPr marL="0">
              <a:defRPr/>
            </a:lvl2pPr>
            <a:lvl3pPr marL="360000">
              <a:defRPr/>
            </a:lvl3pPr>
            <a:lvl4pPr marL="720000">
              <a:defRPr/>
            </a:lvl4pPr>
            <a:lvl5pPr marL="1080000">
              <a:defRPr/>
            </a:lvl5pPr>
          </a:lstStyle>
          <a:p>
            <a:pPr lvl="0"/>
            <a:r>
              <a:rPr lang="nl-NL"/>
              <a:t>Klik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GB" dirty="0"/>
          </a:p>
        </p:txBody>
      </p:sp>
      <p:sp>
        <p:nvSpPr>
          <p:cNvPr id="9" name="Rectangle 2"/>
          <p:cNvSpPr>
            <a:spLocks noGrp="1" noChangeArrowheads="1"/>
          </p:cNvSpPr>
          <p:nvPr>
            <p:ph type="title"/>
          </p:nvPr>
        </p:nvSpPr>
        <p:spPr bwMode="auto">
          <a:xfrm>
            <a:off x="566739" y="1"/>
            <a:ext cx="6625961" cy="1138767"/>
          </a:xfrm>
          <a:prstGeom prst="rect">
            <a:avLst/>
          </a:prstGeom>
          <a:noFill/>
          <a:ln>
            <a:noFill/>
          </a:ln>
          <a:effectLst/>
        </p:spPr>
        <p:txBody>
          <a:bodyPr/>
          <a:lstStyle/>
          <a:p>
            <a:pPr lvl="0"/>
            <a:r>
              <a:rPr lang="nl-NL"/>
              <a:t>Titelstijl van model bewerken</a:t>
            </a:r>
            <a:endParaRPr lang="en-GB" dirty="0"/>
          </a:p>
        </p:txBody>
      </p:sp>
      <p:sp>
        <p:nvSpPr>
          <p:cNvPr id="5" name="Rectangle 4">
            <a:extLst>
              <a:ext uri="{FF2B5EF4-FFF2-40B4-BE49-F238E27FC236}">
                <a16:creationId xmlns:a16="http://schemas.microsoft.com/office/drawing/2014/main" id="{447C1C94-E402-4A91-8E1B-51F89E26C937}"/>
              </a:ext>
            </a:extLst>
          </p:cNvPr>
          <p:cNvSpPr>
            <a:spLocks noGrp="1" noChangeArrowheads="1"/>
          </p:cNvSpPr>
          <p:nvPr>
            <p:ph type="dt" sz="half" idx="14"/>
          </p:nvPr>
        </p:nvSpPr>
        <p:spPr>
          <a:ln/>
        </p:spPr>
        <p:txBody>
          <a:bodyPr/>
          <a:lstStyle>
            <a:lvl1pPr>
              <a:defRPr/>
            </a:lvl1pPr>
          </a:lstStyle>
          <a:p>
            <a:pPr>
              <a:defRPr/>
            </a:pPr>
            <a:fld id="{B213FA3C-3050-4001-BDC3-BA36307D8C89}" type="datetime1">
              <a:rPr lang="nl-NL"/>
              <a:pPr>
                <a:defRPr/>
              </a:pPr>
              <a:t>01-12-2021</a:t>
            </a:fld>
            <a:endParaRPr lang="en-GB" dirty="0"/>
          </a:p>
        </p:txBody>
      </p:sp>
      <p:sp>
        <p:nvSpPr>
          <p:cNvPr id="6" name="Rectangle 5">
            <a:extLst>
              <a:ext uri="{FF2B5EF4-FFF2-40B4-BE49-F238E27FC236}">
                <a16:creationId xmlns:a16="http://schemas.microsoft.com/office/drawing/2014/main" id="{1B4B2297-A13D-44C3-9853-4A8756C4EE9C}"/>
              </a:ext>
            </a:extLst>
          </p:cNvPr>
          <p:cNvSpPr>
            <a:spLocks noGrp="1" noChangeArrowheads="1"/>
          </p:cNvSpPr>
          <p:nvPr>
            <p:ph type="ftr" sz="quarter" idx="15"/>
          </p:nvPr>
        </p:nvSpPr>
        <p:spPr>
          <a:ln/>
        </p:spPr>
        <p:txBody>
          <a:bodyPr/>
          <a:lstStyle>
            <a:lvl1pPr>
              <a:defRPr/>
            </a:lvl1pPr>
          </a:lstStyle>
          <a:p>
            <a:pPr>
              <a:defRPr/>
            </a:pPr>
            <a:r>
              <a:rPr lang="en-GB"/>
              <a:t>Halle 2021</a:t>
            </a:r>
          </a:p>
        </p:txBody>
      </p:sp>
      <p:sp>
        <p:nvSpPr>
          <p:cNvPr id="7" name="Rectangle 6">
            <a:extLst>
              <a:ext uri="{FF2B5EF4-FFF2-40B4-BE49-F238E27FC236}">
                <a16:creationId xmlns:a16="http://schemas.microsoft.com/office/drawing/2014/main" id="{47796931-CD7C-44DA-AFB9-BF09D7CE504B}"/>
              </a:ext>
            </a:extLst>
          </p:cNvPr>
          <p:cNvSpPr>
            <a:spLocks noGrp="1" noChangeArrowheads="1"/>
          </p:cNvSpPr>
          <p:nvPr>
            <p:ph type="sldNum" sz="quarter" idx="16"/>
          </p:nvPr>
        </p:nvSpPr>
        <p:spPr>
          <a:ln/>
        </p:spPr>
        <p:txBody>
          <a:bodyPr/>
          <a:lstStyle>
            <a:lvl1pPr>
              <a:defRPr/>
            </a:lvl1pPr>
          </a:lstStyle>
          <a:p>
            <a:pPr>
              <a:defRPr/>
            </a:pPr>
            <a:fld id="{F803D810-9EF4-4FA0-AC55-1FAEB35B41F9}" type="slidenum">
              <a:rPr lang="en-GB" altLang="nl-NL"/>
              <a:pPr>
                <a:defRPr/>
              </a:pPr>
              <a:t>‹#›</a:t>
            </a:fld>
            <a:endParaRPr lang="en-GB" altLang="nl-NL"/>
          </a:p>
        </p:txBody>
      </p:sp>
    </p:spTree>
    <p:extLst>
      <p:ext uri="{BB962C8B-B14F-4D97-AF65-F5344CB8AC3E}">
        <p14:creationId xmlns:p14="http://schemas.microsoft.com/office/powerpoint/2010/main" val="1642438545"/>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Vergelijking">
    <p:spTree>
      <p:nvGrpSpPr>
        <p:cNvPr id="1" name=""/>
        <p:cNvGrpSpPr/>
        <p:nvPr/>
      </p:nvGrpSpPr>
      <p:grpSpPr>
        <a:xfrm>
          <a:off x="0" y="0"/>
          <a:ext cx="0" cy="0"/>
          <a:chOff x="0" y="0"/>
          <a:chExt cx="0" cy="0"/>
        </a:xfrm>
      </p:grpSpPr>
      <p:sp>
        <p:nvSpPr>
          <p:cNvPr id="3" name="Tijdelijke aanduiding voor tekst 2"/>
          <p:cNvSpPr>
            <a:spLocks noGrp="1"/>
          </p:cNvSpPr>
          <p:nvPr>
            <p:ph type="body" idx="1"/>
          </p:nvPr>
        </p:nvSpPr>
        <p:spPr>
          <a:xfrm>
            <a:off x="566740" y="1354667"/>
            <a:ext cx="4003675" cy="1046955"/>
          </a:xfrm>
          <a:prstGeom prst="rect">
            <a:avLst/>
          </a:prstGeom>
        </p:spPr>
        <p:txBody>
          <a:bodyPr/>
          <a:lstStyle>
            <a:lvl1pPr marL="0" indent="0">
              <a:buNone/>
              <a:defRPr sz="20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 om de tekststijl van het model te bewerken</a:t>
            </a:r>
          </a:p>
        </p:txBody>
      </p:sp>
      <p:sp>
        <p:nvSpPr>
          <p:cNvPr id="4" name="Tijdelijke aanduiding voor inhoud 3"/>
          <p:cNvSpPr>
            <a:spLocks noGrp="1"/>
          </p:cNvSpPr>
          <p:nvPr>
            <p:ph sz="half" idx="2"/>
          </p:nvPr>
        </p:nvSpPr>
        <p:spPr>
          <a:xfrm>
            <a:off x="566737" y="2539999"/>
            <a:ext cx="4003676" cy="3812911"/>
          </a:xfrm>
          <a:prstGeom prst="rect">
            <a:avLst/>
          </a:prstGeom>
        </p:spPr>
        <p:txBody>
          <a:bodyPr/>
          <a:lstStyle>
            <a:lvl1pPr>
              <a:defRPr sz="2000"/>
            </a:lvl1pPr>
            <a:lvl2pPr>
              <a:defRPr sz="2000"/>
            </a:lvl2pPr>
            <a:lvl3pPr>
              <a:defRPr sz="1800"/>
            </a:lvl3pPr>
            <a:lvl4pPr>
              <a:defRPr sz="1800"/>
            </a:lvl4pPr>
            <a:lvl5pPr>
              <a:defRPr sz="1800"/>
            </a:lvl5pPr>
            <a:lvl6pPr>
              <a:defRPr sz="1600"/>
            </a:lvl6pPr>
            <a:lvl7pPr>
              <a:defRPr sz="1600"/>
            </a:lvl7pPr>
            <a:lvl8pPr>
              <a:defRPr sz="1600"/>
            </a:lvl8pPr>
            <a:lvl9pPr>
              <a:defRPr sz="1600"/>
            </a:lvl9pPr>
          </a:lstStyle>
          <a:p>
            <a:pPr lvl="0"/>
            <a:r>
              <a:rPr lang="nl-NL"/>
              <a:t>Klik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NL" dirty="0"/>
          </a:p>
        </p:txBody>
      </p:sp>
      <p:sp>
        <p:nvSpPr>
          <p:cNvPr id="5" name="Tijdelijke aanduiding voor tekst 4"/>
          <p:cNvSpPr>
            <a:spLocks noGrp="1"/>
          </p:cNvSpPr>
          <p:nvPr>
            <p:ph type="body" sz="quarter" idx="3"/>
          </p:nvPr>
        </p:nvSpPr>
        <p:spPr>
          <a:xfrm>
            <a:off x="4852988" y="1354667"/>
            <a:ext cx="4004630" cy="1046955"/>
          </a:xfrm>
          <a:prstGeom prst="rect">
            <a:avLst/>
          </a:prstGeom>
        </p:spPr>
        <p:txBody>
          <a:bodyPr/>
          <a:lstStyle>
            <a:lvl1pPr marL="0" indent="0">
              <a:buNone/>
              <a:defRPr sz="20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 om de tekststijl van het model te bewerken</a:t>
            </a:r>
          </a:p>
        </p:txBody>
      </p:sp>
      <p:sp>
        <p:nvSpPr>
          <p:cNvPr id="6" name="Tijdelijke aanduiding voor inhoud 5"/>
          <p:cNvSpPr>
            <a:spLocks noGrp="1"/>
          </p:cNvSpPr>
          <p:nvPr>
            <p:ph sz="quarter" idx="4"/>
          </p:nvPr>
        </p:nvSpPr>
        <p:spPr>
          <a:xfrm>
            <a:off x="4852988" y="2539999"/>
            <a:ext cx="4004630" cy="3812912"/>
          </a:xfrm>
          <a:prstGeom prst="rect">
            <a:avLst/>
          </a:prstGeom>
        </p:spPr>
        <p:txBody>
          <a:bodyPr/>
          <a:lstStyle>
            <a:lvl1pPr>
              <a:defRPr sz="2000"/>
            </a:lvl1pPr>
            <a:lvl2pPr>
              <a:defRPr sz="2000"/>
            </a:lvl2pPr>
            <a:lvl3pPr>
              <a:defRPr sz="1800"/>
            </a:lvl3pPr>
            <a:lvl4pPr>
              <a:defRPr sz="1800"/>
            </a:lvl4pPr>
            <a:lvl5pPr>
              <a:defRPr sz="1800"/>
            </a:lvl5pPr>
            <a:lvl6pPr>
              <a:defRPr sz="1600"/>
            </a:lvl6pPr>
            <a:lvl7pPr>
              <a:defRPr sz="1600"/>
            </a:lvl7pPr>
            <a:lvl8pPr>
              <a:defRPr sz="1600"/>
            </a:lvl8pPr>
            <a:lvl9pPr>
              <a:defRPr sz="1600"/>
            </a:lvl9pPr>
          </a:lstStyle>
          <a:p>
            <a:pPr lvl="0"/>
            <a:r>
              <a:rPr lang="nl-NL"/>
              <a:t>Klik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NL" dirty="0"/>
          </a:p>
        </p:txBody>
      </p:sp>
      <p:sp>
        <p:nvSpPr>
          <p:cNvPr id="10" name="Rectangle 2"/>
          <p:cNvSpPr>
            <a:spLocks noGrp="1" noChangeArrowheads="1"/>
          </p:cNvSpPr>
          <p:nvPr>
            <p:ph type="title"/>
          </p:nvPr>
        </p:nvSpPr>
        <p:spPr bwMode="auto">
          <a:xfrm>
            <a:off x="566739" y="1"/>
            <a:ext cx="6625961" cy="1138767"/>
          </a:xfrm>
          <a:prstGeom prst="rect">
            <a:avLst/>
          </a:prstGeom>
          <a:noFill/>
          <a:ln>
            <a:noFill/>
          </a:ln>
          <a:effectLst/>
        </p:spPr>
        <p:txBody>
          <a:bodyPr/>
          <a:lstStyle/>
          <a:p>
            <a:pPr lvl="0"/>
            <a:r>
              <a:rPr lang="nl-NL"/>
              <a:t>Titelstijl van model bewerken</a:t>
            </a:r>
            <a:endParaRPr lang="en-GB" dirty="0"/>
          </a:p>
        </p:txBody>
      </p:sp>
      <p:sp>
        <p:nvSpPr>
          <p:cNvPr id="7" name="Rectangle 4">
            <a:extLst>
              <a:ext uri="{FF2B5EF4-FFF2-40B4-BE49-F238E27FC236}">
                <a16:creationId xmlns:a16="http://schemas.microsoft.com/office/drawing/2014/main" id="{E174FC60-0FCA-4DAF-B69B-2C1DCB76954F}"/>
              </a:ext>
            </a:extLst>
          </p:cNvPr>
          <p:cNvSpPr>
            <a:spLocks noGrp="1" noChangeArrowheads="1"/>
          </p:cNvSpPr>
          <p:nvPr>
            <p:ph type="dt" sz="half" idx="10"/>
          </p:nvPr>
        </p:nvSpPr>
        <p:spPr>
          <a:ln/>
        </p:spPr>
        <p:txBody>
          <a:bodyPr/>
          <a:lstStyle>
            <a:lvl1pPr>
              <a:defRPr/>
            </a:lvl1pPr>
          </a:lstStyle>
          <a:p>
            <a:pPr>
              <a:defRPr/>
            </a:pPr>
            <a:fld id="{382C1D28-8809-4071-BC2A-2AE99A606195}" type="datetime1">
              <a:rPr lang="nl-NL"/>
              <a:pPr>
                <a:defRPr/>
              </a:pPr>
              <a:t>01-12-2021</a:t>
            </a:fld>
            <a:endParaRPr lang="en-GB" dirty="0"/>
          </a:p>
        </p:txBody>
      </p:sp>
      <p:sp>
        <p:nvSpPr>
          <p:cNvPr id="8" name="Rectangle 5">
            <a:extLst>
              <a:ext uri="{FF2B5EF4-FFF2-40B4-BE49-F238E27FC236}">
                <a16:creationId xmlns:a16="http://schemas.microsoft.com/office/drawing/2014/main" id="{6EAA7211-19F8-4C2A-B456-48B4223B3623}"/>
              </a:ext>
            </a:extLst>
          </p:cNvPr>
          <p:cNvSpPr>
            <a:spLocks noGrp="1" noChangeArrowheads="1"/>
          </p:cNvSpPr>
          <p:nvPr>
            <p:ph type="ftr" sz="quarter" idx="11"/>
          </p:nvPr>
        </p:nvSpPr>
        <p:spPr>
          <a:ln/>
        </p:spPr>
        <p:txBody>
          <a:bodyPr/>
          <a:lstStyle>
            <a:lvl1pPr>
              <a:defRPr/>
            </a:lvl1pPr>
          </a:lstStyle>
          <a:p>
            <a:pPr>
              <a:defRPr/>
            </a:pPr>
            <a:r>
              <a:rPr lang="en-GB"/>
              <a:t>Halle 2021</a:t>
            </a:r>
          </a:p>
        </p:txBody>
      </p:sp>
      <p:sp>
        <p:nvSpPr>
          <p:cNvPr id="9" name="Rectangle 6">
            <a:extLst>
              <a:ext uri="{FF2B5EF4-FFF2-40B4-BE49-F238E27FC236}">
                <a16:creationId xmlns:a16="http://schemas.microsoft.com/office/drawing/2014/main" id="{E56C6730-1A92-4741-B113-5EC63B494194}"/>
              </a:ext>
            </a:extLst>
          </p:cNvPr>
          <p:cNvSpPr>
            <a:spLocks noGrp="1" noChangeArrowheads="1"/>
          </p:cNvSpPr>
          <p:nvPr>
            <p:ph type="sldNum" sz="quarter" idx="12"/>
          </p:nvPr>
        </p:nvSpPr>
        <p:spPr>
          <a:ln/>
        </p:spPr>
        <p:txBody>
          <a:bodyPr/>
          <a:lstStyle>
            <a:lvl1pPr>
              <a:defRPr/>
            </a:lvl1pPr>
          </a:lstStyle>
          <a:p>
            <a:pPr>
              <a:defRPr/>
            </a:pPr>
            <a:fld id="{EDF934CF-CED4-4DA9-81FF-45F909C6F9DA}" type="slidenum">
              <a:rPr lang="en-GB" altLang="nl-NL"/>
              <a:pPr>
                <a:defRPr/>
              </a:pPr>
              <a:t>‹#›</a:t>
            </a:fld>
            <a:endParaRPr lang="en-GB" altLang="nl-NL"/>
          </a:p>
        </p:txBody>
      </p:sp>
    </p:spTree>
    <p:extLst>
      <p:ext uri="{BB962C8B-B14F-4D97-AF65-F5344CB8AC3E}">
        <p14:creationId xmlns:p14="http://schemas.microsoft.com/office/powerpoint/2010/main" val="1307891511"/>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Alleen titel">
    <p:spTree>
      <p:nvGrpSpPr>
        <p:cNvPr id="1" name=""/>
        <p:cNvGrpSpPr/>
        <p:nvPr/>
      </p:nvGrpSpPr>
      <p:grpSpPr>
        <a:xfrm>
          <a:off x="0" y="0"/>
          <a:ext cx="0" cy="0"/>
          <a:chOff x="0" y="0"/>
          <a:chExt cx="0" cy="0"/>
        </a:xfrm>
      </p:grpSpPr>
      <p:sp>
        <p:nvSpPr>
          <p:cNvPr id="6" name="Rectangle 2"/>
          <p:cNvSpPr>
            <a:spLocks noGrp="1" noChangeArrowheads="1"/>
          </p:cNvSpPr>
          <p:nvPr>
            <p:ph type="title"/>
          </p:nvPr>
        </p:nvSpPr>
        <p:spPr bwMode="auto">
          <a:xfrm>
            <a:off x="566739" y="1"/>
            <a:ext cx="6625961" cy="1138767"/>
          </a:xfrm>
          <a:prstGeom prst="rect">
            <a:avLst/>
          </a:prstGeom>
          <a:noFill/>
          <a:ln>
            <a:noFill/>
          </a:ln>
          <a:effectLst/>
        </p:spPr>
        <p:txBody>
          <a:bodyPr/>
          <a:lstStyle/>
          <a:p>
            <a:pPr lvl="0"/>
            <a:r>
              <a:rPr lang="nl-NL"/>
              <a:t>Titelstijl van model bewerken</a:t>
            </a:r>
            <a:endParaRPr lang="en-GB" dirty="0"/>
          </a:p>
        </p:txBody>
      </p:sp>
      <p:sp>
        <p:nvSpPr>
          <p:cNvPr id="3" name="Rectangle 4">
            <a:extLst>
              <a:ext uri="{FF2B5EF4-FFF2-40B4-BE49-F238E27FC236}">
                <a16:creationId xmlns:a16="http://schemas.microsoft.com/office/drawing/2014/main" id="{BCE3B2C0-07E3-4A3A-847C-D1543B7CAB40}"/>
              </a:ext>
            </a:extLst>
          </p:cNvPr>
          <p:cNvSpPr>
            <a:spLocks noGrp="1" noChangeArrowheads="1"/>
          </p:cNvSpPr>
          <p:nvPr>
            <p:ph type="dt" sz="half" idx="10"/>
          </p:nvPr>
        </p:nvSpPr>
        <p:spPr>
          <a:ln/>
        </p:spPr>
        <p:txBody>
          <a:bodyPr/>
          <a:lstStyle>
            <a:lvl1pPr>
              <a:defRPr/>
            </a:lvl1pPr>
          </a:lstStyle>
          <a:p>
            <a:pPr>
              <a:defRPr/>
            </a:pPr>
            <a:fld id="{552E448E-3793-42FF-A414-78A7B22BF0CD}" type="datetime1">
              <a:rPr lang="nl-NL"/>
              <a:pPr>
                <a:defRPr/>
              </a:pPr>
              <a:t>01-12-2021</a:t>
            </a:fld>
            <a:endParaRPr lang="en-GB" dirty="0"/>
          </a:p>
        </p:txBody>
      </p:sp>
      <p:sp>
        <p:nvSpPr>
          <p:cNvPr id="4" name="Rectangle 5">
            <a:extLst>
              <a:ext uri="{FF2B5EF4-FFF2-40B4-BE49-F238E27FC236}">
                <a16:creationId xmlns:a16="http://schemas.microsoft.com/office/drawing/2014/main" id="{54540378-CBEE-467F-AC03-3E8414028050}"/>
              </a:ext>
            </a:extLst>
          </p:cNvPr>
          <p:cNvSpPr>
            <a:spLocks noGrp="1" noChangeArrowheads="1"/>
          </p:cNvSpPr>
          <p:nvPr>
            <p:ph type="ftr" sz="quarter" idx="11"/>
          </p:nvPr>
        </p:nvSpPr>
        <p:spPr>
          <a:ln/>
        </p:spPr>
        <p:txBody>
          <a:bodyPr/>
          <a:lstStyle>
            <a:lvl1pPr>
              <a:defRPr/>
            </a:lvl1pPr>
          </a:lstStyle>
          <a:p>
            <a:pPr>
              <a:defRPr/>
            </a:pPr>
            <a:r>
              <a:rPr lang="en-GB"/>
              <a:t>Halle 2021</a:t>
            </a:r>
          </a:p>
        </p:txBody>
      </p:sp>
      <p:sp>
        <p:nvSpPr>
          <p:cNvPr id="5" name="Rectangle 6">
            <a:extLst>
              <a:ext uri="{FF2B5EF4-FFF2-40B4-BE49-F238E27FC236}">
                <a16:creationId xmlns:a16="http://schemas.microsoft.com/office/drawing/2014/main" id="{6E50B88E-84EB-44C8-BB26-874CF080AAD4}"/>
              </a:ext>
            </a:extLst>
          </p:cNvPr>
          <p:cNvSpPr>
            <a:spLocks noGrp="1" noChangeArrowheads="1"/>
          </p:cNvSpPr>
          <p:nvPr>
            <p:ph type="sldNum" sz="quarter" idx="12"/>
          </p:nvPr>
        </p:nvSpPr>
        <p:spPr>
          <a:ln/>
        </p:spPr>
        <p:txBody>
          <a:bodyPr/>
          <a:lstStyle>
            <a:lvl1pPr>
              <a:defRPr/>
            </a:lvl1pPr>
          </a:lstStyle>
          <a:p>
            <a:pPr>
              <a:defRPr/>
            </a:pPr>
            <a:fld id="{03A54F65-14BF-4EC6-864A-203DFEC98B76}" type="slidenum">
              <a:rPr lang="en-GB" altLang="nl-NL"/>
              <a:pPr>
                <a:defRPr/>
              </a:pPr>
              <a:t>‹#›</a:t>
            </a:fld>
            <a:endParaRPr lang="en-GB" altLang="nl-NL"/>
          </a:p>
        </p:txBody>
      </p:sp>
    </p:spTree>
    <p:extLst>
      <p:ext uri="{BB962C8B-B14F-4D97-AF65-F5344CB8AC3E}">
        <p14:creationId xmlns:p14="http://schemas.microsoft.com/office/powerpoint/2010/main" val="20816847"/>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Empty">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3B5375BD-8BFE-45B1-A5A2-073A573D2D5F}"/>
              </a:ext>
            </a:extLst>
          </p:cNvPr>
          <p:cNvSpPr>
            <a:spLocks noGrp="1" noChangeArrowheads="1"/>
          </p:cNvSpPr>
          <p:nvPr>
            <p:ph type="dt" sz="half" idx="10"/>
          </p:nvPr>
        </p:nvSpPr>
        <p:spPr>
          <a:ln/>
        </p:spPr>
        <p:txBody>
          <a:bodyPr/>
          <a:lstStyle>
            <a:lvl1pPr>
              <a:defRPr/>
            </a:lvl1pPr>
          </a:lstStyle>
          <a:p>
            <a:pPr>
              <a:defRPr/>
            </a:pPr>
            <a:fld id="{75896A06-CA94-40BA-B0F2-DF6CD69DB293}" type="datetime1">
              <a:rPr lang="nl-NL"/>
              <a:pPr>
                <a:defRPr/>
              </a:pPr>
              <a:t>01-12-2021</a:t>
            </a:fld>
            <a:endParaRPr lang="en-GB" dirty="0"/>
          </a:p>
        </p:txBody>
      </p:sp>
      <p:sp>
        <p:nvSpPr>
          <p:cNvPr id="3" name="Rectangle 5">
            <a:extLst>
              <a:ext uri="{FF2B5EF4-FFF2-40B4-BE49-F238E27FC236}">
                <a16:creationId xmlns:a16="http://schemas.microsoft.com/office/drawing/2014/main" id="{0C485CF4-233A-4735-AFF0-AF931BF10D3E}"/>
              </a:ext>
            </a:extLst>
          </p:cNvPr>
          <p:cNvSpPr>
            <a:spLocks noGrp="1" noChangeArrowheads="1"/>
          </p:cNvSpPr>
          <p:nvPr>
            <p:ph type="ftr" sz="quarter" idx="11"/>
          </p:nvPr>
        </p:nvSpPr>
        <p:spPr>
          <a:ln/>
        </p:spPr>
        <p:txBody>
          <a:bodyPr/>
          <a:lstStyle>
            <a:lvl1pPr>
              <a:defRPr/>
            </a:lvl1pPr>
          </a:lstStyle>
          <a:p>
            <a:pPr>
              <a:defRPr/>
            </a:pPr>
            <a:r>
              <a:rPr lang="en-GB"/>
              <a:t>Halle 2021</a:t>
            </a:r>
          </a:p>
        </p:txBody>
      </p:sp>
      <p:sp>
        <p:nvSpPr>
          <p:cNvPr id="4" name="Rectangle 6">
            <a:extLst>
              <a:ext uri="{FF2B5EF4-FFF2-40B4-BE49-F238E27FC236}">
                <a16:creationId xmlns:a16="http://schemas.microsoft.com/office/drawing/2014/main" id="{23D9FB81-B064-453F-BD36-98F66A629B20}"/>
              </a:ext>
            </a:extLst>
          </p:cNvPr>
          <p:cNvSpPr>
            <a:spLocks noGrp="1" noChangeArrowheads="1"/>
          </p:cNvSpPr>
          <p:nvPr>
            <p:ph type="sldNum" sz="quarter" idx="12"/>
          </p:nvPr>
        </p:nvSpPr>
        <p:spPr>
          <a:ln/>
        </p:spPr>
        <p:txBody>
          <a:bodyPr/>
          <a:lstStyle>
            <a:lvl1pPr>
              <a:defRPr/>
            </a:lvl1pPr>
          </a:lstStyle>
          <a:p>
            <a:pPr>
              <a:defRPr/>
            </a:pPr>
            <a:fld id="{BB2938A0-1E40-4060-930B-C92DAAB6F9DB}" type="slidenum">
              <a:rPr lang="en-GB" altLang="nl-NL"/>
              <a:pPr>
                <a:defRPr/>
              </a:pPr>
              <a:t>‹#›</a:t>
            </a:fld>
            <a:endParaRPr lang="en-GB" altLang="nl-NL"/>
          </a:p>
        </p:txBody>
      </p:sp>
    </p:spTree>
    <p:extLst>
      <p:ext uri="{BB962C8B-B14F-4D97-AF65-F5344CB8AC3E}">
        <p14:creationId xmlns:p14="http://schemas.microsoft.com/office/powerpoint/2010/main" val="678465404"/>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Inhoud met bijschrift">
    <p:spTree>
      <p:nvGrpSpPr>
        <p:cNvPr id="1" name=""/>
        <p:cNvGrpSpPr/>
        <p:nvPr/>
      </p:nvGrpSpPr>
      <p:grpSpPr>
        <a:xfrm>
          <a:off x="0" y="0"/>
          <a:ext cx="0" cy="0"/>
          <a:chOff x="0" y="0"/>
          <a:chExt cx="0" cy="0"/>
        </a:xfrm>
      </p:grpSpPr>
      <p:sp>
        <p:nvSpPr>
          <p:cNvPr id="4" name="Tijdelijke aanduiding voor tekst 3"/>
          <p:cNvSpPr>
            <a:spLocks noGrp="1"/>
          </p:cNvSpPr>
          <p:nvPr>
            <p:ph type="body" sz="half" idx="2"/>
          </p:nvPr>
        </p:nvSpPr>
        <p:spPr>
          <a:xfrm>
            <a:off x="566739" y="1354668"/>
            <a:ext cx="3008313" cy="4980517"/>
          </a:xfrm>
          <a:prstGeom prst="rect">
            <a:avLst/>
          </a:prstGeom>
        </p:spPr>
        <p:txBody>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a:t>Klik om de tekststijl van het model te bewerken</a:t>
            </a:r>
          </a:p>
        </p:txBody>
      </p:sp>
      <p:sp>
        <p:nvSpPr>
          <p:cNvPr id="8" name="Rectangle 2"/>
          <p:cNvSpPr>
            <a:spLocks noGrp="1" noChangeArrowheads="1"/>
          </p:cNvSpPr>
          <p:nvPr>
            <p:ph type="title"/>
          </p:nvPr>
        </p:nvSpPr>
        <p:spPr bwMode="auto">
          <a:xfrm>
            <a:off x="566739" y="1"/>
            <a:ext cx="6625961" cy="1138767"/>
          </a:xfrm>
          <a:prstGeom prst="rect">
            <a:avLst/>
          </a:prstGeom>
          <a:noFill/>
          <a:ln>
            <a:noFill/>
          </a:ln>
          <a:effectLst/>
        </p:spPr>
        <p:txBody>
          <a:bodyPr/>
          <a:lstStyle/>
          <a:p>
            <a:pPr lvl="0"/>
            <a:r>
              <a:rPr lang="nl-NL"/>
              <a:t>Titelstijl van model bewerken</a:t>
            </a:r>
            <a:endParaRPr lang="en-GB" dirty="0"/>
          </a:p>
        </p:txBody>
      </p:sp>
      <p:sp>
        <p:nvSpPr>
          <p:cNvPr id="11" name="Rectangle 3"/>
          <p:cNvSpPr>
            <a:spLocks noGrp="1" noChangeArrowheads="1"/>
          </p:cNvSpPr>
          <p:nvPr>
            <p:ph idx="13"/>
          </p:nvPr>
        </p:nvSpPr>
        <p:spPr bwMode="auto">
          <a:xfrm>
            <a:off x="3741739" y="1363133"/>
            <a:ext cx="5121970" cy="4961467"/>
          </a:xfrm>
          <a:prstGeom prst="rect">
            <a:avLst/>
          </a:prstGeom>
          <a:noFill/>
          <a:ln>
            <a:noFill/>
          </a:ln>
          <a:effectLst/>
        </p:spPr>
        <p:txBody>
          <a:bodyPr/>
          <a:lstStyle>
            <a:lvl1pPr marL="0" indent="0">
              <a:buFontTx/>
              <a:buNone/>
              <a:defRPr/>
            </a:lvl1pPr>
            <a:lvl2pPr marL="0">
              <a:defRPr/>
            </a:lvl2pPr>
            <a:lvl3pPr marL="360000">
              <a:defRPr/>
            </a:lvl3pPr>
            <a:lvl4pPr marL="720000">
              <a:defRPr/>
            </a:lvl4pPr>
            <a:lvl5pPr marL="1080000">
              <a:defRPr/>
            </a:lvl5pPr>
          </a:lstStyle>
          <a:p>
            <a:pPr lvl="0"/>
            <a:r>
              <a:rPr lang="nl-NL"/>
              <a:t>Klik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GB" dirty="0"/>
          </a:p>
        </p:txBody>
      </p:sp>
      <p:sp>
        <p:nvSpPr>
          <p:cNvPr id="5" name="Rectangle 4">
            <a:extLst>
              <a:ext uri="{FF2B5EF4-FFF2-40B4-BE49-F238E27FC236}">
                <a16:creationId xmlns:a16="http://schemas.microsoft.com/office/drawing/2014/main" id="{61FDB4BE-9371-41B6-B2C3-B3A752FD32EF}"/>
              </a:ext>
            </a:extLst>
          </p:cNvPr>
          <p:cNvSpPr>
            <a:spLocks noGrp="1" noChangeArrowheads="1"/>
          </p:cNvSpPr>
          <p:nvPr>
            <p:ph type="dt" sz="half" idx="14"/>
          </p:nvPr>
        </p:nvSpPr>
        <p:spPr>
          <a:ln/>
        </p:spPr>
        <p:txBody>
          <a:bodyPr/>
          <a:lstStyle>
            <a:lvl1pPr>
              <a:defRPr/>
            </a:lvl1pPr>
          </a:lstStyle>
          <a:p>
            <a:pPr>
              <a:defRPr/>
            </a:pPr>
            <a:fld id="{4DDCED87-CEF5-4920-A5BD-3FD67EFCA64A}" type="datetime1">
              <a:rPr lang="nl-NL"/>
              <a:pPr>
                <a:defRPr/>
              </a:pPr>
              <a:t>01-12-2021</a:t>
            </a:fld>
            <a:endParaRPr lang="en-GB" dirty="0"/>
          </a:p>
        </p:txBody>
      </p:sp>
      <p:sp>
        <p:nvSpPr>
          <p:cNvPr id="6" name="Rectangle 5">
            <a:extLst>
              <a:ext uri="{FF2B5EF4-FFF2-40B4-BE49-F238E27FC236}">
                <a16:creationId xmlns:a16="http://schemas.microsoft.com/office/drawing/2014/main" id="{B42FECBE-2AB9-4C2A-B113-7CAEF5AA57FA}"/>
              </a:ext>
            </a:extLst>
          </p:cNvPr>
          <p:cNvSpPr>
            <a:spLocks noGrp="1" noChangeArrowheads="1"/>
          </p:cNvSpPr>
          <p:nvPr>
            <p:ph type="ftr" sz="quarter" idx="15"/>
          </p:nvPr>
        </p:nvSpPr>
        <p:spPr>
          <a:ln/>
        </p:spPr>
        <p:txBody>
          <a:bodyPr/>
          <a:lstStyle>
            <a:lvl1pPr>
              <a:defRPr/>
            </a:lvl1pPr>
          </a:lstStyle>
          <a:p>
            <a:pPr>
              <a:defRPr/>
            </a:pPr>
            <a:r>
              <a:rPr lang="en-GB"/>
              <a:t>Halle 2021</a:t>
            </a:r>
          </a:p>
        </p:txBody>
      </p:sp>
      <p:sp>
        <p:nvSpPr>
          <p:cNvPr id="7" name="Rectangle 6">
            <a:extLst>
              <a:ext uri="{FF2B5EF4-FFF2-40B4-BE49-F238E27FC236}">
                <a16:creationId xmlns:a16="http://schemas.microsoft.com/office/drawing/2014/main" id="{130592AC-8CAB-4AAE-98BE-2F4A43087EF4}"/>
              </a:ext>
            </a:extLst>
          </p:cNvPr>
          <p:cNvSpPr>
            <a:spLocks noGrp="1" noChangeArrowheads="1"/>
          </p:cNvSpPr>
          <p:nvPr>
            <p:ph type="sldNum" sz="quarter" idx="16"/>
          </p:nvPr>
        </p:nvSpPr>
        <p:spPr>
          <a:ln/>
        </p:spPr>
        <p:txBody>
          <a:bodyPr/>
          <a:lstStyle>
            <a:lvl1pPr>
              <a:defRPr/>
            </a:lvl1pPr>
          </a:lstStyle>
          <a:p>
            <a:pPr>
              <a:defRPr/>
            </a:pPr>
            <a:fld id="{FA3B580B-6E13-4A78-942A-32695E57A05E}" type="slidenum">
              <a:rPr lang="en-GB" altLang="nl-NL"/>
              <a:pPr>
                <a:defRPr/>
              </a:pPr>
              <a:t>‹#›</a:t>
            </a:fld>
            <a:endParaRPr lang="en-GB" altLang="nl-NL"/>
          </a:p>
        </p:txBody>
      </p:sp>
    </p:spTree>
    <p:extLst>
      <p:ext uri="{BB962C8B-B14F-4D97-AF65-F5344CB8AC3E}">
        <p14:creationId xmlns:p14="http://schemas.microsoft.com/office/powerpoint/2010/main" val="2004336397"/>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Afbeelding met bijschrift">
    <p:spTree>
      <p:nvGrpSpPr>
        <p:cNvPr id="1" name=""/>
        <p:cNvGrpSpPr/>
        <p:nvPr/>
      </p:nvGrpSpPr>
      <p:grpSpPr>
        <a:xfrm>
          <a:off x="0" y="0"/>
          <a:ext cx="0" cy="0"/>
          <a:chOff x="0" y="0"/>
          <a:chExt cx="0" cy="0"/>
        </a:xfrm>
      </p:grpSpPr>
      <p:sp>
        <p:nvSpPr>
          <p:cNvPr id="3" name="Tijdelijke aanduiding voor afbeelding 2"/>
          <p:cNvSpPr>
            <a:spLocks noGrp="1"/>
          </p:cNvSpPr>
          <p:nvPr>
            <p:ph type="pic" idx="1"/>
          </p:nvPr>
        </p:nvSpPr>
        <p:spPr>
          <a:xfrm>
            <a:off x="566738" y="1354667"/>
            <a:ext cx="5040000" cy="4980517"/>
          </a:xfrm>
          <a:prstGeom prst="rect">
            <a:avLst/>
          </a:prstGeom>
        </p:spPr>
        <p:txBody>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nl-NL" noProof="0"/>
              <a:t>Sleep de afbeelding naar de tijdelijke aanduiding of klik op het pictogram als u een afbeelding wilt toevoegen</a:t>
            </a:r>
            <a:endParaRPr lang="nl-NL" noProof="0" dirty="0"/>
          </a:p>
        </p:txBody>
      </p:sp>
      <p:sp>
        <p:nvSpPr>
          <p:cNvPr id="4" name="Tijdelijke aanduiding voor tekst 3"/>
          <p:cNvSpPr>
            <a:spLocks noGrp="1"/>
          </p:cNvSpPr>
          <p:nvPr>
            <p:ph type="body" sz="half" idx="2"/>
          </p:nvPr>
        </p:nvSpPr>
        <p:spPr>
          <a:xfrm>
            <a:off x="5849938" y="1354667"/>
            <a:ext cx="3003550" cy="1187715"/>
          </a:xfrm>
          <a:prstGeom prst="rect">
            <a:avLst/>
          </a:prstGeom>
        </p:spPr>
        <p:txBody>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a:t>Klik om de tekststijl van het model te bewerken</a:t>
            </a:r>
          </a:p>
        </p:txBody>
      </p:sp>
      <p:sp>
        <p:nvSpPr>
          <p:cNvPr id="8" name="Rectangle 2"/>
          <p:cNvSpPr>
            <a:spLocks noGrp="1" noChangeArrowheads="1"/>
          </p:cNvSpPr>
          <p:nvPr>
            <p:ph type="title"/>
          </p:nvPr>
        </p:nvSpPr>
        <p:spPr bwMode="auto">
          <a:xfrm>
            <a:off x="566739" y="1"/>
            <a:ext cx="6625961" cy="1138767"/>
          </a:xfrm>
          <a:prstGeom prst="rect">
            <a:avLst/>
          </a:prstGeom>
          <a:noFill/>
          <a:ln>
            <a:noFill/>
          </a:ln>
          <a:effectLst/>
        </p:spPr>
        <p:txBody>
          <a:bodyPr/>
          <a:lstStyle/>
          <a:p>
            <a:pPr lvl="0"/>
            <a:r>
              <a:rPr lang="nl-NL"/>
              <a:t>Titelstijl van model bewerken</a:t>
            </a:r>
            <a:endParaRPr lang="en-GB" dirty="0"/>
          </a:p>
        </p:txBody>
      </p:sp>
      <p:sp>
        <p:nvSpPr>
          <p:cNvPr id="5" name="Rectangle 4">
            <a:extLst>
              <a:ext uri="{FF2B5EF4-FFF2-40B4-BE49-F238E27FC236}">
                <a16:creationId xmlns:a16="http://schemas.microsoft.com/office/drawing/2014/main" id="{F45BA0D9-E080-478A-8BB3-F2A6A118D821}"/>
              </a:ext>
            </a:extLst>
          </p:cNvPr>
          <p:cNvSpPr>
            <a:spLocks noGrp="1" noChangeArrowheads="1"/>
          </p:cNvSpPr>
          <p:nvPr>
            <p:ph type="dt" sz="half" idx="10"/>
          </p:nvPr>
        </p:nvSpPr>
        <p:spPr>
          <a:ln/>
        </p:spPr>
        <p:txBody>
          <a:bodyPr/>
          <a:lstStyle>
            <a:lvl1pPr>
              <a:defRPr/>
            </a:lvl1pPr>
          </a:lstStyle>
          <a:p>
            <a:pPr>
              <a:defRPr/>
            </a:pPr>
            <a:fld id="{CA30B629-0BE9-4E57-8EA4-294C9309A49B}" type="datetime1">
              <a:rPr lang="nl-NL"/>
              <a:pPr>
                <a:defRPr/>
              </a:pPr>
              <a:t>01-12-2021</a:t>
            </a:fld>
            <a:endParaRPr lang="en-GB" dirty="0"/>
          </a:p>
        </p:txBody>
      </p:sp>
      <p:sp>
        <p:nvSpPr>
          <p:cNvPr id="6" name="Rectangle 5">
            <a:extLst>
              <a:ext uri="{FF2B5EF4-FFF2-40B4-BE49-F238E27FC236}">
                <a16:creationId xmlns:a16="http://schemas.microsoft.com/office/drawing/2014/main" id="{40FD1093-D4C6-41C1-8A12-841BAAF0F2DF}"/>
              </a:ext>
            </a:extLst>
          </p:cNvPr>
          <p:cNvSpPr>
            <a:spLocks noGrp="1" noChangeArrowheads="1"/>
          </p:cNvSpPr>
          <p:nvPr>
            <p:ph type="ftr" sz="quarter" idx="11"/>
          </p:nvPr>
        </p:nvSpPr>
        <p:spPr>
          <a:ln/>
        </p:spPr>
        <p:txBody>
          <a:bodyPr/>
          <a:lstStyle>
            <a:lvl1pPr>
              <a:defRPr/>
            </a:lvl1pPr>
          </a:lstStyle>
          <a:p>
            <a:pPr>
              <a:defRPr/>
            </a:pPr>
            <a:r>
              <a:rPr lang="en-GB"/>
              <a:t>Halle 2021</a:t>
            </a:r>
          </a:p>
        </p:txBody>
      </p:sp>
      <p:sp>
        <p:nvSpPr>
          <p:cNvPr id="7" name="Rectangle 6">
            <a:extLst>
              <a:ext uri="{FF2B5EF4-FFF2-40B4-BE49-F238E27FC236}">
                <a16:creationId xmlns:a16="http://schemas.microsoft.com/office/drawing/2014/main" id="{4551E985-D4EB-4E35-8EAA-8DFBB36C53DD}"/>
              </a:ext>
            </a:extLst>
          </p:cNvPr>
          <p:cNvSpPr>
            <a:spLocks noGrp="1" noChangeArrowheads="1"/>
          </p:cNvSpPr>
          <p:nvPr>
            <p:ph type="sldNum" sz="quarter" idx="12"/>
          </p:nvPr>
        </p:nvSpPr>
        <p:spPr>
          <a:ln/>
        </p:spPr>
        <p:txBody>
          <a:bodyPr/>
          <a:lstStyle>
            <a:lvl1pPr>
              <a:defRPr/>
            </a:lvl1pPr>
          </a:lstStyle>
          <a:p>
            <a:pPr>
              <a:defRPr/>
            </a:pPr>
            <a:fld id="{5AA226F7-4AFE-4959-A67E-D5ADC5E4A5F2}" type="slidenum">
              <a:rPr lang="en-GB" altLang="nl-NL"/>
              <a:pPr>
                <a:defRPr/>
              </a:pPr>
              <a:t>‹#›</a:t>
            </a:fld>
            <a:endParaRPr lang="en-GB" altLang="nl-NL"/>
          </a:p>
        </p:txBody>
      </p:sp>
    </p:spTree>
    <p:extLst>
      <p:ext uri="{BB962C8B-B14F-4D97-AF65-F5344CB8AC3E}">
        <p14:creationId xmlns:p14="http://schemas.microsoft.com/office/powerpoint/2010/main" val="2827362358"/>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showMasterSp="0" preserve="1" userDrawn="1">
  <p:cSld name="End Slide">
    <p:bg>
      <p:bgPr>
        <a:solidFill>
          <a:schemeClr val="tx1"/>
        </a:solidFill>
        <a:effectLst/>
      </p:bgPr>
    </p:bg>
    <p:spTree>
      <p:nvGrpSpPr>
        <p:cNvPr id="1" name=""/>
        <p:cNvGrpSpPr/>
        <p:nvPr/>
      </p:nvGrpSpPr>
      <p:grpSpPr>
        <a:xfrm>
          <a:off x="0" y="0"/>
          <a:ext cx="0" cy="0"/>
          <a:chOff x="0" y="0"/>
          <a:chExt cx="0" cy="0"/>
        </a:xfrm>
      </p:grpSpPr>
      <p:sp>
        <p:nvSpPr>
          <p:cNvPr id="4" name="Rechthoek 14">
            <a:extLst>
              <a:ext uri="{FF2B5EF4-FFF2-40B4-BE49-F238E27FC236}">
                <a16:creationId xmlns:a16="http://schemas.microsoft.com/office/drawing/2014/main" id="{5770EE9C-D635-49C2-8588-ACE9A0263490}"/>
              </a:ext>
            </a:extLst>
          </p:cNvPr>
          <p:cNvSpPr>
            <a:spLocks noChangeArrowheads="1"/>
          </p:cNvSpPr>
          <p:nvPr userDrawn="1"/>
        </p:nvSpPr>
        <p:spPr bwMode="auto">
          <a:xfrm>
            <a:off x="1146175" y="1506538"/>
            <a:ext cx="7997825" cy="1541462"/>
          </a:xfrm>
          <a:prstGeom prst="rect">
            <a:avLst/>
          </a:prstGeom>
          <a:solidFill>
            <a:schemeClr val="accent1">
              <a:alpha val="25098"/>
            </a:schemeClr>
          </a:solidFill>
          <a:ln>
            <a:noFill/>
          </a:ln>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defRPr/>
            </a:pPr>
            <a:endParaRPr lang="nl-NL" altLang="nl-NL" sz="2400">
              <a:latin typeface="Times" panose="02020603050405020304" pitchFamily="18" charset="0"/>
              <a:ea typeface="MS PGothic" panose="020B0600070205080204" pitchFamily="34" charset="-128"/>
            </a:endParaRPr>
          </a:p>
        </p:txBody>
      </p:sp>
      <p:sp>
        <p:nvSpPr>
          <p:cNvPr id="5" name="Rechthoek 15">
            <a:extLst>
              <a:ext uri="{FF2B5EF4-FFF2-40B4-BE49-F238E27FC236}">
                <a16:creationId xmlns:a16="http://schemas.microsoft.com/office/drawing/2014/main" id="{FE2477A1-706B-48B6-ADD4-9EE7EA7793E3}"/>
              </a:ext>
            </a:extLst>
          </p:cNvPr>
          <p:cNvSpPr>
            <a:spLocks noChangeArrowheads="1"/>
          </p:cNvSpPr>
          <p:nvPr userDrawn="1"/>
        </p:nvSpPr>
        <p:spPr bwMode="auto">
          <a:xfrm>
            <a:off x="0" y="3043238"/>
            <a:ext cx="1146175" cy="1535112"/>
          </a:xfrm>
          <a:prstGeom prst="rect">
            <a:avLst/>
          </a:prstGeom>
          <a:solidFill>
            <a:schemeClr val="accent1">
              <a:alpha val="50195"/>
            </a:schemeClr>
          </a:solidFill>
          <a:ln>
            <a:noFill/>
          </a:ln>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defRPr/>
            </a:pPr>
            <a:endParaRPr lang="nl-NL" altLang="nl-NL" sz="2400">
              <a:latin typeface="Times" panose="02020603050405020304" pitchFamily="18" charset="0"/>
              <a:ea typeface="MS PGothic" panose="020B0600070205080204" pitchFamily="34" charset="-128"/>
            </a:endParaRPr>
          </a:p>
        </p:txBody>
      </p:sp>
      <p:pic>
        <p:nvPicPr>
          <p:cNvPr id="6" name="Afbeelding 16" descr="logo UL_RGB.pdf">
            <a:extLst>
              <a:ext uri="{FF2B5EF4-FFF2-40B4-BE49-F238E27FC236}">
                <a16:creationId xmlns:a16="http://schemas.microsoft.com/office/drawing/2014/main" id="{6B9E443C-7639-4A5D-97E9-0EB5B42C0F0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11188" y="5619750"/>
            <a:ext cx="495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Afbeelding 17" descr="logo lumc_Fedra_PPT_20 mm E.pdf">
            <a:extLst>
              <a:ext uri="{FF2B5EF4-FFF2-40B4-BE49-F238E27FC236}">
                <a16:creationId xmlns:a16="http://schemas.microsoft.com/office/drawing/2014/main" id="{1C225995-3645-4CE2-B219-5E45AC725CFE}"/>
              </a:ext>
            </a:extLst>
          </p:cNvPr>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566738" y="371475"/>
            <a:ext cx="2293937" cy="766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3"/>
          <p:cNvSpPr>
            <a:spLocks noGrp="1" noChangeArrowheads="1"/>
          </p:cNvSpPr>
          <p:nvPr>
            <p:ph idx="1"/>
          </p:nvPr>
        </p:nvSpPr>
        <p:spPr bwMode="auto">
          <a:xfrm>
            <a:off x="1323975" y="1507068"/>
            <a:ext cx="7524750" cy="1536000"/>
          </a:xfrm>
          <a:prstGeom prst="rect">
            <a:avLst/>
          </a:prstGeom>
          <a:noFill/>
          <a:ln>
            <a:noFill/>
          </a:ln>
          <a:effectLst/>
        </p:spPr>
        <p:txBody>
          <a:bodyPr spcCol="360000"/>
          <a:lstStyle>
            <a:lvl1pPr>
              <a:defRPr sz="2400" b="1" i="0">
                <a:solidFill>
                  <a:schemeClr val="bg2"/>
                </a:solidFill>
              </a:defRPr>
            </a:lvl1pPr>
          </a:lstStyle>
          <a:p>
            <a:pPr lvl="0"/>
            <a:r>
              <a:rPr lang="nl-NL"/>
              <a:t>Tekststijl van het model bewerken</a:t>
            </a:r>
          </a:p>
        </p:txBody>
      </p:sp>
      <p:sp>
        <p:nvSpPr>
          <p:cNvPr id="15" name="Tijdelijke aanduiding voor tekst 3"/>
          <p:cNvSpPr>
            <a:spLocks noGrp="1"/>
          </p:cNvSpPr>
          <p:nvPr>
            <p:ph type="body" sz="half" idx="10"/>
          </p:nvPr>
        </p:nvSpPr>
        <p:spPr>
          <a:xfrm>
            <a:off x="1323975" y="3243472"/>
            <a:ext cx="7524751" cy="3081128"/>
          </a:xfrm>
        </p:spPr>
        <p:txBody>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a:t>Klik om de tekststijl van het model te bewerken</a:t>
            </a:r>
          </a:p>
        </p:txBody>
      </p:sp>
    </p:spTree>
    <p:extLst>
      <p:ext uri="{BB962C8B-B14F-4D97-AF65-F5344CB8AC3E}">
        <p14:creationId xmlns:p14="http://schemas.microsoft.com/office/powerpoint/2010/main" val="28673543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ijdelijke aanduiding voor datum 1">
            <a:extLst>
              <a:ext uri="{FF2B5EF4-FFF2-40B4-BE49-F238E27FC236}">
                <a16:creationId xmlns:a16="http://schemas.microsoft.com/office/drawing/2014/main" id="{7FFF9D82-3B11-45D5-8B38-65F97B0CFC8A}"/>
              </a:ext>
            </a:extLst>
          </p:cNvPr>
          <p:cNvSpPr>
            <a:spLocks noGrp="1"/>
          </p:cNvSpPr>
          <p:nvPr>
            <p:ph type="dt" sz="half" idx="10"/>
          </p:nvPr>
        </p:nvSpPr>
        <p:spPr/>
        <p:txBody>
          <a:bodyPr/>
          <a:lstStyle>
            <a:lvl1pPr>
              <a:defRPr/>
            </a:lvl1pPr>
          </a:lstStyle>
          <a:p>
            <a:pPr>
              <a:defRPr/>
            </a:pPr>
            <a:fld id="{476C3164-BE0B-417D-A8A8-20AA0BD29DD8}" type="datetime5">
              <a:rPr lang="en-US"/>
              <a:pPr>
                <a:defRPr/>
              </a:pPr>
              <a:t>1-Dec-21</a:t>
            </a:fld>
            <a:endParaRPr lang="en-GB" dirty="0"/>
          </a:p>
        </p:txBody>
      </p:sp>
      <p:sp>
        <p:nvSpPr>
          <p:cNvPr id="3" name="Tijdelijke aanduiding voor dianummer 3">
            <a:extLst>
              <a:ext uri="{FF2B5EF4-FFF2-40B4-BE49-F238E27FC236}">
                <a16:creationId xmlns:a16="http://schemas.microsoft.com/office/drawing/2014/main" id="{19A34B8D-81EF-4A74-AAE1-AADF2CFF9D70}"/>
              </a:ext>
            </a:extLst>
          </p:cNvPr>
          <p:cNvSpPr>
            <a:spLocks noGrp="1"/>
          </p:cNvSpPr>
          <p:nvPr>
            <p:ph type="sldNum" sz="quarter" idx="11"/>
          </p:nvPr>
        </p:nvSpPr>
        <p:spPr/>
        <p:txBody>
          <a:bodyPr/>
          <a:lstStyle>
            <a:lvl1pPr>
              <a:defRPr/>
            </a:lvl1pPr>
          </a:lstStyle>
          <a:p>
            <a:pPr>
              <a:defRPr/>
            </a:pPr>
            <a:fld id="{579D96BC-F453-43FF-A48B-E99CED5D1310}" type="slidenum">
              <a:rPr lang="en-GB" altLang="nl-NL"/>
              <a:pPr>
                <a:defRPr/>
              </a:pPr>
              <a:t>‹#›</a:t>
            </a:fld>
            <a:endParaRPr lang="en-GB" altLang="nl-NL"/>
          </a:p>
        </p:txBody>
      </p:sp>
      <p:sp>
        <p:nvSpPr>
          <p:cNvPr id="4" name="Rectangle 5">
            <a:extLst>
              <a:ext uri="{FF2B5EF4-FFF2-40B4-BE49-F238E27FC236}">
                <a16:creationId xmlns:a16="http://schemas.microsoft.com/office/drawing/2014/main" id="{5182C97E-0A6F-4030-9C2B-2BE45DE34123}"/>
              </a:ext>
            </a:extLst>
          </p:cNvPr>
          <p:cNvSpPr>
            <a:spLocks noGrp="1" noChangeArrowheads="1"/>
          </p:cNvSpPr>
          <p:nvPr>
            <p:ph type="ftr" sz="quarter" idx="12"/>
          </p:nvPr>
        </p:nvSpPr>
        <p:spPr>
          <a:xfrm>
            <a:off x="1304925" y="6553200"/>
            <a:ext cx="4708525" cy="304800"/>
          </a:xfrm>
        </p:spPr>
        <p:txBody>
          <a:bodyPr/>
          <a:lstStyle>
            <a:lvl1pPr>
              <a:defRPr sz="1200">
                <a:solidFill>
                  <a:srgbClr val="FFFFFF"/>
                </a:solidFill>
                <a:latin typeface="+mn-lt"/>
              </a:defRPr>
            </a:lvl1pPr>
          </a:lstStyle>
          <a:p>
            <a:pPr>
              <a:defRPr/>
            </a:pPr>
            <a:r>
              <a:rPr lang="en-GB"/>
              <a:t>FOS INtroduction 2018</a:t>
            </a:r>
          </a:p>
        </p:txBody>
      </p:sp>
    </p:spTree>
    <p:extLst>
      <p:ext uri="{BB962C8B-B14F-4D97-AF65-F5344CB8AC3E}">
        <p14:creationId xmlns:p14="http://schemas.microsoft.com/office/powerpoint/2010/main" val="1463188260"/>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2" name="Tijdelijke aanduiding voor datum 1">
            <a:extLst>
              <a:ext uri="{FF2B5EF4-FFF2-40B4-BE49-F238E27FC236}">
                <a16:creationId xmlns:a16="http://schemas.microsoft.com/office/drawing/2014/main" id="{A642B26B-29E3-41AE-A361-38B46C4677E5}"/>
              </a:ext>
            </a:extLst>
          </p:cNvPr>
          <p:cNvSpPr>
            <a:spLocks noGrp="1"/>
          </p:cNvSpPr>
          <p:nvPr>
            <p:ph type="dt" sz="half" idx="10"/>
          </p:nvPr>
        </p:nvSpPr>
        <p:spPr/>
        <p:txBody>
          <a:bodyPr/>
          <a:lstStyle>
            <a:lvl1pPr>
              <a:defRPr/>
            </a:lvl1pPr>
          </a:lstStyle>
          <a:p>
            <a:pPr>
              <a:defRPr/>
            </a:pPr>
            <a:fld id="{E89FCC9C-8B06-4673-81A6-4E9254CF0231}" type="datetime1">
              <a:rPr lang="nl-NL"/>
              <a:pPr>
                <a:defRPr/>
              </a:pPr>
              <a:t>01-12-2021</a:t>
            </a:fld>
            <a:endParaRPr lang="en-GB" dirty="0"/>
          </a:p>
        </p:txBody>
      </p:sp>
      <p:sp>
        <p:nvSpPr>
          <p:cNvPr id="3" name="Tijdelijke aanduiding voor dianummer 3">
            <a:extLst>
              <a:ext uri="{FF2B5EF4-FFF2-40B4-BE49-F238E27FC236}">
                <a16:creationId xmlns:a16="http://schemas.microsoft.com/office/drawing/2014/main" id="{AAC57067-0D4F-4E46-A652-C31CEED89021}"/>
              </a:ext>
            </a:extLst>
          </p:cNvPr>
          <p:cNvSpPr>
            <a:spLocks noGrp="1"/>
          </p:cNvSpPr>
          <p:nvPr>
            <p:ph type="sldNum" sz="quarter" idx="11"/>
          </p:nvPr>
        </p:nvSpPr>
        <p:spPr/>
        <p:txBody>
          <a:bodyPr/>
          <a:lstStyle>
            <a:lvl1pPr>
              <a:defRPr/>
            </a:lvl1pPr>
          </a:lstStyle>
          <a:p>
            <a:pPr>
              <a:defRPr/>
            </a:pPr>
            <a:fld id="{B32591D8-373D-4494-96AE-4B005BEFC5D3}" type="slidenum">
              <a:rPr lang="en-GB" altLang="nl-NL"/>
              <a:pPr>
                <a:defRPr/>
              </a:pPr>
              <a:t>‹#›</a:t>
            </a:fld>
            <a:endParaRPr lang="en-GB" altLang="nl-NL"/>
          </a:p>
        </p:txBody>
      </p:sp>
      <p:sp>
        <p:nvSpPr>
          <p:cNvPr id="4" name="Rectangle 5">
            <a:extLst>
              <a:ext uri="{FF2B5EF4-FFF2-40B4-BE49-F238E27FC236}">
                <a16:creationId xmlns:a16="http://schemas.microsoft.com/office/drawing/2014/main" id="{44EAFB4E-D9AC-4142-B219-6130B3498757}"/>
              </a:ext>
            </a:extLst>
          </p:cNvPr>
          <p:cNvSpPr>
            <a:spLocks noGrp="1" noChangeArrowheads="1"/>
          </p:cNvSpPr>
          <p:nvPr>
            <p:ph type="ftr" sz="quarter" idx="12"/>
          </p:nvPr>
        </p:nvSpPr>
        <p:spPr>
          <a:xfrm>
            <a:off x="1304925" y="6553200"/>
            <a:ext cx="4708525" cy="304800"/>
          </a:xfrm>
        </p:spPr>
        <p:txBody>
          <a:bodyPr/>
          <a:lstStyle>
            <a:lvl1pPr>
              <a:defRPr sz="1200">
                <a:solidFill>
                  <a:srgbClr val="FFFFFF"/>
                </a:solidFill>
                <a:latin typeface="+mn-lt"/>
              </a:defRPr>
            </a:lvl1pPr>
          </a:lstStyle>
          <a:p>
            <a:pPr>
              <a:defRPr/>
            </a:pPr>
            <a:r>
              <a:rPr lang="en-GB"/>
              <a:t>Halle 2021</a:t>
            </a:r>
          </a:p>
        </p:txBody>
      </p:sp>
    </p:spTree>
    <p:extLst>
      <p:ext uri="{BB962C8B-B14F-4D97-AF65-F5344CB8AC3E}">
        <p14:creationId xmlns:p14="http://schemas.microsoft.com/office/powerpoint/2010/main" val="467034310"/>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el 1"/>
          <p:cNvSpPr>
            <a:spLocks noGrp="1"/>
          </p:cNvSpPr>
          <p:nvPr>
            <p:ph type="title"/>
          </p:nvPr>
        </p:nvSpPr>
        <p:spPr>
          <a:xfrm>
            <a:off x="566738" y="0"/>
            <a:ext cx="6524625" cy="854075"/>
          </a:xfrm>
        </p:spPr>
        <p:txBody>
          <a:bodyPr/>
          <a:lstStyle/>
          <a:p>
            <a:r>
              <a:rPr lang="en-US"/>
              <a:t>Click to edit Master title style</a:t>
            </a:r>
            <a:endParaRPr lang="nl-NL"/>
          </a:p>
        </p:txBody>
      </p:sp>
      <p:sp>
        <p:nvSpPr>
          <p:cNvPr id="3" name="Tijdelijke aanduiding voor inhoud 2"/>
          <p:cNvSpPr>
            <a:spLocks noGrp="1"/>
          </p:cNvSpPr>
          <p:nvPr>
            <p:ph idx="1"/>
          </p:nvPr>
        </p:nvSpPr>
        <p:spPr>
          <a:xfrm>
            <a:off x="566738" y="1144588"/>
            <a:ext cx="8291512" cy="5113338"/>
          </a:xfrm>
        </p:spPr>
        <p:txBody>
          <a:bodyPr/>
          <a:lstStyle>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dirty="0"/>
          </a:p>
        </p:txBody>
      </p:sp>
      <p:sp>
        <p:nvSpPr>
          <p:cNvPr id="4" name="Rectangle 4">
            <a:extLst>
              <a:ext uri="{FF2B5EF4-FFF2-40B4-BE49-F238E27FC236}">
                <a16:creationId xmlns:a16="http://schemas.microsoft.com/office/drawing/2014/main" id="{B77BF1D6-A623-4D89-B1E6-43CE98FEC566}"/>
              </a:ext>
            </a:extLst>
          </p:cNvPr>
          <p:cNvSpPr>
            <a:spLocks noGrp="1" noChangeArrowheads="1"/>
          </p:cNvSpPr>
          <p:nvPr>
            <p:ph type="dt" sz="half" idx="10"/>
          </p:nvPr>
        </p:nvSpPr>
        <p:spPr>
          <a:xfrm>
            <a:off x="6350000" y="6553200"/>
            <a:ext cx="2508250" cy="304800"/>
          </a:xfrm>
        </p:spPr>
        <p:txBody>
          <a:bodyPr/>
          <a:lstStyle>
            <a:lvl1pPr algn="r">
              <a:defRPr sz="1200">
                <a:solidFill>
                  <a:srgbClr val="FFFFFF"/>
                </a:solidFill>
                <a:latin typeface="+mn-lt"/>
              </a:defRPr>
            </a:lvl1pPr>
          </a:lstStyle>
          <a:p>
            <a:pPr>
              <a:defRPr/>
            </a:pPr>
            <a:fld id="{82D153EC-5E94-4453-B1EE-7634BF481E4B}" type="datetime1">
              <a:rPr lang="nl-NL"/>
              <a:pPr>
                <a:defRPr/>
              </a:pPr>
              <a:t>01-12-2021</a:t>
            </a:fld>
            <a:endParaRPr lang="en-GB" dirty="0"/>
          </a:p>
        </p:txBody>
      </p:sp>
      <p:sp>
        <p:nvSpPr>
          <p:cNvPr id="5" name="Rectangle 6">
            <a:extLst>
              <a:ext uri="{FF2B5EF4-FFF2-40B4-BE49-F238E27FC236}">
                <a16:creationId xmlns:a16="http://schemas.microsoft.com/office/drawing/2014/main" id="{D772A4FE-9D56-4DB7-8B85-8490441284FC}"/>
              </a:ext>
            </a:extLst>
          </p:cNvPr>
          <p:cNvSpPr>
            <a:spLocks noGrp="1" noChangeArrowheads="1"/>
          </p:cNvSpPr>
          <p:nvPr>
            <p:ph type="sldNum" sz="quarter" idx="11"/>
          </p:nvPr>
        </p:nvSpPr>
        <p:spPr/>
        <p:txBody>
          <a:bodyPr/>
          <a:lstStyle>
            <a:lvl1pPr>
              <a:defRPr/>
            </a:lvl1pPr>
          </a:lstStyle>
          <a:p>
            <a:pPr>
              <a:defRPr/>
            </a:pPr>
            <a:fld id="{1FBD3730-A2D7-4271-98B7-B75336365AE4}" type="slidenum">
              <a:rPr lang="en-GB" altLang="nl-NL"/>
              <a:pPr>
                <a:defRPr/>
              </a:pPr>
              <a:t>‹#›</a:t>
            </a:fld>
            <a:endParaRPr lang="en-GB" altLang="nl-NL"/>
          </a:p>
        </p:txBody>
      </p:sp>
      <p:sp>
        <p:nvSpPr>
          <p:cNvPr id="6" name="Rectangle 13">
            <a:extLst>
              <a:ext uri="{FF2B5EF4-FFF2-40B4-BE49-F238E27FC236}">
                <a16:creationId xmlns:a16="http://schemas.microsoft.com/office/drawing/2014/main" id="{226E0BC0-ED94-4E09-8FE1-6847322597CF}"/>
              </a:ext>
            </a:extLst>
          </p:cNvPr>
          <p:cNvSpPr>
            <a:spLocks noGrp="1" noChangeArrowheads="1"/>
          </p:cNvSpPr>
          <p:nvPr>
            <p:ph type="ftr" sz="quarter" idx="12"/>
          </p:nvPr>
        </p:nvSpPr>
        <p:spPr>
          <a:xfrm>
            <a:off x="1304925" y="6553200"/>
            <a:ext cx="4708525" cy="304800"/>
          </a:xfrm>
        </p:spPr>
        <p:txBody>
          <a:bodyPr/>
          <a:lstStyle>
            <a:lvl1pPr>
              <a:defRPr sz="1200">
                <a:solidFill>
                  <a:srgbClr val="FFFFFF"/>
                </a:solidFill>
                <a:latin typeface="+mn-lt"/>
              </a:defRPr>
            </a:lvl1pPr>
          </a:lstStyle>
          <a:p>
            <a:pPr>
              <a:defRPr/>
            </a:pPr>
            <a:r>
              <a:rPr lang="en-GB"/>
              <a:t>Halle 2021</a:t>
            </a:r>
          </a:p>
        </p:txBody>
      </p:sp>
    </p:spTree>
    <p:extLst>
      <p:ext uri="{BB962C8B-B14F-4D97-AF65-F5344CB8AC3E}">
        <p14:creationId xmlns:p14="http://schemas.microsoft.com/office/powerpoint/2010/main" val="1191356650"/>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Click to edit Master title style</a:t>
            </a:r>
            <a:endParaRPr lang="nl-NL"/>
          </a:p>
        </p:txBody>
      </p:sp>
      <p:sp>
        <p:nvSpPr>
          <p:cNvPr id="3" name="Rectangle 4">
            <a:extLst>
              <a:ext uri="{FF2B5EF4-FFF2-40B4-BE49-F238E27FC236}">
                <a16:creationId xmlns:a16="http://schemas.microsoft.com/office/drawing/2014/main" id="{005BC6C2-8433-4A18-9F96-0B1788E054D2}"/>
              </a:ext>
            </a:extLst>
          </p:cNvPr>
          <p:cNvSpPr>
            <a:spLocks noGrp="1" noChangeArrowheads="1"/>
          </p:cNvSpPr>
          <p:nvPr>
            <p:ph type="dt" sz="half" idx="10"/>
          </p:nvPr>
        </p:nvSpPr>
        <p:spPr>
          <a:ln/>
        </p:spPr>
        <p:txBody>
          <a:bodyPr/>
          <a:lstStyle>
            <a:lvl1pPr>
              <a:defRPr/>
            </a:lvl1pPr>
          </a:lstStyle>
          <a:p>
            <a:pPr>
              <a:defRPr/>
            </a:pPr>
            <a:fld id="{5B88A8F6-71A9-4F32-9F73-EB7BC378F269}" type="datetime1">
              <a:rPr lang="nl-NL"/>
              <a:pPr>
                <a:defRPr/>
              </a:pPr>
              <a:t>01-12-2021</a:t>
            </a:fld>
            <a:endParaRPr lang="en-GB" dirty="0"/>
          </a:p>
        </p:txBody>
      </p:sp>
      <p:sp>
        <p:nvSpPr>
          <p:cNvPr id="4" name="Rectangle 5">
            <a:extLst>
              <a:ext uri="{FF2B5EF4-FFF2-40B4-BE49-F238E27FC236}">
                <a16:creationId xmlns:a16="http://schemas.microsoft.com/office/drawing/2014/main" id="{6E5FC082-55C4-455B-AB63-6751A8D9AF04}"/>
              </a:ext>
            </a:extLst>
          </p:cNvPr>
          <p:cNvSpPr>
            <a:spLocks noGrp="1" noChangeArrowheads="1"/>
          </p:cNvSpPr>
          <p:nvPr>
            <p:ph type="ftr" sz="quarter" idx="11"/>
          </p:nvPr>
        </p:nvSpPr>
        <p:spPr>
          <a:ln/>
        </p:spPr>
        <p:txBody>
          <a:bodyPr/>
          <a:lstStyle>
            <a:lvl1pPr>
              <a:defRPr/>
            </a:lvl1pPr>
          </a:lstStyle>
          <a:p>
            <a:pPr>
              <a:defRPr/>
            </a:pPr>
            <a:r>
              <a:rPr lang="en-GB"/>
              <a:t>Halle 2021</a:t>
            </a:r>
          </a:p>
        </p:txBody>
      </p:sp>
      <p:sp>
        <p:nvSpPr>
          <p:cNvPr id="5" name="Rectangle 6">
            <a:extLst>
              <a:ext uri="{FF2B5EF4-FFF2-40B4-BE49-F238E27FC236}">
                <a16:creationId xmlns:a16="http://schemas.microsoft.com/office/drawing/2014/main" id="{AE733F81-EF69-4D7F-ACBA-8AB7E092C4C9}"/>
              </a:ext>
            </a:extLst>
          </p:cNvPr>
          <p:cNvSpPr>
            <a:spLocks noGrp="1" noChangeArrowheads="1"/>
          </p:cNvSpPr>
          <p:nvPr>
            <p:ph type="sldNum" sz="quarter" idx="12"/>
          </p:nvPr>
        </p:nvSpPr>
        <p:spPr>
          <a:ln/>
        </p:spPr>
        <p:txBody>
          <a:bodyPr/>
          <a:lstStyle>
            <a:lvl1pPr>
              <a:defRPr/>
            </a:lvl1pPr>
          </a:lstStyle>
          <a:p>
            <a:pPr>
              <a:defRPr/>
            </a:pPr>
            <a:fld id="{82A6A686-8D31-4C0D-A7E6-A6B920A33A98}" type="slidenum">
              <a:rPr lang="en-GB" altLang="nl-NL"/>
              <a:pPr>
                <a:defRPr/>
              </a:pPr>
              <a:t>‹#›</a:t>
            </a:fld>
            <a:endParaRPr lang="en-GB" altLang="nl-NL"/>
          </a:p>
        </p:txBody>
      </p:sp>
    </p:spTree>
    <p:extLst>
      <p:ext uri="{BB962C8B-B14F-4D97-AF65-F5344CB8AC3E}">
        <p14:creationId xmlns:p14="http://schemas.microsoft.com/office/powerpoint/2010/main" val="782202840"/>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8" name="Rechthoek 13">
            <a:extLst>
              <a:ext uri="{FF2B5EF4-FFF2-40B4-BE49-F238E27FC236}">
                <a16:creationId xmlns:a16="http://schemas.microsoft.com/office/drawing/2014/main" id="{DF9A7564-233D-4106-B460-CFF86A9C2901}"/>
              </a:ext>
            </a:extLst>
          </p:cNvPr>
          <p:cNvSpPr>
            <a:spLocks noChangeArrowheads="1"/>
          </p:cNvSpPr>
          <p:nvPr userDrawn="1"/>
        </p:nvSpPr>
        <p:spPr bwMode="auto">
          <a:xfrm>
            <a:off x="0" y="0"/>
            <a:ext cx="9144000" cy="1431925"/>
          </a:xfrm>
          <a:prstGeom prst="rect">
            <a:avLst/>
          </a:prstGeom>
          <a:solidFill>
            <a:schemeClr val="tx1"/>
          </a:solidFill>
          <a:ln w="9525" algn="ctr">
            <a:solidFill>
              <a:schemeClr val="tx1"/>
            </a:solidFill>
            <a:round/>
            <a:headEnd/>
            <a:tailEnd/>
          </a:ln>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endParaRPr lang="nl-NL" altLang="nl-NL" sz="1350">
              <a:solidFill>
                <a:srgbClr val="FFFFFF"/>
              </a:solidFill>
            </a:endParaRPr>
          </a:p>
        </p:txBody>
      </p:sp>
      <p:pic>
        <p:nvPicPr>
          <p:cNvPr id="9" name="Afbeelding 14" descr="logo UL_RGB.pdf">
            <a:extLst>
              <a:ext uri="{FF2B5EF4-FFF2-40B4-BE49-F238E27FC236}">
                <a16:creationId xmlns:a16="http://schemas.microsoft.com/office/drawing/2014/main" id="{89FFF8F2-B0C4-4F35-BC56-6F56665247D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11188" y="5743575"/>
            <a:ext cx="495300"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hthoek 12">
            <a:extLst>
              <a:ext uri="{FF2B5EF4-FFF2-40B4-BE49-F238E27FC236}">
                <a16:creationId xmlns:a16="http://schemas.microsoft.com/office/drawing/2014/main" id="{B9C64FDA-4F8D-4C48-9A56-3C3BDD5C9C79}"/>
              </a:ext>
            </a:extLst>
          </p:cNvPr>
          <p:cNvSpPr/>
          <p:nvPr userDrawn="1"/>
        </p:nvSpPr>
        <p:spPr bwMode="auto">
          <a:xfrm>
            <a:off x="1146175" y="1431925"/>
            <a:ext cx="7997825" cy="1150938"/>
          </a:xfrm>
          <a:prstGeom prst="rect">
            <a:avLst/>
          </a:prstGeom>
          <a:solidFill>
            <a:schemeClr val="accent1"/>
          </a:solidFill>
          <a:ln w="9525" cap="flat" cmpd="sng" algn="ctr">
            <a:noFill/>
            <a:prstDash val="solid"/>
            <a:round/>
            <a:headEnd type="none" w="med" len="med"/>
            <a:tailEnd type="none" w="med" len="med"/>
          </a:ln>
          <a:effectLst/>
        </p:spPr>
        <p:txBody>
          <a:bodyPr/>
          <a:lstStyle/>
          <a:p>
            <a:pPr eaLnBrk="1" hangingPunct="1">
              <a:defRPr/>
            </a:pPr>
            <a:endParaRPr lang="nl-NL" sz="1350">
              <a:solidFill>
                <a:srgbClr val="FFFFFF"/>
              </a:solidFill>
            </a:endParaRPr>
          </a:p>
        </p:txBody>
      </p:sp>
      <p:sp>
        <p:nvSpPr>
          <p:cNvPr id="11" name="Rechthoek 16">
            <a:extLst>
              <a:ext uri="{FF2B5EF4-FFF2-40B4-BE49-F238E27FC236}">
                <a16:creationId xmlns:a16="http://schemas.microsoft.com/office/drawing/2014/main" id="{4E404CBB-BEFF-4C2C-A648-FECBF6E0AD83}"/>
              </a:ext>
            </a:extLst>
          </p:cNvPr>
          <p:cNvSpPr>
            <a:spLocks noChangeArrowheads="1"/>
          </p:cNvSpPr>
          <p:nvPr userDrawn="1"/>
        </p:nvSpPr>
        <p:spPr bwMode="auto">
          <a:xfrm>
            <a:off x="0" y="2587625"/>
            <a:ext cx="1146175" cy="1150938"/>
          </a:xfrm>
          <a:prstGeom prst="rect">
            <a:avLst/>
          </a:prstGeom>
          <a:solidFill>
            <a:schemeClr val="accent1">
              <a:alpha val="50195"/>
            </a:schemeClr>
          </a:solidFill>
          <a:ln>
            <a:noFill/>
          </a:ln>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endParaRPr lang="nl-NL" altLang="nl-NL" sz="1350">
              <a:solidFill>
                <a:srgbClr val="FFFFFF"/>
              </a:solidFill>
            </a:endParaRPr>
          </a:p>
        </p:txBody>
      </p:sp>
      <p:pic>
        <p:nvPicPr>
          <p:cNvPr id="12" name="Afbeelding 17" descr="logo lumc_Fedra_PPT_20 mm E.pdf">
            <a:extLst>
              <a:ext uri="{FF2B5EF4-FFF2-40B4-BE49-F238E27FC236}">
                <a16:creationId xmlns:a16="http://schemas.microsoft.com/office/drawing/2014/main" id="{50495381-EE4E-4729-8982-586AEE12AC81}"/>
              </a:ext>
            </a:extLst>
          </p:cNvPr>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566738" y="277813"/>
            <a:ext cx="2293937"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9" name="Rectangle 3"/>
          <p:cNvSpPr>
            <a:spLocks noGrp="1" noChangeArrowheads="1"/>
          </p:cNvSpPr>
          <p:nvPr>
            <p:ph type="subTitle" idx="1"/>
          </p:nvPr>
        </p:nvSpPr>
        <p:spPr>
          <a:xfrm>
            <a:off x="1304926" y="2780928"/>
            <a:ext cx="4527551" cy="347890"/>
          </a:xfrm>
        </p:spPr>
        <p:txBody>
          <a:bodyPr/>
          <a:lstStyle>
            <a:lvl1pPr marL="0" indent="0" algn="l">
              <a:lnSpc>
                <a:spcPct val="100000"/>
              </a:lnSpc>
              <a:buFontTx/>
              <a:buNone/>
              <a:defRPr b="1">
                <a:solidFill>
                  <a:schemeClr val="bg2"/>
                </a:solidFill>
              </a:defRPr>
            </a:lvl1pPr>
          </a:lstStyle>
          <a:p>
            <a:pPr lvl="0"/>
            <a:r>
              <a:rPr lang="nl-NL" noProof="0"/>
              <a:t>Klik om de ondertitelstijl van het model te bewerken</a:t>
            </a:r>
            <a:endParaRPr lang="en-GB" noProof="0" dirty="0"/>
          </a:p>
        </p:txBody>
      </p:sp>
      <p:sp>
        <p:nvSpPr>
          <p:cNvPr id="21" name="Rectangle 2"/>
          <p:cNvSpPr>
            <a:spLocks noGrp="1" noChangeArrowheads="1"/>
          </p:cNvSpPr>
          <p:nvPr>
            <p:ph type="title"/>
          </p:nvPr>
        </p:nvSpPr>
        <p:spPr bwMode="auto">
          <a:xfrm>
            <a:off x="1322388" y="1431450"/>
            <a:ext cx="7821570" cy="1144588"/>
          </a:xfrm>
          <a:prstGeom prst="rect">
            <a:avLst/>
          </a:prstGeom>
          <a:noFill/>
          <a:ln>
            <a:noFill/>
          </a:ln>
          <a:effectLst/>
        </p:spPr>
        <p:txBody>
          <a:bodyPr tIns="108000" bIns="0" anchor="t"/>
          <a:lstStyle/>
          <a:p>
            <a:pPr lvl="0"/>
            <a:r>
              <a:rPr lang="en-US"/>
              <a:t>Click to edit Master title style</a:t>
            </a:r>
            <a:endParaRPr lang="en-GB" dirty="0"/>
          </a:p>
        </p:txBody>
      </p:sp>
      <p:sp>
        <p:nvSpPr>
          <p:cNvPr id="24" name="Rectangle 3"/>
          <p:cNvSpPr>
            <a:spLocks noGrp="1" noChangeArrowheads="1"/>
          </p:cNvSpPr>
          <p:nvPr>
            <p:ph idx="10"/>
          </p:nvPr>
        </p:nvSpPr>
        <p:spPr bwMode="auto">
          <a:xfrm>
            <a:off x="1304926" y="4433456"/>
            <a:ext cx="4530829" cy="415636"/>
          </a:xfrm>
          <a:prstGeom prst="rect">
            <a:avLst/>
          </a:prstGeom>
          <a:noFill/>
          <a:ln>
            <a:noFill/>
          </a:ln>
          <a:effectLst/>
        </p:spPr>
        <p:txBody>
          <a:bodyPr/>
          <a:lstStyle>
            <a:lvl1pPr marL="0" indent="0">
              <a:buFontTx/>
              <a:buNone/>
              <a:defRPr sz="1500" baseline="0">
                <a:solidFill>
                  <a:schemeClr val="bg2"/>
                </a:solidFill>
              </a:defRPr>
            </a:lvl1pPr>
          </a:lstStyle>
          <a:p>
            <a:pPr lvl="0"/>
            <a:r>
              <a:rPr lang="nl-NL"/>
              <a:t>Tekststijl van het model bewerken</a:t>
            </a:r>
          </a:p>
        </p:txBody>
      </p:sp>
      <p:sp>
        <p:nvSpPr>
          <p:cNvPr id="23" name="Rectangle 3"/>
          <p:cNvSpPr>
            <a:spLocks noGrp="1" noChangeArrowheads="1"/>
          </p:cNvSpPr>
          <p:nvPr>
            <p:ph idx="11"/>
          </p:nvPr>
        </p:nvSpPr>
        <p:spPr bwMode="auto">
          <a:xfrm>
            <a:off x="1304926" y="4849094"/>
            <a:ext cx="4545117" cy="415635"/>
          </a:xfrm>
          <a:prstGeom prst="rect">
            <a:avLst/>
          </a:prstGeom>
          <a:noFill/>
          <a:ln>
            <a:noFill/>
          </a:ln>
          <a:effectLst/>
        </p:spPr>
        <p:txBody>
          <a:bodyPr/>
          <a:lstStyle>
            <a:lvl1pPr marL="0" indent="0">
              <a:buFontTx/>
              <a:buNone/>
              <a:defRPr sz="1500">
                <a:solidFill>
                  <a:schemeClr val="bg2"/>
                </a:solidFill>
              </a:defRPr>
            </a:lvl1pPr>
            <a:lvl2pPr marL="0" indent="0">
              <a:buFontTx/>
              <a:buNone/>
              <a:defRPr sz="1200"/>
            </a:lvl2pPr>
            <a:lvl3pPr marL="645319" indent="0">
              <a:buFontTx/>
              <a:buNone/>
              <a:defRPr/>
            </a:lvl3pPr>
            <a:lvl4pPr marL="927497" indent="0">
              <a:buFontTx/>
              <a:buNone/>
              <a:defRPr/>
            </a:lvl4pPr>
            <a:lvl5pPr marL="1288256" indent="0">
              <a:buFontTx/>
              <a:buNone/>
              <a:defRPr/>
            </a:lvl5pPr>
          </a:lstStyle>
          <a:p>
            <a:pPr lvl="0"/>
            <a:r>
              <a:rPr lang="nl-NL"/>
              <a:t>Tekststijl van het model bewerken</a:t>
            </a:r>
          </a:p>
        </p:txBody>
      </p:sp>
      <p:sp>
        <p:nvSpPr>
          <p:cNvPr id="19" name="Rectangle 3"/>
          <p:cNvSpPr>
            <a:spLocks noGrp="1" noChangeArrowheads="1"/>
          </p:cNvSpPr>
          <p:nvPr>
            <p:ph idx="12"/>
          </p:nvPr>
        </p:nvSpPr>
        <p:spPr bwMode="auto">
          <a:xfrm>
            <a:off x="1304925" y="5264729"/>
            <a:ext cx="4527551" cy="415635"/>
          </a:xfrm>
          <a:prstGeom prst="rect">
            <a:avLst/>
          </a:prstGeom>
          <a:noFill/>
          <a:ln>
            <a:noFill/>
          </a:ln>
          <a:effectLst/>
        </p:spPr>
        <p:txBody>
          <a:bodyPr/>
          <a:lstStyle>
            <a:lvl1pPr marL="0" indent="0">
              <a:buFontTx/>
              <a:buNone/>
              <a:defRPr sz="1350" b="0" i="0" cap="all" baseline="0">
                <a:solidFill>
                  <a:schemeClr val="accent1"/>
                </a:solidFill>
              </a:defRPr>
            </a:lvl1pPr>
          </a:lstStyle>
          <a:p>
            <a:pPr lvl="0"/>
            <a:r>
              <a:rPr lang="nl-NL"/>
              <a:t>Tekststijl van het model bewerken</a:t>
            </a:r>
          </a:p>
        </p:txBody>
      </p:sp>
      <p:sp>
        <p:nvSpPr>
          <p:cNvPr id="26" name="Tijdelijke aanduiding voor afbeelding 2"/>
          <p:cNvSpPr>
            <a:spLocks noGrp="1"/>
          </p:cNvSpPr>
          <p:nvPr>
            <p:ph type="pic" idx="14"/>
          </p:nvPr>
        </p:nvSpPr>
        <p:spPr>
          <a:xfrm>
            <a:off x="5969102" y="2583652"/>
            <a:ext cx="2880000" cy="2880000"/>
          </a:xfrm>
        </p:spPr>
        <p:txBody>
          <a:bodyPr/>
          <a:lstStyle>
            <a:lvl1pPr marL="0" indent="0">
              <a:buNone/>
              <a:defRPr sz="600">
                <a:solidFill>
                  <a:schemeClr val="accent4"/>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r>
              <a:rPr lang="en-US" noProof="0"/>
              <a:t>Click icon to add picture</a:t>
            </a:r>
            <a:endParaRPr lang="nl-NL" noProof="0" dirty="0"/>
          </a:p>
        </p:txBody>
      </p:sp>
      <p:sp>
        <p:nvSpPr>
          <p:cNvPr id="13" name="Rectangle 4">
            <a:extLst>
              <a:ext uri="{FF2B5EF4-FFF2-40B4-BE49-F238E27FC236}">
                <a16:creationId xmlns:a16="http://schemas.microsoft.com/office/drawing/2014/main" id="{FEDF6155-1836-47BF-88D2-5C0F70229503}"/>
              </a:ext>
            </a:extLst>
          </p:cNvPr>
          <p:cNvSpPr>
            <a:spLocks noGrp="1" noChangeArrowheads="1"/>
          </p:cNvSpPr>
          <p:nvPr>
            <p:ph type="dt" sz="half" idx="15"/>
          </p:nvPr>
        </p:nvSpPr>
        <p:spPr>
          <a:xfrm>
            <a:off x="6350000" y="6553200"/>
            <a:ext cx="2508250" cy="304800"/>
          </a:xfrm>
        </p:spPr>
        <p:txBody>
          <a:bodyPr/>
          <a:lstStyle>
            <a:lvl1pPr algn="r">
              <a:defRPr sz="900">
                <a:solidFill>
                  <a:srgbClr val="FFFFFF"/>
                </a:solidFill>
                <a:latin typeface="+mn-lt"/>
              </a:defRPr>
            </a:lvl1pPr>
          </a:lstStyle>
          <a:p>
            <a:pPr>
              <a:defRPr/>
            </a:pPr>
            <a:fld id="{3CD33DAE-193B-43A9-ACA3-E2BD90069097}" type="datetime1">
              <a:rPr lang="nl-NL"/>
              <a:pPr>
                <a:defRPr/>
              </a:pPr>
              <a:t>01-12-2021</a:t>
            </a:fld>
            <a:endParaRPr lang="en-GB" dirty="0"/>
          </a:p>
        </p:txBody>
      </p:sp>
      <p:sp>
        <p:nvSpPr>
          <p:cNvPr id="14" name="Rectangle 5">
            <a:extLst>
              <a:ext uri="{FF2B5EF4-FFF2-40B4-BE49-F238E27FC236}">
                <a16:creationId xmlns:a16="http://schemas.microsoft.com/office/drawing/2014/main" id="{AD60B64D-EDEF-4B53-833D-6F515559CA8A}"/>
              </a:ext>
            </a:extLst>
          </p:cNvPr>
          <p:cNvSpPr>
            <a:spLocks noGrp="1" noChangeArrowheads="1"/>
          </p:cNvSpPr>
          <p:nvPr>
            <p:ph type="ftr" sz="quarter" idx="16"/>
          </p:nvPr>
        </p:nvSpPr>
        <p:spPr>
          <a:xfrm>
            <a:off x="1304925" y="6553200"/>
            <a:ext cx="4708525" cy="304800"/>
          </a:xfrm>
        </p:spPr>
        <p:txBody>
          <a:bodyPr/>
          <a:lstStyle>
            <a:lvl1pPr>
              <a:defRPr sz="900">
                <a:solidFill>
                  <a:srgbClr val="FFFFFF"/>
                </a:solidFill>
                <a:latin typeface="+mn-lt"/>
              </a:defRPr>
            </a:lvl1pPr>
          </a:lstStyle>
          <a:p>
            <a:pPr>
              <a:defRPr/>
            </a:pPr>
            <a:r>
              <a:rPr lang="nl-NL"/>
              <a:t>Halle 2021</a:t>
            </a:r>
            <a:endParaRPr lang="en-GB"/>
          </a:p>
        </p:txBody>
      </p:sp>
      <p:sp>
        <p:nvSpPr>
          <p:cNvPr id="15" name="Rectangle 6">
            <a:extLst>
              <a:ext uri="{FF2B5EF4-FFF2-40B4-BE49-F238E27FC236}">
                <a16:creationId xmlns:a16="http://schemas.microsoft.com/office/drawing/2014/main" id="{15DEC490-A410-4956-A850-294BC354E3BA}"/>
              </a:ext>
            </a:extLst>
          </p:cNvPr>
          <p:cNvSpPr>
            <a:spLocks noGrp="1" noChangeArrowheads="1"/>
          </p:cNvSpPr>
          <p:nvPr>
            <p:ph type="sldNum" sz="quarter" idx="17"/>
          </p:nvPr>
        </p:nvSpPr>
        <p:spPr/>
        <p:txBody>
          <a:bodyPr/>
          <a:lstStyle>
            <a:lvl1pPr>
              <a:defRPr/>
            </a:lvl1pPr>
          </a:lstStyle>
          <a:p>
            <a:pPr>
              <a:defRPr/>
            </a:pPr>
            <a:fld id="{8440AA82-4B7C-47B4-B32A-16410214BCBC}" type="slidenum">
              <a:rPr lang="en-GB" altLang="nl-NL"/>
              <a:pPr>
                <a:defRPr/>
              </a:pPr>
              <a:t>‹#›</a:t>
            </a:fld>
            <a:endParaRPr lang="en-GB" altLang="nl-NL"/>
          </a:p>
        </p:txBody>
      </p:sp>
    </p:spTree>
    <p:extLst>
      <p:ext uri="{BB962C8B-B14F-4D97-AF65-F5344CB8AC3E}">
        <p14:creationId xmlns:p14="http://schemas.microsoft.com/office/powerpoint/2010/main" val="1294750880"/>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matchingName="Slide without footer">
  <p:cSld name="1_Slide without footer">
    <p:spTree>
      <p:nvGrpSpPr>
        <p:cNvPr id="1" name="Shape 134"/>
        <p:cNvGrpSpPr/>
        <p:nvPr/>
      </p:nvGrpSpPr>
      <p:grpSpPr>
        <a:xfrm>
          <a:off x="0" y="0"/>
          <a:ext cx="0" cy="0"/>
          <a:chOff x="0" y="0"/>
          <a:chExt cx="0" cy="0"/>
        </a:xfrm>
      </p:grpSpPr>
      <p:sp>
        <p:nvSpPr>
          <p:cNvPr id="4" name="Google Shape;136;p18">
            <a:extLst>
              <a:ext uri="{FF2B5EF4-FFF2-40B4-BE49-F238E27FC236}">
                <a16:creationId xmlns:a16="http://schemas.microsoft.com/office/drawing/2014/main" id="{7CB72B42-EF95-49DF-8B32-CC9A34DBC520}"/>
              </a:ext>
            </a:extLst>
          </p:cNvPr>
          <p:cNvSpPr>
            <a:spLocks noChangeArrowheads="1"/>
          </p:cNvSpPr>
          <p:nvPr/>
        </p:nvSpPr>
        <p:spPr bwMode="auto">
          <a:xfrm>
            <a:off x="0" y="6527800"/>
            <a:ext cx="9144000" cy="330200"/>
          </a:xfrm>
          <a:prstGeom prst="rect">
            <a:avLst/>
          </a:prstGeom>
          <a:solidFill>
            <a:schemeClr val="bg1"/>
          </a:solidFill>
          <a:ln w="9525">
            <a:solidFill>
              <a:schemeClr val="tx1"/>
            </a:solidFill>
            <a:round/>
            <a:headEnd type="none" w="sm" len="sm"/>
            <a:tailEnd type="none" w="sm" len="sm"/>
          </a:ln>
        </p:spPr>
        <p:txBody>
          <a:bodyPr lIns="91425" tIns="45700" rIns="91425" bIns="45700"/>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buClr>
                <a:srgbClr val="FFFFFF"/>
              </a:buClr>
              <a:buSzPts val="2400"/>
              <a:buFont typeface="Times" panose="02020603050405020304" pitchFamily="18" charset="0"/>
              <a:buNone/>
              <a:defRPr/>
            </a:pPr>
            <a:endParaRPr lang="nl-NL" altLang="nl-NL" sz="2400">
              <a:solidFill>
                <a:srgbClr val="FFFFFF"/>
              </a:solidFill>
              <a:latin typeface="Times" panose="02020603050405020304" pitchFamily="18" charset="0"/>
              <a:cs typeface="Times" panose="02020603050405020304" pitchFamily="18" charset="0"/>
              <a:sym typeface="Times" panose="02020603050405020304" pitchFamily="18" charset="0"/>
            </a:endParaRPr>
          </a:p>
        </p:txBody>
      </p:sp>
      <p:sp>
        <p:nvSpPr>
          <p:cNvPr id="135" name="Google Shape;135;p18"/>
          <p:cNvSpPr txBox="1">
            <a:spLocks noGrp="1"/>
          </p:cNvSpPr>
          <p:nvPr>
            <p:ph type="title"/>
          </p:nvPr>
        </p:nvSpPr>
        <p:spPr>
          <a:xfrm>
            <a:off x="566738" y="0"/>
            <a:ext cx="6524700" cy="854100"/>
          </a:xfrm>
          <a:prstGeom prst="rect">
            <a:avLst/>
          </a:prstGeom>
          <a:noFill/>
          <a:ln>
            <a:noFill/>
          </a:ln>
        </p:spPr>
        <p:txBody>
          <a:bodyPr spcFirstLastPara="1" lIns="91425" tIns="91425" rIns="91425" bIns="91425">
            <a:noAutofit/>
          </a:bodyPr>
          <a:lstStyle>
            <a:lvl1pPr marL="0" marR="0" lvl="0" indent="0" algn="l" rtl="0">
              <a:lnSpc>
                <a:spcPct val="96000"/>
              </a:lnSpc>
              <a:spcBef>
                <a:spcPts val="0"/>
              </a:spcBef>
              <a:spcAft>
                <a:spcPts val="0"/>
              </a:spcAft>
              <a:buSzPts val="1400"/>
              <a:buNone/>
              <a:defRPr sz="2400" b="1" i="0" u="none" strike="noStrike" cap="none">
                <a:solidFill>
                  <a:schemeClr val="lt1"/>
                </a:solidFill>
                <a:latin typeface="Calibri"/>
                <a:ea typeface="Calibri"/>
                <a:cs typeface="Calibri"/>
                <a:sym typeface="Calibri"/>
              </a:defRPr>
            </a:lvl1pPr>
            <a:lvl2pPr marL="0" marR="0" lvl="1" indent="0" algn="l" rtl="0">
              <a:lnSpc>
                <a:spcPct val="96000"/>
              </a:lnSpc>
              <a:spcBef>
                <a:spcPts val="0"/>
              </a:spcBef>
              <a:spcAft>
                <a:spcPts val="0"/>
              </a:spcAft>
              <a:buSzPts val="1400"/>
              <a:buNone/>
              <a:defRPr sz="2600" b="0" i="1" u="none" strike="noStrike" cap="none">
                <a:solidFill>
                  <a:schemeClr val="lt2"/>
                </a:solidFill>
                <a:latin typeface="Times"/>
                <a:ea typeface="Times"/>
                <a:cs typeface="Times"/>
                <a:sym typeface="Times"/>
              </a:defRPr>
            </a:lvl2pPr>
            <a:lvl3pPr marL="0" marR="0" lvl="2" indent="0" algn="l" rtl="0">
              <a:lnSpc>
                <a:spcPct val="96000"/>
              </a:lnSpc>
              <a:spcBef>
                <a:spcPts val="0"/>
              </a:spcBef>
              <a:spcAft>
                <a:spcPts val="0"/>
              </a:spcAft>
              <a:buSzPts val="1400"/>
              <a:buNone/>
              <a:defRPr sz="2600" b="0" i="1" u="none" strike="noStrike" cap="none">
                <a:solidFill>
                  <a:schemeClr val="lt2"/>
                </a:solidFill>
                <a:latin typeface="Times"/>
                <a:ea typeface="Times"/>
                <a:cs typeface="Times"/>
                <a:sym typeface="Times"/>
              </a:defRPr>
            </a:lvl3pPr>
            <a:lvl4pPr marL="0" marR="0" lvl="3" indent="0" algn="l" rtl="0">
              <a:lnSpc>
                <a:spcPct val="96000"/>
              </a:lnSpc>
              <a:spcBef>
                <a:spcPts val="0"/>
              </a:spcBef>
              <a:spcAft>
                <a:spcPts val="0"/>
              </a:spcAft>
              <a:buSzPts val="1400"/>
              <a:buNone/>
              <a:defRPr sz="2600" b="0" i="1" u="none" strike="noStrike" cap="none">
                <a:solidFill>
                  <a:schemeClr val="lt2"/>
                </a:solidFill>
                <a:latin typeface="Times"/>
                <a:ea typeface="Times"/>
                <a:cs typeface="Times"/>
                <a:sym typeface="Times"/>
              </a:defRPr>
            </a:lvl4pPr>
            <a:lvl5pPr marL="0" marR="0" lvl="4" indent="0" algn="l" rtl="0">
              <a:lnSpc>
                <a:spcPct val="96000"/>
              </a:lnSpc>
              <a:spcBef>
                <a:spcPts val="0"/>
              </a:spcBef>
              <a:spcAft>
                <a:spcPts val="0"/>
              </a:spcAft>
              <a:buSzPts val="1400"/>
              <a:buNone/>
              <a:defRPr sz="2600" b="0" i="1" u="none" strike="noStrike" cap="none">
                <a:solidFill>
                  <a:schemeClr val="lt2"/>
                </a:solidFill>
                <a:latin typeface="Times"/>
                <a:ea typeface="Times"/>
                <a:cs typeface="Times"/>
                <a:sym typeface="Times"/>
              </a:defRPr>
            </a:lvl5pPr>
            <a:lvl6pPr marL="457200" marR="0" lvl="5" indent="0" algn="l" rtl="0">
              <a:lnSpc>
                <a:spcPct val="96000"/>
              </a:lnSpc>
              <a:spcBef>
                <a:spcPts val="0"/>
              </a:spcBef>
              <a:spcAft>
                <a:spcPts val="0"/>
              </a:spcAft>
              <a:buSzPts val="1400"/>
              <a:buNone/>
              <a:defRPr sz="2600" b="0" i="1" u="none" strike="noStrike" cap="none">
                <a:solidFill>
                  <a:schemeClr val="lt2"/>
                </a:solidFill>
                <a:latin typeface="Times"/>
                <a:ea typeface="Times"/>
                <a:cs typeface="Times"/>
                <a:sym typeface="Times"/>
              </a:defRPr>
            </a:lvl6pPr>
            <a:lvl7pPr marL="914400" marR="0" lvl="6" indent="0" algn="l" rtl="0">
              <a:lnSpc>
                <a:spcPct val="96000"/>
              </a:lnSpc>
              <a:spcBef>
                <a:spcPts val="0"/>
              </a:spcBef>
              <a:spcAft>
                <a:spcPts val="0"/>
              </a:spcAft>
              <a:buSzPts val="1400"/>
              <a:buNone/>
              <a:defRPr sz="2600" b="0" i="1" u="none" strike="noStrike" cap="none">
                <a:solidFill>
                  <a:schemeClr val="lt2"/>
                </a:solidFill>
                <a:latin typeface="Times"/>
                <a:ea typeface="Times"/>
                <a:cs typeface="Times"/>
                <a:sym typeface="Times"/>
              </a:defRPr>
            </a:lvl7pPr>
            <a:lvl8pPr marL="1371600" marR="0" lvl="7" indent="0" algn="l" rtl="0">
              <a:lnSpc>
                <a:spcPct val="96000"/>
              </a:lnSpc>
              <a:spcBef>
                <a:spcPts val="0"/>
              </a:spcBef>
              <a:spcAft>
                <a:spcPts val="0"/>
              </a:spcAft>
              <a:buSzPts val="1400"/>
              <a:buNone/>
              <a:defRPr sz="2600" b="0" i="1" u="none" strike="noStrike" cap="none">
                <a:solidFill>
                  <a:schemeClr val="lt2"/>
                </a:solidFill>
                <a:latin typeface="Times"/>
                <a:ea typeface="Times"/>
                <a:cs typeface="Times"/>
                <a:sym typeface="Times"/>
              </a:defRPr>
            </a:lvl8pPr>
            <a:lvl9pPr marL="1828800" marR="0" lvl="8" indent="0" algn="l" rtl="0">
              <a:lnSpc>
                <a:spcPct val="96000"/>
              </a:lnSpc>
              <a:spcBef>
                <a:spcPts val="0"/>
              </a:spcBef>
              <a:spcAft>
                <a:spcPts val="0"/>
              </a:spcAft>
              <a:buSzPts val="1400"/>
              <a:buNone/>
              <a:defRPr sz="2600" b="0" i="1" u="none" strike="noStrike" cap="none">
                <a:solidFill>
                  <a:schemeClr val="lt2"/>
                </a:solidFill>
                <a:latin typeface="Times"/>
                <a:ea typeface="Times"/>
                <a:cs typeface="Times"/>
                <a:sym typeface="Times"/>
              </a:defRPr>
            </a:lvl9pPr>
          </a:lstStyle>
          <a:p>
            <a:endParaRPr/>
          </a:p>
        </p:txBody>
      </p:sp>
      <p:sp>
        <p:nvSpPr>
          <p:cNvPr id="137" name="Google Shape;137;p18"/>
          <p:cNvSpPr txBox="1">
            <a:spLocks noGrp="1"/>
          </p:cNvSpPr>
          <p:nvPr>
            <p:ph type="body" idx="1"/>
          </p:nvPr>
        </p:nvSpPr>
        <p:spPr>
          <a:xfrm>
            <a:off x="566738" y="1144588"/>
            <a:ext cx="8291400" cy="5383200"/>
          </a:xfrm>
          <a:prstGeom prst="rect">
            <a:avLst/>
          </a:prstGeom>
          <a:noFill/>
          <a:ln>
            <a:noFill/>
          </a:ln>
        </p:spPr>
        <p:txBody>
          <a:bodyPr spcFirstLastPara="1" lIns="91425" tIns="91425" rIns="91425" bIns="91425">
            <a:noAutofit/>
          </a:bodyPr>
          <a:lstStyle>
            <a:lvl1pPr marL="457200" marR="0" lvl="0" indent="-228600" algn="l" rtl="0">
              <a:lnSpc>
                <a:spcPct val="120000"/>
              </a:lnSpc>
              <a:spcBef>
                <a:spcPts val="0"/>
              </a:spcBef>
              <a:spcAft>
                <a:spcPts val="0"/>
              </a:spcAft>
              <a:buClr>
                <a:schemeClr val="accent6"/>
              </a:buClr>
              <a:buSzPts val="2000"/>
              <a:buFont typeface="Calibri"/>
              <a:buNone/>
              <a:defRPr sz="2000" b="0" i="0" u="none" strike="noStrike" cap="none">
                <a:solidFill>
                  <a:schemeClr val="accent6"/>
                </a:solidFill>
                <a:latin typeface="Calibri"/>
                <a:ea typeface="Calibri"/>
                <a:cs typeface="Calibri"/>
                <a:sym typeface="Calibri"/>
              </a:defRPr>
            </a:lvl1pPr>
            <a:lvl2pPr marL="914400" marR="0" lvl="1" indent="-355600" algn="l" rtl="0">
              <a:lnSpc>
                <a:spcPct val="120000"/>
              </a:lnSpc>
              <a:spcBef>
                <a:spcPts val="400"/>
              </a:spcBef>
              <a:spcAft>
                <a:spcPts val="0"/>
              </a:spcAft>
              <a:buClr>
                <a:schemeClr val="accent6"/>
              </a:buClr>
              <a:buSzPts val="2000"/>
              <a:buFont typeface="Times"/>
              <a:buChar char="•"/>
              <a:defRPr sz="2000" b="0" i="0" u="none" strike="noStrike" cap="none">
                <a:solidFill>
                  <a:schemeClr val="accent6"/>
                </a:solidFill>
                <a:latin typeface="Calibri"/>
                <a:ea typeface="Calibri"/>
                <a:cs typeface="Calibri"/>
                <a:sym typeface="Calibri"/>
              </a:defRPr>
            </a:lvl2pPr>
            <a:lvl3pPr marL="1371600" marR="0" lvl="2" indent="-342900" algn="l" rtl="0">
              <a:lnSpc>
                <a:spcPct val="120000"/>
              </a:lnSpc>
              <a:spcBef>
                <a:spcPts val="360"/>
              </a:spcBef>
              <a:spcAft>
                <a:spcPts val="0"/>
              </a:spcAft>
              <a:buClr>
                <a:schemeClr val="accent6"/>
              </a:buClr>
              <a:buSzPts val="1800"/>
              <a:buFont typeface="Times"/>
              <a:buChar char="•"/>
              <a:defRPr sz="1800" b="0" i="0" u="none" strike="noStrike" cap="none">
                <a:solidFill>
                  <a:schemeClr val="accent6"/>
                </a:solidFill>
                <a:latin typeface="Calibri"/>
                <a:ea typeface="Calibri"/>
                <a:cs typeface="Calibri"/>
                <a:sym typeface="Calibri"/>
              </a:defRPr>
            </a:lvl3pPr>
            <a:lvl4pPr marL="1828800" marR="0" lvl="3" indent="-342900" algn="l" rtl="0">
              <a:lnSpc>
                <a:spcPct val="120000"/>
              </a:lnSpc>
              <a:spcBef>
                <a:spcPts val="360"/>
              </a:spcBef>
              <a:spcAft>
                <a:spcPts val="0"/>
              </a:spcAft>
              <a:buClr>
                <a:schemeClr val="accent6"/>
              </a:buClr>
              <a:buSzPts val="1800"/>
              <a:buFont typeface="Times"/>
              <a:buChar char="•"/>
              <a:defRPr sz="1800" b="0" i="0" u="none" strike="noStrike" cap="none">
                <a:solidFill>
                  <a:schemeClr val="accent6"/>
                </a:solidFill>
                <a:latin typeface="Calibri"/>
                <a:ea typeface="Calibri"/>
                <a:cs typeface="Calibri"/>
                <a:sym typeface="Calibri"/>
              </a:defRPr>
            </a:lvl4pPr>
            <a:lvl5pPr marL="2286000" marR="0" lvl="4" indent="-342900" algn="l" rtl="0">
              <a:lnSpc>
                <a:spcPct val="120000"/>
              </a:lnSpc>
              <a:spcBef>
                <a:spcPts val="360"/>
              </a:spcBef>
              <a:spcAft>
                <a:spcPts val="0"/>
              </a:spcAft>
              <a:buClr>
                <a:schemeClr val="accent6"/>
              </a:buClr>
              <a:buSzPts val="1800"/>
              <a:buFont typeface="Times"/>
              <a:buChar char="•"/>
              <a:defRPr sz="1800" b="0" i="0" u="none" strike="noStrike" cap="none">
                <a:solidFill>
                  <a:schemeClr val="accent6"/>
                </a:solidFill>
                <a:latin typeface="Calibri"/>
                <a:ea typeface="Calibri"/>
                <a:cs typeface="Calibri"/>
                <a:sym typeface="Calibri"/>
              </a:defRPr>
            </a:lvl5pPr>
            <a:lvl6pPr marL="2743200" marR="0" lvl="5" indent="-342900" algn="l" rtl="0">
              <a:lnSpc>
                <a:spcPct val="120000"/>
              </a:lnSpc>
              <a:spcBef>
                <a:spcPts val="360"/>
              </a:spcBef>
              <a:spcAft>
                <a:spcPts val="0"/>
              </a:spcAft>
              <a:buClr>
                <a:schemeClr val="dk1"/>
              </a:buClr>
              <a:buSzPts val="1800"/>
              <a:buFont typeface="Times"/>
              <a:buChar char="•"/>
              <a:defRPr sz="1800" b="0" i="0" u="none" strike="noStrike" cap="none">
                <a:solidFill>
                  <a:schemeClr val="dk1"/>
                </a:solidFill>
                <a:latin typeface="Calibri"/>
                <a:ea typeface="Calibri"/>
                <a:cs typeface="Calibri"/>
                <a:sym typeface="Calibri"/>
              </a:defRPr>
            </a:lvl6pPr>
            <a:lvl7pPr marL="3200400" marR="0" lvl="6" indent="-342900" algn="l" rtl="0">
              <a:lnSpc>
                <a:spcPct val="120000"/>
              </a:lnSpc>
              <a:spcBef>
                <a:spcPts val="360"/>
              </a:spcBef>
              <a:spcAft>
                <a:spcPts val="0"/>
              </a:spcAft>
              <a:buClr>
                <a:schemeClr val="dk1"/>
              </a:buClr>
              <a:buSzPts val="1800"/>
              <a:buFont typeface="Times"/>
              <a:buChar char="•"/>
              <a:defRPr sz="1800" b="0" i="0" u="none" strike="noStrike" cap="none">
                <a:solidFill>
                  <a:schemeClr val="dk1"/>
                </a:solidFill>
                <a:latin typeface="Calibri"/>
                <a:ea typeface="Calibri"/>
                <a:cs typeface="Calibri"/>
                <a:sym typeface="Calibri"/>
              </a:defRPr>
            </a:lvl7pPr>
            <a:lvl8pPr marL="3657600" marR="0" lvl="7" indent="-342900" algn="l" rtl="0">
              <a:lnSpc>
                <a:spcPct val="120000"/>
              </a:lnSpc>
              <a:spcBef>
                <a:spcPts val="360"/>
              </a:spcBef>
              <a:spcAft>
                <a:spcPts val="0"/>
              </a:spcAft>
              <a:buClr>
                <a:schemeClr val="dk1"/>
              </a:buClr>
              <a:buSzPts val="1800"/>
              <a:buFont typeface="Times"/>
              <a:buChar char="•"/>
              <a:defRPr sz="1800" b="0" i="0" u="none" strike="noStrike" cap="none">
                <a:solidFill>
                  <a:schemeClr val="dk1"/>
                </a:solidFill>
                <a:latin typeface="Calibri"/>
                <a:ea typeface="Calibri"/>
                <a:cs typeface="Calibri"/>
                <a:sym typeface="Calibri"/>
              </a:defRPr>
            </a:lvl8pPr>
            <a:lvl9pPr marL="4114800" marR="0" lvl="8" indent="-342900" algn="l" rtl="0">
              <a:lnSpc>
                <a:spcPct val="120000"/>
              </a:lnSpc>
              <a:spcBef>
                <a:spcPts val="360"/>
              </a:spcBef>
              <a:spcAft>
                <a:spcPts val="0"/>
              </a:spcAft>
              <a:buClr>
                <a:schemeClr val="dk1"/>
              </a:buClr>
              <a:buSzPts val="1800"/>
              <a:buFont typeface="Times"/>
              <a:buChar char="•"/>
              <a:defRPr sz="1800" b="0" i="0" u="none" strike="noStrike" cap="none">
                <a:solidFill>
                  <a:schemeClr val="dk1"/>
                </a:solidFill>
                <a:latin typeface="Calibri"/>
                <a:ea typeface="Calibri"/>
                <a:cs typeface="Calibri"/>
                <a:sym typeface="Calibri"/>
              </a:defRPr>
            </a:lvl9pPr>
          </a:lstStyle>
          <a:p>
            <a:endParaRPr/>
          </a:p>
        </p:txBody>
      </p:sp>
      <p:sp>
        <p:nvSpPr>
          <p:cNvPr id="5" name="Google Shape;138;p18">
            <a:extLst>
              <a:ext uri="{FF2B5EF4-FFF2-40B4-BE49-F238E27FC236}">
                <a16:creationId xmlns:a16="http://schemas.microsoft.com/office/drawing/2014/main" id="{E06F35A8-8783-4EE3-A1D9-1C97D6BB15E4}"/>
              </a:ext>
            </a:extLst>
          </p:cNvPr>
          <p:cNvSpPr txBox="1">
            <a:spLocks noGrp="1"/>
          </p:cNvSpPr>
          <p:nvPr>
            <p:ph type="sldNum" idx="10"/>
          </p:nvPr>
        </p:nvSpPr>
        <p:spPr>
          <a:xfrm>
            <a:off x="8556625" y="6332538"/>
            <a:ext cx="549275" cy="525462"/>
          </a:xfrm>
        </p:spPr>
        <p:txBody>
          <a:bodyPr spcFirstLastPara="1" anchor="t">
            <a:noAutofit/>
          </a:bodyPr>
          <a:lstStyle>
            <a:lvl1pPr lvl="0" algn="r" rtl="0">
              <a:spcBef>
                <a:spcPts val="0"/>
              </a:spcBef>
              <a:spcAft>
                <a:spcPts val="0"/>
              </a:spcAft>
              <a:buNone/>
              <a:defRPr sz="1300">
                <a:solidFill>
                  <a:schemeClr val="accent6"/>
                </a:solidFill>
              </a:defRPr>
            </a:lvl1pPr>
            <a:lvl2pPr lvl="1" algn="r" rtl="0">
              <a:buNone/>
              <a:defRPr sz="1300">
                <a:solidFill>
                  <a:schemeClr val="accent6"/>
                </a:solidFill>
              </a:defRPr>
            </a:lvl2pPr>
            <a:lvl3pPr lvl="2" algn="r" rtl="0">
              <a:buNone/>
              <a:defRPr sz="1300">
                <a:solidFill>
                  <a:schemeClr val="accent6"/>
                </a:solidFill>
              </a:defRPr>
            </a:lvl3pPr>
            <a:lvl4pPr lvl="3" algn="r" rtl="0">
              <a:buNone/>
              <a:defRPr sz="1300">
                <a:solidFill>
                  <a:schemeClr val="accent6"/>
                </a:solidFill>
              </a:defRPr>
            </a:lvl4pPr>
            <a:lvl5pPr lvl="4" algn="r" rtl="0">
              <a:buNone/>
              <a:defRPr sz="1300">
                <a:solidFill>
                  <a:schemeClr val="accent6"/>
                </a:solidFill>
              </a:defRPr>
            </a:lvl5pPr>
            <a:lvl6pPr lvl="5" algn="r" rtl="0">
              <a:buNone/>
              <a:defRPr sz="1300">
                <a:solidFill>
                  <a:schemeClr val="accent6"/>
                </a:solidFill>
              </a:defRPr>
            </a:lvl6pPr>
            <a:lvl7pPr lvl="6" algn="r" rtl="0">
              <a:buNone/>
              <a:defRPr sz="1300">
                <a:solidFill>
                  <a:schemeClr val="accent6"/>
                </a:solidFill>
              </a:defRPr>
            </a:lvl7pPr>
            <a:lvl8pPr lvl="7" algn="r" rtl="0">
              <a:buNone/>
              <a:defRPr sz="1300">
                <a:solidFill>
                  <a:schemeClr val="accent6"/>
                </a:solidFill>
              </a:defRPr>
            </a:lvl8pPr>
            <a:lvl9pPr lvl="8" algn="r" rtl="0">
              <a:buNone/>
              <a:defRPr sz="1300">
                <a:solidFill>
                  <a:schemeClr val="accent6"/>
                </a:solidFill>
              </a:defRPr>
            </a:lvl9pPr>
          </a:lstStyle>
          <a:p>
            <a:pPr>
              <a:defRPr/>
            </a:pPr>
            <a:fld id="{87D98434-3D2A-4679-BA1A-9BD63D22B7A3}" type="slidenum">
              <a:rPr lang="en"/>
              <a:pPr>
                <a:defRPr/>
              </a:pPr>
              <a:t>‹#›</a:t>
            </a:fld>
            <a:endParaRPr/>
          </a:p>
        </p:txBody>
      </p:sp>
    </p:spTree>
    <p:extLst>
      <p:ext uri="{BB962C8B-B14F-4D97-AF65-F5344CB8AC3E}">
        <p14:creationId xmlns:p14="http://schemas.microsoft.com/office/powerpoint/2010/main" val="1161917709"/>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showMasterSp="0" preserve="1" userDrawn="1">
  <p:cSld name="Titeldia">
    <p:bg>
      <p:bgPr>
        <a:solidFill>
          <a:schemeClr val="tx1"/>
        </a:solidFill>
        <a:effectLst/>
      </p:bgPr>
    </p:bg>
    <p:spTree>
      <p:nvGrpSpPr>
        <p:cNvPr id="1" name=""/>
        <p:cNvGrpSpPr/>
        <p:nvPr/>
      </p:nvGrpSpPr>
      <p:grpSpPr>
        <a:xfrm>
          <a:off x="0" y="0"/>
          <a:ext cx="0" cy="0"/>
          <a:chOff x="0" y="0"/>
          <a:chExt cx="0" cy="0"/>
        </a:xfrm>
      </p:grpSpPr>
      <p:sp>
        <p:nvSpPr>
          <p:cNvPr id="8" name="Rechthoek 10">
            <a:extLst>
              <a:ext uri="{FF2B5EF4-FFF2-40B4-BE49-F238E27FC236}">
                <a16:creationId xmlns:a16="http://schemas.microsoft.com/office/drawing/2014/main" id="{3D467A55-6B92-471D-A24D-52783BA23743}"/>
              </a:ext>
            </a:extLst>
          </p:cNvPr>
          <p:cNvSpPr/>
          <p:nvPr userDrawn="1"/>
        </p:nvSpPr>
        <p:spPr>
          <a:xfrm>
            <a:off x="6527800" y="3043238"/>
            <a:ext cx="2320925" cy="3095625"/>
          </a:xfrm>
          <a:prstGeom prst="rect">
            <a:avLst/>
          </a:prstGeom>
          <a:solidFill>
            <a:schemeClr val="tx2">
              <a:alpha val="2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nl-NL"/>
          </a:p>
        </p:txBody>
      </p:sp>
      <p:pic>
        <p:nvPicPr>
          <p:cNvPr id="9" name="Afbeelding 15" descr="logo UL_RGB.pdf">
            <a:extLst>
              <a:ext uri="{FF2B5EF4-FFF2-40B4-BE49-F238E27FC236}">
                <a16:creationId xmlns:a16="http://schemas.microsoft.com/office/drawing/2014/main" id="{3D18259E-86D4-4726-BD36-3C5207FF630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11188" y="5619750"/>
            <a:ext cx="495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hthoek 16">
            <a:extLst>
              <a:ext uri="{FF2B5EF4-FFF2-40B4-BE49-F238E27FC236}">
                <a16:creationId xmlns:a16="http://schemas.microsoft.com/office/drawing/2014/main" id="{87E52386-E454-4B10-86B8-5CD5B1098C44}"/>
              </a:ext>
            </a:extLst>
          </p:cNvPr>
          <p:cNvSpPr>
            <a:spLocks noChangeArrowheads="1"/>
          </p:cNvSpPr>
          <p:nvPr userDrawn="1"/>
        </p:nvSpPr>
        <p:spPr bwMode="auto">
          <a:xfrm>
            <a:off x="1146175" y="1506538"/>
            <a:ext cx="7997825" cy="1536700"/>
          </a:xfrm>
          <a:prstGeom prst="rect">
            <a:avLst/>
          </a:prstGeom>
          <a:solidFill>
            <a:schemeClr val="accent1"/>
          </a:solidFill>
          <a:ln>
            <a:noFill/>
          </a:ln>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defRPr/>
            </a:pPr>
            <a:endParaRPr lang="nl-NL" altLang="nl-NL" sz="2400">
              <a:latin typeface="Times" panose="02020603050405020304" pitchFamily="18" charset="0"/>
              <a:ea typeface="MS PGothic" panose="020B0600070205080204" pitchFamily="34" charset="-128"/>
            </a:endParaRPr>
          </a:p>
        </p:txBody>
      </p:sp>
      <p:sp>
        <p:nvSpPr>
          <p:cNvPr id="11" name="Rechthoek 17">
            <a:extLst>
              <a:ext uri="{FF2B5EF4-FFF2-40B4-BE49-F238E27FC236}">
                <a16:creationId xmlns:a16="http://schemas.microsoft.com/office/drawing/2014/main" id="{E26EBF40-1C1A-47CC-AEB1-E88F6522D8AA}"/>
              </a:ext>
            </a:extLst>
          </p:cNvPr>
          <p:cNvSpPr>
            <a:spLocks noChangeArrowheads="1"/>
          </p:cNvSpPr>
          <p:nvPr userDrawn="1"/>
        </p:nvSpPr>
        <p:spPr bwMode="auto">
          <a:xfrm>
            <a:off x="0" y="6553200"/>
            <a:ext cx="9144000" cy="304800"/>
          </a:xfrm>
          <a:prstGeom prst="rect">
            <a:avLst/>
          </a:prstGeom>
          <a:solidFill>
            <a:schemeClr val="tx1"/>
          </a:solidFill>
          <a:ln>
            <a:noFill/>
          </a:ln>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defRPr/>
            </a:pPr>
            <a:endParaRPr lang="nl-NL" altLang="nl-NL" sz="2400">
              <a:latin typeface="Times" panose="02020603050405020304" pitchFamily="18" charset="0"/>
              <a:ea typeface="MS PGothic" panose="020B0600070205080204" pitchFamily="34" charset="-128"/>
            </a:endParaRPr>
          </a:p>
        </p:txBody>
      </p:sp>
      <p:sp>
        <p:nvSpPr>
          <p:cNvPr id="12" name="Rechthoek 18">
            <a:extLst>
              <a:ext uri="{FF2B5EF4-FFF2-40B4-BE49-F238E27FC236}">
                <a16:creationId xmlns:a16="http://schemas.microsoft.com/office/drawing/2014/main" id="{3057792B-E6D4-40A8-A7AC-EAB436D73039}"/>
              </a:ext>
            </a:extLst>
          </p:cNvPr>
          <p:cNvSpPr>
            <a:spLocks noChangeArrowheads="1"/>
          </p:cNvSpPr>
          <p:nvPr userDrawn="1"/>
        </p:nvSpPr>
        <p:spPr bwMode="auto">
          <a:xfrm>
            <a:off x="0" y="3043238"/>
            <a:ext cx="1146175" cy="1535112"/>
          </a:xfrm>
          <a:prstGeom prst="rect">
            <a:avLst/>
          </a:prstGeom>
          <a:solidFill>
            <a:schemeClr val="accent1">
              <a:alpha val="50195"/>
            </a:schemeClr>
          </a:solidFill>
          <a:ln>
            <a:noFill/>
          </a:ln>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defRPr/>
            </a:pPr>
            <a:endParaRPr lang="nl-NL" altLang="nl-NL" sz="2400">
              <a:latin typeface="Times" panose="02020603050405020304" pitchFamily="18" charset="0"/>
              <a:ea typeface="MS PGothic" panose="020B0600070205080204" pitchFamily="34" charset="-128"/>
            </a:endParaRPr>
          </a:p>
        </p:txBody>
      </p:sp>
      <p:pic>
        <p:nvPicPr>
          <p:cNvPr id="13" name="Afbeelding 19" descr="logo lumc_Fedra_PPT_20 mm E.pdf">
            <a:extLst>
              <a:ext uri="{FF2B5EF4-FFF2-40B4-BE49-F238E27FC236}">
                <a16:creationId xmlns:a16="http://schemas.microsoft.com/office/drawing/2014/main" id="{2C183241-488E-4542-B505-13149AE31FAF}"/>
              </a:ext>
            </a:extLst>
          </p:cNvPr>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566738" y="371475"/>
            <a:ext cx="2293937" cy="766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9" name="Rectangle 3"/>
          <p:cNvSpPr>
            <a:spLocks noGrp="1" noChangeArrowheads="1"/>
          </p:cNvSpPr>
          <p:nvPr>
            <p:ph type="subTitle" idx="1"/>
          </p:nvPr>
        </p:nvSpPr>
        <p:spPr>
          <a:xfrm>
            <a:off x="1304927" y="3234280"/>
            <a:ext cx="4527551" cy="347891"/>
          </a:xfrm>
          <a:prstGeom prst="rect">
            <a:avLst/>
          </a:prstGeom>
        </p:spPr>
        <p:txBody>
          <a:bodyPr/>
          <a:lstStyle>
            <a:lvl1pPr marL="0" indent="0" algn="l">
              <a:lnSpc>
                <a:spcPct val="100000"/>
              </a:lnSpc>
              <a:buFontTx/>
              <a:buNone/>
              <a:defRPr b="1">
                <a:solidFill>
                  <a:schemeClr val="bg2"/>
                </a:solidFill>
              </a:defRPr>
            </a:lvl1pPr>
          </a:lstStyle>
          <a:p>
            <a:pPr lvl="0"/>
            <a:r>
              <a:rPr lang="nl-NL" noProof="0"/>
              <a:t>Klik om de ondertitelstijl van het model te bewerken</a:t>
            </a:r>
            <a:endParaRPr lang="en-GB" noProof="0" dirty="0"/>
          </a:p>
        </p:txBody>
      </p:sp>
      <p:sp>
        <p:nvSpPr>
          <p:cNvPr id="24" name="Rectangle 3"/>
          <p:cNvSpPr>
            <a:spLocks noGrp="1" noChangeArrowheads="1"/>
          </p:cNvSpPr>
          <p:nvPr>
            <p:ph idx="10"/>
          </p:nvPr>
        </p:nvSpPr>
        <p:spPr bwMode="auto">
          <a:xfrm>
            <a:off x="1304927" y="4591697"/>
            <a:ext cx="4530829" cy="415636"/>
          </a:xfrm>
          <a:prstGeom prst="rect">
            <a:avLst/>
          </a:prstGeom>
          <a:noFill/>
          <a:ln>
            <a:noFill/>
          </a:ln>
          <a:effectLst/>
        </p:spPr>
        <p:txBody>
          <a:bodyPr/>
          <a:lstStyle>
            <a:lvl1pPr marL="0" indent="0">
              <a:buFontTx/>
              <a:buNone/>
              <a:defRPr sz="2000" baseline="0">
                <a:solidFill>
                  <a:schemeClr val="bg2"/>
                </a:solidFill>
              </a:defRPr>
            </a:lvl1pPr>
          </a:lstStyle>
          <a:p>
            <a:pPr lvl="0"/>
            <a:r>
              <a:rPr lang="nl-NL"/>
              <a:t>Tekststijl van het model bewerken</a:t>
            </a:r>
          </a:p>
        </p:txBody>
      </p:sp>
      <p:sp>
        <p:nvSpPr>
          <p:cNvPr id="23" name="Rectangle 3"/>
          <p:cNvSpPr>
            <a:spLocks noGrp="1" noChangeArrowheads="1"/>
          </p:cNvSpPr>
          <p:nvPr>
            <p:ph idx="11"/>
          </p:nvPr>
        </p:nvSpPr>
        <p:spPr bwMode="auto">
          <a:xfrm>
            <a:off x="1304927" y="5007333"/>
            <a:ext cx="4545117" cy="415635"/>
          </a:xfrm>
          <a:prstGeom prst="rect">
            <a:avLst/>
          </a:prstGeom>
          <a:noFill/>
          <a:ln>
            <a:noFill/>
          </a:ln>
          <a:effectLst/>
        </p:spPr>
        <p:txBody>
          <a:bodyPr/>
          <a:lstStyle>
            <a:lvl1pPr marL="0" indent="0">
              <a:buFontTx/>
              <a:buNone/>
              <a:defRPr sz="2000" b="0" i="0">
                <a:solidFill>
                  <a:schemeClr val="bg2"/>
                </a:solidFill>
              </a:defRPr>
            </a:lvl1pPr>
            <a:lvl2pPr marL="0" indent="0">
              <a:buFontTx/>
              <a:buNone/>
              <a:defRPr sz="1600"/>
            </a:lvl2pPr>
            <a:lvl3pPr marL="860425" indent="0">
              <a:buFontTx/>
              <a:buNone/>
              <a:defRPr/>
            </a:lvl3pPr>
            <a:lvl4pPr marL="1236662" indent="0">
              <a:buFontTx/>
              <a:buNone/>
              <a:defRPr/>
            </a:lvl4pPr>
            <a:lvl5pPr marL="1717675" indent="0">
              <a:buFontTx/>
              <a:buNone/>
              <a:defRPr/>
            </a:lvl5pPr>
          </a:lstStyle>
          <a:p>
            <a:pPr lvl="0"/>
            <a:r>
              <a:rPr lang="nl-NL"/>
              <a:t>Tekststijl van het model bewerken</a:t>
            </a:r>
          </a:p>
        </p:txBody>
      </p:sp>
      <p:sp>
        <p:nvSpPr>
          <p:cNvPr id="19" name="Rectangle 3"/>
          <p:cNvSpPr>
            <a:spLocks noGrp="1" noChangeArrowheads="1"/>
          </p:cNvSpPr>
          <p:nvPr>
            <p:ph idx="12"/>
          </p:nvPr>
        </p:nvSpPr>
        <p:spPr bwMode="auto">
          <a:xfrm>
            <a:off x="1304925" y="5422968"/>
            <a:ext cx="4545118" cy="415635"/>
          </a:xfrm>
          <a:prstGeom prst="rect">
            <a:avLst/>
          </a:prstGeom>
          <a:noFill/>
          <a:ln>
            <a:noFill/>
          </a:ln>
          <a:effectLst/>
        </p:spPr>
        <p:txBody>
          <a:bodyPr/>
          <a:lstStyle>
            <a:lvl1pPr marL="0" indent="0">
              <a:buFontTx/>
              <a:buNone/>
              <a:defRPr sz="1800" b="0" i="0" kern="800" cap="all" spc="100" baseline="0">
                <a:solidFill>
                  <a:schemeClr val="accent1"/>
                </a:solidFill>
              </a:defRPr>
            </a:lvl1pPr>
          </a:lstStyle>
          <a:p>
            <a:pPr lvl="0"/>
            <a:r>
              <a:rPr lang="nl-NL"/>
              <a:t>Tekststijl van het model bewerken</a:t>
            </a:r>
          </a:p>
        </p:txBody>
      </p:sp>
      <p:sp>
        <p:nvSpPr>
          <p:cNvPr id="31" name="Tijdelijke aanduiding voor afbeelding 2"/>
          <p:cNvSpPr>
            <a:spLocks noGrp="1"/>
          </p:cNvSpPr>
          <p:nvPr>
            <p:ph type="pic" idx="14"/>
          </p:nvPr>
        </p:nvSpPr>
        <p:spPr>
          <a:xfrm>
            <a:off x="6527800" y="3043067"/>
            <a:ext cx="2321302" cy="3095069"/>
          </a:xfrm>
          <a:solidFill>
            <a:schemeClr val="tx1"/>
          </a:solidFill>
        </p:spPr>
        <p:txBody>
          <a:bodyPr/>
          <a:lstStyle>
            <a:lvl1pPr marL="0" indent="0">
              <a:buNone/>
              <a:defRPr sz="800">
                <a:solidFill>
                  <a:schemeClr val="accent4"/>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nl-NL" noProof="0"/>
              <a:t>Sleep de afbeelding naar de tijdelijke aanduiding of klik op het pictogram als u een afbeelding wilt toevoegen</a:t>
            </a:r>
            <a:endParaRPr lang="nl-NL" noProof="0" dirty="0"/>
          </a:p>
        </p:txBody>
      </p:sp>
      <p:sp>
        <p:nvSpPr>
          <p:cNvPr id="16" name="Rectangle 2"/>
          <p:cNvSpPr>
            <a:spLocks noGrp="1" noChangeArrowheads="1"/>
          </p:cNvSpPr>
          <p:nvPr>
            <p:ph type="title"/>
          </p:nvPr>
        </p:nvSpPr>
        <p:spPr bwMode="auto">
          <a:xfrm>
            <a:off x="1304927" y="1516950"/>
            <a:ext cx="7548562" cy="1526117"/>
          </a:xfrm>
          <a:prstGeom prst="rect">
            <a:avLst/>
          </a:prstGeom>
          <a:noFill/>
          <a:ln>
            <a:noFill/>
          </a:ln>
          <a:effectLst/>
        </p:spPr>
        <p:txBody>
          <a:bodyPr tIns="108000" bIns="0" anchor="t"/>
          <a:lstStyle/>
          <a:p>
            <a:pPr lvl="0"/>
            <a:r>
              <a:rPr lang="nl-NL"/>
              <a:t>Titelstijl van model bewerken</a:t>
            </a:r>
            <a:endParaRPr lang="en-GB" dirty="0"/>
          </a:p>
        </p:txBody>
      </p:sp>
    </p:spTree>
    <p:extLst>
      <p:ext uri="{BB962C8B-B14F-4D97-AF65-F5344CB8AC3E}">
        <p14:creationId xmlns:p14="http://schemas.microsoft.com/office/powerpoint/2010/main" val="2378179435"/>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Sectiekop">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cap="all"/>
            </a:lvl1pPr>
          </a:lstStyle>
          <a:p>
            <a:r>
              <a:rPr lang="nl-NL"/>
              <a:t>Klik om de stijl te bewerken</a:t>
            </a:r>
            <a:endParaRPr lang="nl-NL" dirty="0"/>
          </a:p>
        </p:txBody>
      </p:sp>
      <p:sp>
        <p:nvSpPr>
          <p:cNvPr id="7" name="Tijdelijke aanduiding voor afbeelding 2"/>
          <p:cNvSpPr>
            <a:spLocks noGrp="1"/>
          </p:cNvSpPr>
          <p:nvPr>
            <p:ph type="pic" idx="14"/>
          </p:nvPr>
        </p:nvSpPr>
        <p:spPr>
          <a:xfrm>
            <a:off x="6527800" y="3043067"/>
            <a:ext cx="2321302" cy="3095069"/>
          </a:xfrm>
        </p:spPr>
        <p:txBody>
          <a:bodyPr/>
          <a:lstStyle>
            <a:lvl1pPr marL="0" indent="0">
              <a:buNone/>
              <a:defRPr sz="800">
                <a:solidFill>
                  <a:schemeClr val="accent4"/>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nl-NL" noProof="0"/>
              <a:t>Sleep de afbeelding naar de tijdelijke aanduiding of klik op het pictogram als u een afbeelding wilt toevoegen</a:t>
            </a:r>
            <a:endParaRPr lang="nl-NL" noProof="0" dirty="0"/>
          </a:p>
        </p:txBody>
      </p:sp>
      <p:sp>
        <p:nvSpPr>
          <p:cNvPr id="10" name="Tijdelijke aanduiding voor inhoud 9"/>
          <p:cNvSpPr>
            <a:spLocks noGrp="1"/>
          </p:cNvSpPr>
          <p:nvPr>
            <p:ph sz="quarter" idx="15"/>
          </p:nvPr>
        </p:nvSpPr>
        <p:spPr>
          <a:xfrm>
            <a:off x="566738" y="3043067"/>
            <a:ext cx="5738812" cy="3292117"/>
          </a:xfrm>
        </p:spPr>
        <p:txBody>
          <a:bodyPr/>
          <a:lstStyle>
            <a:lvl1pPr>
              <a:lnSpc>
                <a:spcPct val="100000"/>
              </a:lnSpc>
              <a:defRPr sz="5400" b="1" i="0">
                <a:solidFill>
                  <a:schemeClr val="bg2"/>
                </a:solidFill>
              </a:defRPr>
            </a:lvl1pPr>
          </a:lstStyle>
          <a:p>
            <a:pPr lvl="0"/>
            <a:r>
              <a:rPr lang="nl-NL"/>
              <a:t>Klik om de tekststijl van het model te bewerken</a:t>
            </a:r>
          </a:p>
        </p:txBody>
      </p:sp>
      <p:sp>
        <p:nvSpPr>
          <p:cNvPr id="5" name="Tijdelijke aanduiding voor dianummer 4">
            <a:extLst>
              <a:ext uri="{FF2B5EF4-FFF2-40B4-BE49-F238E27FC236}">
                <a16:creationId xmlns:a16="http://schemas.microsoft.com/office/drawing/2014/main" id="{B0A0D52F-160D-4AB4-8C13-97BCE02182C0}"/>
              </a:ext>
            </a:extLst>
          </p:cNvPr>
          <p:cNvSpPr>
            <a:spLocks noGrp="1"/>
          </p:cNvSpPr>
          <p:nvPr>
            <p:ph type="sldNum" sz="quarter" idx="16"/>
          </p:nvPr>
        </p:nvSpPr>
        <p:spPr/>
        <p:txBody>
          <a:bodyPr/>
          <a:lstStyle>
            <a:lvl1pPr>
              <a:defRPr/>
            </a:lvl1pPr>
          </a:lstStyle>
          <a:p>
            <a:pPr>
              <a:defRPr/>
            </a:pPr>
            <a:fld id="{094B490E-970D-4B70-873C-D95700F54B4B}" type="slidenum">
              <a:rPr lang="en-GB" altLang="nl-NL"/>
              <a:pPr>
                <a:defRPr/>
              </a:pPr>
              <a:t>‹#›</a:t>
            </a:fld>
            <a:endParaRPr lang="en-GB" altLang="nl-NL"/>
          </a:p>
        </p:txBody>
      </p:sp>
      <p:sp>
        <p:nvSpPr>
          <p:cNvPr id="6" name="Footer Placeholder 5">
            <a:extLst>
              <a:ext uri="{FF2B5EF4-FFF2-40B4-BE49-F238E27FC236}">
                <a16:creationId xmlns:a16="http://schemas.microsoft.com/office/drawing/2014/main" id="{384C7339-B34B-4F06-81AE-6894B1BE3039}"/>
              </a:ext>
            </a:extLst>
          </p:cNvPr>
          <p:cNvSpPr>
            <a:spLocks noGrp="1" noChangeArrowheads="1"/>
          </p:cNvSpPr>
          <p:nvPr>
            <p:ph type="ftr" sz="quarter" idx="17"/>
          </p:nvPr>
        </p:nvSpPr>
        <p:spPr/>
        <p:txBody>
          <a:bodyPr/>
          <a:lstStyle>
            <a:lvl1pPr>
              <a:defRPr sz="1200" b="0" i="0" u="none" kern="800" cap="none" spc="0">
                <a:solidFill>
                  <a:schemeClr val="tx1"/>
                </a:solidFill>
                <a:latin typeface="+mn-lt"/>
              </a:defRPr>
            </a:lvl1pPr>
          </a:lstStyle>
          <a:p>
            <a:pPr>
              <a:defRPr/>
            </a:pPr>
            <a:r>
              <a:rPr lang="en-GB"/>
              <a:t>Halle 2021</a:t>
            </a:r>
          </a:p>
        </p:txBody>
      </p:sp>
      <p:sp>
        <p:nvSpPr>
          <p:cNvPr id="8" name="Rectangle 4">
            <a:extLst>
              <a:ext uri="{FF2B5EF4-FFF2-40B4-BE49-F238E27FC236}">
                <a16:creationId xmlns:a16="http://schemas.microsoft.com/office/drawing/2014/main" id="{C45EE353-D4CC-4A0A-AA72-FAA792358603}"/>
              </a:ext>
            </a:extLst>
          </p:cNvPr>
          <p:cNvSpPr>
            <a:spLocks noGrp="1" noChangeArrowheads="1"/>
          </p:cNvSpPr>
          <p:nvPr>
            <p:ph type="dt" sz="half" idx="18"/>
          </p:nvPr>
        </p:nvSpPr>
        <p:spPr/>
        <p:txBody>
          <a:bodyPr/>
          <a:lstStyle>
            <a:lvl1pPr algn="r">
              <a:defRPr sz="1200" b="0" i="0" kern="800" cap="none" spc="0">
                <a:solidFill>
                  <a:schemeClr val="tx1"/>
                </a:solidFill>
                <a:latin typeface="+mn-lt"/>
              </a:defRPr>
            </a:lvl1pPr>
          </a:lstStyle>
          <a:p>
            <a:pPr>
              <a:defRPr/>
            </a:pPr>
            <a:fld id="{7F0F6391-6ED1-4BA8-8DE4-77CC61A69871}" type="datetime1">
              <a:rPr lang="nl-NL"/>
              <a:pPr>
                <a:defRPr/>
              </a:pPr>
              <a:t>01-12-2021</a:t>
            </a:fld>
            <a:endParaRPr lang="en-GB" dirty="0"/>
          </a:p>
        </p:txBody>
      </p:sp>
    </p:spTree>
    <p:extLst>
      <p:ext uri="{BB962C8B-B14F-4D97-AF65-F5344CB8AC3E}">
        <p14:creationId xmlns:p14="http://schemas.microsoft.com/office/powerpoint/2010/main" val="1489110870"/>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1_Section Header with Logo">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5" name="Afbeelding 14" descr="logo lumc_BLOKJES_PPT_20 mm NL.pdf">
            <a:extLst>
              <a:ext uri="{FF2B5EF4-FFF2-40B4-BE49-F238E27FC236}">
                <a16:creationId xmlns:a16="http://schemas.microsoft.com/office/drawing/2014/main" id="{4CBF6F3B-5FC7-4141-B199-83100C098072}"/>
              </a:ext>
            </a:extLst>
          </p:cNvPr>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8278813" y="374650"/>
            <a:ext cx="576262"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el 1"/>
          <p:cNvSpPr>
            <a:spLocks noGrp="1"/>
          </p:cNvSpPr>
          <p:nvPr>
            <p:ph type="title"/>
          </p:nvPr>
        </p:nvSpPr>
        <p:spPr/>
        <p:txBody>
          <a:bodyPr/>
          <a:lstStyle>
            <a:lvl1pPr>
              <a:defRPr cap="all"/>
            </a:lvl1pPr>
          </a:lstStyle>
          <a:p>
            <a:r>
              <a:rPr lang="nl-NL"/>
              <a:t>Klik om de stijl te bewerken</a:t>
            </a:r>
            <a:endParaRPr lang="nl-NL" dirty="0"/>
          </a:p>
        </p:txBody>
      </p:sp>
      <p:sp>
        <p:nvSpPr>
          <p:cNvPr id="7" name="Tijdelijke aanduiding voor afbeelding 2"/>
          <p:cNvSpPr>
            <a:spLocks noGrp="1"/>
          </p:cNvSpPr>
          <p:nvPr>
            <p:ph type="pic" idx="14"/>
          </p:nvPr>
        </p:nvSpPr>
        <p:spPr>
          <a:xfrm>
            <a:off x="6527800" y="3043067"/>
            <a:ext cx="2321302" cy="3095069"/>
          </a:xfrm>
        </p:spPr>
        <p:txBody>
          <a:bodyPr/>
          <a:lstStyle>
            <a:lvl1pPr marL="0" indent="0">
              <a:buNone/>
              <a:defRPr sz="800">
                <a:solidFill>
                  <a:schemeClr val="accent4"/>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nl-NL" noProof="0"/>
              <a:t>Sleep de afbeelding naar de tijdelijke aanduiding of klik op het pictogram als u een afbeelding wilt toevoegen</a:t>
            </a:r>
            <a:endParaRPr lang="nl-NL" noProof="0" dirty="0"/>
          </a:p>
        </p:txBody>
      </p:sp>
      <p:sp>
        <p:nvSpPr>
          <p:cNvPr id="10" name="Tijdelijke aanduiding voor inhoud 9"/>
          <p:cNvSpPr>
            <a:spLocks noGrp="1"/>
          </p:cNvSpPr>
          <p:nvPr>
            <p:ph sz="quarter" idx="15"/>
          </p:nvPr>
        </p:nvSpPr>
        <p:spPr>
          <a:xfrm>
            <a:off x="566738" y="3043067"/>
            <a:ext cx="5738812" cy="3292117"/>
          </a:xfrm>
        </p:spPr>
        <p:txBody>
          <a:bodyPr/>
          <a:lstStyle>
            <a:lvl1pPr>
              <a:lnSpc>
                <a:spcPct val="100000"/>
              </a:lnSpc>
              <a:defRPr sz="5400" b="1" i="0">
                <a:solidFill>
                  <a:schemeClr val="bg2"/>
                </a:solidFill>
              </a:defRPr>
            </a:lvl1pPr>
          </a:lstStyle>
          <a:p>
            <a:pPr lvl="0"/>
            <a:r>
              <a:rPr lang="nl-NL"/>
              <a:t>Klik om de tekststijl van het model te bewerken</a:t>
            </a:r>
          </a:p>
        </p:txBody>
      </p:sp>
      <p:sp>
        <p:nvSpPr>
          <p:cNvPr id="6" name="Tijdelijke aanduiding voor dianummer 4">
            <a:extLst>
              <a:ext uri="{FF2B5EF4-FFF2-40B4-BE49-F238E27FC236}">
                <a16:creationId xmlns:a16="http://schemas.microsoft.com/office/drawing/2014/main" id="{1BB8845F-E2F9-4C6D-BF87-0B2EF8DAB488}"/>
              </a:ext>
            </a:extLst>
          </p:cNvPr>
          <p:cNvSpPr>
            <a:spLocks noGrp="1"/>
          </p:cNvSpPr>
          <p:nvPr>
            <p:ph type="sldNum" sz="quarter" idx="16"/>
          </p:nvPr>
        </p:nvSpPr>
        <p:spPr/>
        <p:txBody>
          <a:bodyPr/>
          <a:lstStyle>
            <a:lvl1pPr>
              <a:defRPr/>
            </a:lvl1pPr>
          </a:lstStyle>
          <a:p>
            <a:pPr>
              <a:defRPr/>
            </a:pPr>
            <a:fld id="{DAB301F8-670E-4FA8-A041-79DEAD00B2BC}" type="slidenum">
              <a:rPr lang="en-GB" altLang="nl-NL"/>
              <a:pPr>
                <a:defRPr/>
              </a:pPr>
              <a:t>‹#›</a:t>
            </a:fld>
            <a:endParaRPr lang="en-GB" altLang="nl-NL"/>
          </a:p>
        </p:txBody>
      </p:sp>
      <p:sp>
        <p:nvSpPr>
          <p:cNvPr id="8" name="Rectangle 5">
            <a:extLst>
              <a:ext uri="{FF2B5EF4-FFF2-40B4-BE49-F238E27FC236}">
                <a16:creationId xmlns:a16="http://schemas.microsoft.com/office/drawing/2014/main" id="{75BB5365-384C-47D1-BE78-14311CEC322F}"/>
              </a:ext>
            </a:extLst>
          </p:cNvPr>
          <p:cNvSpPr>
            <a:spLocks noGrp="1" noChangeArrowheads="1"/>
          </p:cNvSpPr>
          <p:nvPr>
            <p:ph type="ftr" sz="quarter" idx="17"/>
          </p:nvPr>
        </p:nvSpPr>
        <p:spPr/>
        <p:txBody>
          <a:bodyPr/>
          <a:lstStyle>
            <a:lvl1pPr>
              <a:defRPr sz="1200" b="0" i="0" u="none" kern="800" cap="none" spc="0">
                <a:solidFill>
                  <a:schemeClr val="tx1"/>
                </a:solidFill>
                <a:latin typeface="+mn-lt"/>
              </a:defRPr>
            </a:lvl1pPr>
          </a:lstStyle>
          <a:p>
            <a:pPr>
              <a:defRPr/>
            </a:pPr>
            <a:r>
              <a:rPr lang="en-GB"/>
              <a:t>Halle 2021</a:t>
            </a:r>
          </a:p>
        </p:txBody>
      </p:sp>
      <p:sp>
        <p:nvSpPr>
          <p:cNvPr id="9" name="Rectangle 4">
            <a:extLst>
              <a:ext uri="{FF2B5EF4-FFF2-40B4-BE49-F238E27FC236}">
                <a16:creationId xmlns:a16="http://schemas.microsoft.com/office/drawing/2014/main" id="{37D86F94-6B35-4A44-8349-BC1B6C400FE5}"/>
              </a:ext>
            </a:extLst>
          </p:cNvPr>
          <p:cNvSpPr>
            <a:spLocks noGrp="1" noChangeArrowheads="1"/>
          </p:cNvSpPr>
          <p:nvPr>
            <p:ph type="dt" sz="half" idx="18"/>
          </p:nvPr>
        </p:nvSpPr>
        <p:spPr/>
        <p:txBody>
          <a:bodyPr/>
          <a:lstStyle>
            <a:lvl1pPr algn="r">
              <a:defRPr sz="1200" b="0" i="0" kern="800" cap="none" spc="0">
                <a:solidFill>
                  <a:schemeClr val="tx1"/>
                </a:solidFill>
                <a:latin typeface="+mn-lt"/>
              </a:defRPr>
            </a:lvl1pPr>
          </a:lstStyle>
          <a:p>
            <a:pPr>
              <a:defRPr/>
            </a:pPr>
            <a:fld id="{4DE3FB57-1C03-49A6-9813-540EFCCFCF22}" type="datetime1">
              <a:rPr lang="nl-NL"/>
              <a:pPr>
                <a:defRPr/>
              </a:pPr>
              <a:t>01-12-2021</a:t>
            </a:fld>
            <a:endParaRPr lang="en-GB" dirty="0"/>
          </a:p>
        </p:txBody>
      </p:sp>
    </p:spTree>
    <p:extLst>
      <p:ext uri="{BB962C8B-B14F-4D97-AF65-F5344CB8AC3E}">
        <p14:creationId xmlns:p14="http://schemas.microsoft.com/office/powerpoint/2010/main" val="1284516397"/>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Titel en object">
    <p:spTree>
      <p:nvGrpSpPr>
        <p:cNvPr id="1" name=""/>
        <p:cNvGrpSpPr/>
        <p:nvPr/>
      </p:nvGrpSpPr>
      <p:grpSpPr>
        <a:xfrm>
          <a:off x="0" y="0"/>
          <a:ext cx="0" cy="0"/>
          <a:chOff x="0" y="0"/>
          <a:chExt cx="0" cy="0"/>
        </a:xfrm>
      </p:grpSpPr>
      <p:sp>
        <p:nvSpPr>
          <p:cNvPr id="3" name="Tijdelijke aanduiding voor inhoud 2"/>
          <p:cNvSpPr>
            <a:spLocks noGrp="1"/>
          </p:cNvSpPr>
          <p:nvPr>
            <p:ph idx="1"/>
          </p:nvPr>
        </p:nvSpPr>
        <p:spPr>
          <a:xfrm>
            <a:off x="566738" y="1354667"/>
            <a:ext cx="8286750" cy="4980517"/>
          </a:xfrm>
          <a:prstGeom prst="rect">
            <a:avLst/>
          </a:prstGeom>
        </p:spPr>
        <p:txBody>
          <a:bodyPr/>
          <a:lstStyle/>
          <a:p>
            <a:pPr lvl="0"/>
            <a:r>
              <a:rPr lang="nl-NL"/>
              <a:t>Klik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NL" dirty="0"/>
          </a:p>
        </p:txBody>
      </p:sp>
      <p:sp>
        <p:nvSpPr>
          <p:cNvPr id="7" name="Rectangle 2"/>
          <p:cNvSpPr>
            <a:spLocks noGrp="1" noChangeArrowheads="1"/>
          </p:cNvSpPr>
          <p:nvPr>
            <p:ph type="title"/>
          </p:nvPr>
        </p:nvSpPr>
        <p:spPr bwMode="auto">
          <a:xfrm>
            <a:off x="566739" y="1"/>
            <a:ext cx="6625961" cy="1138767"/>
          </a:xfrm>
          <a:prstGeom prst="rect">
            <a:avLst/>
          </a:prstGeom>
          <a:noFill/>
          <a:ln>
            <a:noFill/>
          </a:ln>
          <a:effectLst/>
        </p:spPr>
        <p:txBody>
          <a:bodyPr/>
          <a:lstStyle/>
          <a:p>
            <a:pPr lvl="0"/>
            <a:r>
              <a:rPr lang="nl-NL"/>
              <a:t>Titelstijl van model bewerken</a:t>
            </a:r>
            <a:endParaRPr lang="en-GB" dirty="0"/>
          </a:p>
        </p:txBody>
      </p:sp>
      <p:sp>
        <p:nvSpPr>
          <p:cNvPr id="4" name="Rectangle 4">
            <a:extLst>
              <a:ext uri="{FF2B5EF4-FFF2-40B4-BE49-F238E27FC236}">
                <a16:creationId xmlns:a16="http://schemas.microsoft.com/office/drawing/2014/main" id="{09FC2753-BC24-48D9-986A-85E9F3B5C7AF}"/>
              </a:ext>
            </a:extLst>
          </p:cNvPr>
          <p:cNvSpPr>
            <a:spLocks noGrp="1" noChangeArrowheads="1"/>
          </p:cNvSpPr>
          <p:nvPr>
            <p:ph type="dt" sz="half" idx="10"/>
          </p:nvPr>
        </p:nvSpPr>
        <p:spPr>
          <a:ln/>
        </p:spPr>
        <p:txBody>
          <a:bodyPr/>
          <a:lstStyle>
            <a:lvl1pPr>
              <a:defRPr/>
            </a:lvl1pPr>
          </a:lstStyle>
          <a:p>
            <a:pPr>
              <a:defRPr/>
            </a:pPr>
            <a:fld id="{2C5D84D3-FED1-471C-A50C-D585E06F667A}" type="datetime1">
              <a:rPr lang="nl-NL"/>
              <a:pPr>
                <a:defRPr/>
              </a:pPr>
              <a:t>01-12-2021</a:t>
            </a:fld>
            <a:endParaRPr lang="en-GB" dirty="0"/>
          </a:p>
        </p:txBody>
      </p:sp>
      <p:sp>
        <p:nvSpPr>
          <p:cNvPr id="5" name="Rectangle 5">
            <a:extLst>
              <a:ext uri="{FF2B5EF4-FFF2-40B4-BE49-F238E27FC236}">
                <a16:creationId xmlns:a16="http://schemas.microsoft.com/office/drawing/2014/main" id="{50282BA5-0372-4C53-BF61-44D74EF204BA}"/>
              </a:ext>
            </a:extLst>
          </p:cNvPr>
          <p:cNvSpPr>
            <a:spLocks noGrp="1" noChangeArrowheads="1"/>
          </p:cNvSpPr>
          <p:nvPr>
            <p:ph type="ftr" sz="quarter" idx="11"/>
          </p:nvPr>
        </p:nvSpPr>
        <p:spPr>
          <a:ln/>
        </p:spPr>
        <p:txBody>
          <a:bodyPr/>
          <a:lstStyle>
            <a:lvl1pPr>
              <a:defRPr/>
            </a:lvl1pPr>
          </a:lstStyle>
          <a:p>
            <a:pPr>
              <a:defRPr/>
            </a:pPr>
            <a:r>
              <a:rPr lang="en-GB"/>
              <a:t>Halle 2021</a:t>
            </a:r>
          </a:p>
        </p:txBody>
      </p:sp>
      <p:sp>
        <p:nvSpPr>
          <p:cNvPr id="6" name="Rectangle 6">
            <a:extLst>
              <a:ext uri="{FF2B5EF4-FFF2-40B4-BE49-F238E27FC236}">
                <a16:creationId xmlns:a16="http://schemas.microsoft.com/office/drawing/2014/main" id="{2AFF8B6B-631E-4013-B684-6F21CF635B26}"/>
              </a:ext>
            </a:extLst>
          </p:cNvPr>
          <p:cNvSpPr>
            <a:spLocks noGrp="1" noChangeArrowheads="1"/>
          </p:cNvSpPr>
          <p:nvPr>
            <p:ph type="sldNum" sz="quarter" idx="12"/>
          </p:nvPr>
        </p:nvSpPr>
        <p:spPr>
          <a:ln/>
        </p:spPr>
        <p:txBody>
          <a:bodyPr/>
          <a:lstStyle>
            <a:lvl1pPr>
              <a:defRPr/>
            </a:lvl1pPr>
          </a:lstStyle>
          <a:p>
            <a:pPr>
              <a:defRPr/>
            </a:pPr>
            <a:fld id="{33FD3C90-2293-47B8-ADE0-D231DC595A8D}" type="slidenum">
              <a:rPr lang="en-GB" altLang="nl-NL"/>
              <a:pPr>
                <a:defRPr/>
              </a:pPr>
              <a:t>‹#›</a:t>
            </a:fld>
            <a:endParaRPr lang="en-GB" altLang="nl-NL"/>
          </a:p>
        </p:txBody>
      </p:sp>
    </p:spTree>
    <p:extLst>
      <p:ext uri="{BB962C8B-B14F-4D97-AF65-F5344CB8AC3E}">
        <p14:creationId xmlns:p14="http://schemas.microsoft.com/office/powerpoint/2010/main" val="2947322704"/>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1_Title and Content with Logo">
    <p:spTree>
      <p:nvGrpSpPr>
        <p:cNvPr id="1" name=""/>
        <p:cNvGrpSpPr/>
        <p:nvPr/>
      </p:nvGrpSpPr>
      <p:grpSpPr>
        <a:xfrm>
          <a:off x="0" y="0"/>
          <a:ext cx="0" cy="0"/>
          <a:chOff x="0" y="0"/>
          <a:chExt cx="0" cy="0"/>
        </a:xfrm>
      </p:grpSpPr>
      <p:pic>
        <p:nvPicPr>
          <p:cNvPr id="4" name="Afbeelding 14" descr="logo lumc_BLOKJES_PPT_20 mm NL.pdf">
            <a:extLst>
              <a:ext uri="{FF2B5EF4-FFF2-40B4-BE49-F238E27FC236}">
                <a16:creationId xmlns:a16="http://schemas.microsoft.com/office/drawing/2014/main" id="{B8EC465B-D500-44DA-A741-92B40353FF6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278813" y="374650"/>
            <a:ext cx="576262"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ijdelijke aanduiding voor inhoud 2"/>
          <p:cNvSpPr>
            <a:spLocks noGrp="1"/>
          </p:cNvSpPr>
          <p:nvPr>
            <p:ph idx="1"/>
          </p:nvPr>
        </p:nvSpPr>
        <p:spPr>
          <a:xfrm>
            <a:off x="566738" y="1354667"/>
            <a:ext cx="8286750" cy="4980517"/>
          </a:xfrm>
          <a:prstGeom prst="rect">
            <a:avLst/>
          </a:prstGeom>
        </p:spPr>
        <p:txBody>
          <a:bodyPr/>
          <a:lstStyle/>
          <a:p>
            <a:pPr lvl="0"/>
            <a:r>
              <a:rPr lang="nl-NL"/>
              <a:t>Klik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NL" dirty="0"/>
          </a:p>
        </p:txBody>
      </p:sp>
      <p:sp>
        <p:nvSpPr>
          <p:cNvPr id="7" name="Rectangle 2"/>
          <p:cNvSpPr>
            <a:spLocks noGrp="1" noChangeArrowheads="1"/>
          </p:cNvSpPr>
          <p:nvPr>
            <p:ph type="title"/>
          </p:nvPr>
        </p:nvSpPr>
        <p:spPr bwMode="auto">
          <a:xfrm>
            <a:off x="566739" y="1"/>
            <a:ext cx="6625961" cy="1138767"/>
          </a:xfrm>
          <a:prstGeom prst="rect">
            <a:avLst/>
          </a:prstGeom>
          <a:noFill/>
          <a:ln>
            <a:noFill/>
          </a:ln>
          <a:effectLst/>
        </p:spPr>
        <p:txBody>
          <a:bodyPr/>
          <a:lstStyle/>
          <a:p>
            <a:pPr lvl="0"/>
            <a:r>
              <a:rPr lang="nl-NL"/>
              <a:t>Titelstijl van model bewerken</a:t>
            </a:r>
            <a:endParaRPr lang="en-GB" dirty="0"/>
          </a:p>
        </p:txBody>
      </p:sp>
      <p:sp>
        <p:nvSpPr>
          <p:cNvPr id="5" name="Rectangle 6">
            <a:extLst>
              <a:ext uri="{FF2B5EF4-FFF2-40B4-BE49-F238E27FC236}">
                <a16:creationId xmlns:a16="http://schemas.microsoft.com/office/drawing/2014/main" id="{006A6AD2-7B8A-48BB-BE4D-D4CA29AC58E8}"/>
              </a:ext>
            </a:extLst>
          </p:cNvPr>
          <p:cNvSpPr>
            <a:spLocks noGrp="1" noChangeArrowheads="1"/>
          </p:cNvSpPr>
          <p:nvPr>
            <p:ph type="sldNum" sz="quarter" idx="10"/>
          </p:nvPr>
        </p:nvSpPr>
        <p:spPr/>
        <p:txBody>
          <a:bodyPr/>
          <a:lstStyle>
            <a:lvl1pPr>
              <a:defRPr/>
            </a:lvl1pPr>
          </a:lstStyle>
          <a:p>
            <a:pPr>
              <a:defRPr/>
            </a:pPr>
            <a:fld id="{447D1AD4-2828-4330-B6CC-E457483082D6}" type="slidenum">
              <a:rPr lang="en-GB" altLang="nl-NL"/>
              <a:pPr>
                <a:defRPr/>
              </a:pPr>
              <a:t>‹#›</a:t>
            </a:fld>
            <a:endParaRPr lang="en-GB" altLang="nl-NL"/>
          </a:p>
        </p:txBody>
      </p:sp>
      <p:sp>
        <p:nvSpPr>
          <p:cNvPr id="6" name="Footer Placeholder 5">
            <a:extLst>
              <a:ext uri="{FF2B5EF4-FFF2-40B4-BE49-F238E27FC236}">
                <a16:creationId xmlns:a16="http://schemas.microsoft.com/office/drawing/2014/main" id="{46BC22DC-2F3B-480A-A274-E4911DF24D5E}"/>
              </a:ext>
            </a:extLst>
          </p:cNvPr>
          <p:cNvSpPr>
            <a:spLocks noGrp="1" noChangeArrowheads="1"/>
          </p:cNvSpPr>
          <p:nvPr>
            <p:ph type="ftr" sz="quarter" idx="11"/>
          </p:nvPr>
        </p:nvSpPr>
        <p:spPr/>
        <p:txBody>
          <a:bodyPr/>
          <a:lstStyle>
            <a:lvl1pPr>
              <a:defRPr sz="1200" b="0" i="0" u="none" kern="800" cap="none" spc="0">
                <a:solidFill>
                  <a:schemeClr val="tx1"/>
                </a:solidFill>
                <a:latin typeface="+mn-lt"/>
              </a:defRPr>
            </a:lvl1pPr>
          </a:lstStyle>
          <a:p>
            <a:pPr>
              <a:defRPr/>
            </a:pPr>
            <a:r>
              <a:rPr lang="en-GB"/>
              <a:t>Halle 2021</a:t>
            </a:r>
          </a:p>
        </p:txBody>
      </p:sp>
      <p:sp>
        <p:nvSpPr>
          <p:cNvPr id="8" name="Rectangle 4">
            <a:extLst>
              <a:ext uri="{FF2B5EF4-FFF2-40B4-BE49-F238E27FC236}">
                <a16:creationId xmlns:a16="http://schemas.microsoft.com/office/drawing/2014/main" id="{9140389F-C0F8-4921-B2CF-9882464FAE37}"/>
              </a:ext>
            </a:extLst>
          </p:cNvPr>
          <p:cNvSpPr>
            <a:spLocks noGrp="1" noChangeArrowheads="1"/>
          </p:cNvSpPr>
          <p:nvPr>
            <p:ph type="dt" sz="half" idx="12"/>
          </p:nvPr>
        </p:nvSpPr>
        <p:spPr/>
        <p:txBody>
          <a:bodyPr/>
          <a:lstStyle>
            <a:lvl1pPr algn="r">
              <a:defRPr sz="1200" b="0" i="0" kern="800" cap="none" spc="0">
                <a:solidFill>
                  <a:schemeClr val="tx1"/>
                </a:solidFill>
                <a:latin typeface="+mn-lt"/>
              </a:defRPr>
            </a:lvl1pPr>
          </a:lstStyle>
          <a:p>
            <a:pPr>
              <a:defRPr/>
            </a:pPr>
            <a:fld id="{414FC32C-DD42-4914-8F08-287AB94ACCD4}" type="datetime1">
              <a:rPr lang="nl-NL"/>
              <a:pPr>
                <a:defRPr/>
              </a:pPr>
              <a:t>01-12-2021</a:t>
            </a:fld>
            <a:endParaRPr lang="en-GB" dirty="0"/>
          </a:p>
        </p:txBody>
      </p:sp>
    </p:spTree>
    <p:extLst>
      <p:ext uri="{BB962C8B-B14F-4D97-AF65-F5344CB8AC3E}">
        <p14:creationId xmlns:p14="http://schemas.microsoft.com/office/powerpoint/2010/main" val="185553607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el 1"/>
          <p:cNvSpPr>
            <a:spLocks noGrp="1"/>
          </p:cNvSpPr>
          <p:nvPr>
            <p:ph type="title"/>
          </p:nvPr>
        </p:nvSpPr>
        <p:spPr>
          <a:xfrm>
            <a:off x="566737" y="0"/>
            <a:ext cx="6524815" cy="854075"/>
          </a:xfrm>
        </p:spPr>
        <p:txBody>
          <a:bodyPr/>
          <a:lstStyle>
            <a:lvl1pPr algn="l">
              <a:defRPr sz="2400" b="1"/>
            </a:lvl1pPr>
          </a:lstStyle>
          <a:p>
            <a:r>
              <a:rPr lang="en-US"/>
              <a:t>Click to edit Master title style</a:t>
            </a:r>
            <a:endParaRPr lang="nl-NL" dirty="0"/>
          </a:p>
        </p:txBody>
      </p:sp>
      <p:sp>
        <p:nvSpPr>
          <p:cNvPr id="4" name="Tijdelijke aanduiding voor tekst 3"/>
          <p:cNvSpPr>
            <a:spLocks noGrp="1"/>
          </p:cNvSpPr>
          <p:nvPr>
            <p:ph type="body" sz="half" idx="2"/>
          </p:nvPr>
        </p:nvSpPr>
        <p:spPr>
          <a:xfrm>
            <a:off x="566737" y="1135064"/>
            <a:ext cx="3008313" cy="5118678"/>
          </a:xfrm>
        </p:spPr>
        <p:txBody>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Rectangle 3"/>
          <p:cNvSpPr>
            <a:spLocks noGrp="1" noChangeArrowheads="1"/>
          </p:cNvSpPr>
          <p:nvPr>
            <p:ph idx="13"/>
          </p:nvPr>
        </p:nvSpPr>
        <p:spPr bwMode="auto">
          <a:xfrm>
            <a:off x="3740150" y="1144588"/>
            <a:ext cx="5123557" cy="5113337"/>
          </a:xfrm>
          <a:prstGeom prst="rect">
            <a:avLst/>
          </a:prstGeom>
          <a:noFill/>
          <a:ln>
            <a:noFill/>
          </a:ln>
          <a:effectLst/>
        </p:spPr>
        <p:txBody>
          <a:bodyPr/>
          <a:lstStyle>
            <a:lvl1pPr marL="0" indent="0">
              <a:buFontTx/>
              <a:buNone/>
              <a:defRPr/>
            </a:lvl1pPr>
            <a:lvl2pPr marL="0">
              <a:defRPr/>
            </a:lvl2pPr>
            <a:lvl3pPr marL="360000">
              <a:defRPr/>
            </a:lvl3pPr>
            <a:lvl4pPr marL="720000">
              <a:defRPr/>
            </a:lvl4pPr>
            <a:lvl5pPr marL="108000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Tijdelijke aanduiding voor datum 4">
            <a:extLst>
              <a:ext uri="{FF2B5EF4-FFF2-40B4-BE49-F238E27FC236}">
                <a16:creationId xmlns:a16="http://schemas.microsoft.com/office/drawing/2014/main" id="{38182A46-B9CF-4E7D-A141-477F1F447BF5}"/>
              </a:ext>
            </a:extLst>
          </p:cNvPr>
          <p:cNvSpPr>
            <a:spLocks noGrp="1"/>
          </p:cNvSpPr>
          <p:nvPr>
            <p:ph type="dt" sz="half" idx="14"/>
          </p:nvPr>
        </p:nvSpPr>
        <p:spPr/>
        <p:txBody>
          <a:bodyPr/>
          <a:lstStyle>
            <a:lvl1pPr>
              <a:defRPr/>
            </a:lvl1pPr>
          </a:lstStyle>
          <a:p>
            <a:pPr>
              <a:defRPr/>
            </a:pPr>
            <a:fld id="{099F532E-8B3C-492C-935C-B356A24F209F}" type="datetime5">
              <a:rPr lang="en-US"/>
              <a:pPr>
                <a:defRPr/>
              </a:pPr>
              <a:t>1-Dec-21</a:t>
            </a:fld>
            <a:endParaRPr lang="en-GB" dirty="0"/>
          </a:p>
        </p:txBody>
      </p:sp>
      <p:sp>
        <p:nvSpPr>
          <p:cNvPr id="6" name="Tijdelijke aanduiding voor dianummer 6">
            <a:extLst>
              <a:ext uri="{FF2B5EF4-FFF2-40B4-BE49-F238E27FC236}">
                <a16:creationId xmlns:a16="http://schemas.microsoft.com/office/drawing/2014/main" id="{A08FB087-C2D9-418E-A6BB-5CC2441E6BB4}"/>
              </a:ext>
            </a:extLst>
          </p:cNvPr>
          <p:cNvSpPr>
            <a:spLocks noGrp="1"/>
          </p:cNvSpPr>
          <p:nvPr>
            <p:ph type="sldNum" sz="quarter" idx="15"/>
          </p:nvPr>
        </p:nvSpPr>
        <p:spPr/>
        <p:txBody>
          <a:bodyPr/>
          <a:lstStyle>
            <a:lvl1pPr>
              <a:defRPr/>
            </a:lvl1pPr>
          </a:lstStyle>
          <a:p>
            <a:pPr>
              <a:defRPr/>
            </a:pPr>
            <a:fld id="{B94DD299-8DF0-4C82-8CDC-12A2CB7E75CE}" type="slidenum">
              <a:rPr lang="en-GB" altLang="nl-NL"/>
              <a:pPr>
                <a:defRPr/>
              </a:pPr>
              <a:t>‹#›</a:t>
            </a:fld>
            <a:endParaRPr lang="en-GB" altLang="nl-NL"/>
          </a:p>
        </p:txBody>
      </p:sp>
      <p:sp>
        <p:nvSpPr>
          <p:cNvPr id="7" name="Rectangle 5">
            <a:extLst>
              <a:ext uri="{FF2B5EF4-FFF2-40B4-BE49-F238E27FC236}">
                <a16:creationId xmlns:a16="http://schemas.microsoft.com/office/drawing/2014/main" id="{8DE0FF92-15EB-4674-94B8-9099893867F5}"/>
              </a:ext>
            </a:extLst>
          </p:cNvPr>
          <p:cNvSpPr>
            <a:spLocks noGrp="1" noChangeArrowheads="1"/>
          </p:cNvSpPr>
          <p:nvPr>
            <p:ph type="ftr" sz="quarter" idx="16"/>
          </p:nvPr>
        </p:nvSpPr>
        <p:spPr>
          <a:xfrm>
            <a:off x="1304925" y="6553200"/>
            <a:ext cx="4708525" cy="304800"/>
          </a:xfrm>
        </p:spPr>
        <p:txBody>
          <a:bodyPr/>
          <a:lstStyle>
            <a:lvl1pPr>
              <a:defRPr sz="1200">
                <a:solidFill>
                  <a:srgbClr val="FFFFFF"/>
                </a:solidFill>
                <a:latin typeface="+mn-lt"/>
              </a:defRPr>
            </a:lvl1pPr>
          </a:lstStyle>
          <a:p>
            <a:pPr>
              <a:defRPr/>
            </a:pPr>
            <a:r>
              <a:rPr lang="en-GB"/>
              <a:t>FOS INtroduction 2018</a:t>
            </a:r>
          </a:p>
        </p:txBody>
      </p:sp>
    </p:spTree>
    <p:extLst>
      <p:ext uri="{BB962C8B-B14F-4D97-AF65-F5344CB8AC3E}">
        <p14:creationId xmlns:p14="http://schemas.microsoft.com/office/powerpoint/2010/main" val="3128388901"/>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Slide without footer">
    <p:spTree>
      <p:nvGrpSpPr>
        <p:cNvPr id="1" name=""/>
        <p:cNvGrpSpPr/>
        <p:nvPr/>
      </p:nvGrpSpPr>
      <p:grpSpPr>
        <a:xfrm>
          <a:off x="0" y="0"/>
          <a:ext cx="0" cy="0"/>
          <a:chOff x="0" y="0"/>
          <a:chExt cx="0" cy="0"/>
        </a:xfrm>
      </p:grpSpPr>
      <p:sp>
        <p:nvSpPr>
          <p:cNvPr id="4" name="Rechthoek 14">
            <a:extLst>
              <a:ext uri="{FF2B5EF4-FFF2-40B4-BE49-F238E27FC236}">
                <a16:creationId xmlns:a16="http://schemas.microsoft.com/office/drawing/2014/main" id="{8A56618F-34B4-4A8A-9129-767B38FC71E3}"/>
              </a:ext>
            </a:extLst>
          </p:cNvPr>
          <p:cNvSpPr>
            <a:spLocks noChangeArrowheads="1"/>
          </p:cNvSpPr>
          <p:nvPr userDrawn="1"/>
        </p:nvSpPr>
        <p:spPr bwMode="auto">
          <a:xfrm>
            <a:off x="0" y="6578600"/>
            <a:ext cx="9144000" cy="279400"/>
          </a:xfrm>
          <a:prstGeom prst="rect">
            <a:avLst/>
          </a:prstGeom>
          <a:solidFill>
            <a:schemeClr val="tx1"/>
          </a:solidFill>
          <a:ln w="9525" algn="ctr">
            <a:solidFill>
              <a:schemeClr val="tx1"/>
            </a:solidFill>
            <a:round/>
            <a:headEnd/>
            <a:tailEnd/>
          </a:ln>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defRPr/>
            </a:pPr>
            <a:endParaRPr lang="nl-NL" altLang="nl-NL" sz="2400">
              <a:latin typeface="Times" panose="02020603050405020304" pitchFamily="18" charset="0"/>
              <a:ea typeface="MS PGothic" panose="020B0600070205080204" pitchFamily="34" charset="-128"/>
            </a:endParaRPr>
          </a:p>
        </p:txBody>
      </p:sp>
      <p:sp>
        <p:nvSpPr>
          <p:cNvPr id="6" name="Titel 5"/>
          <p:cNvSpPr>
            <a:spLocks noGrp="1"/>
          </p:cNvSpPr>
          <p:nvPr>
            <p:ph type="title"/>
          </p:nvPr>
        </p:nvSpPr>
        <p:spPr/>
        <p:txBody>
          <a:bodyPr/>
          <a:lstStyle/>
          <a:p>
            <a:r>
              <a:rPr lang="nl-NL"/>
              <a:t>Titelstijl van model bewerken</a:t>
            </a:r>
            <a:endParaRPr lang="nl-NL" dirty="0"/>
          </a:p>
        </p:txBody>
      </p:sp>
      <p:sp>
        <p:nvSpPr>
          <p:cNvPr id="8" name="Tijdelijke aanduiding voor inhoud 2"/>
          <p:cNvSpPr>
            <a:spLocks noGrp="1"/>
          </p:cNvSpPr>
          <p:nvPr>
            <p:ph idx="1"/>
          </p:nvPr>
        </p:nvSpPr>
        <p:spPr>
          <a:xfrm>
            <a:off x="566738" y="1354667"/>
            <a:ext cx="8286750" cy="4980517"/>
          </a:xfrm>
          <a:prstGeom prst="rect">
            <a:avLst/>
          </a:prstGeom>
        </p:spPr>
        <p:txBody>
          <a:bodyPr/>
          <a:lstStyle/>
          <a:p>
            <a:pPr lvl="0"/>
            <a:r>
              <a:rPr lang="nl-NL"/>
              <a:t>Klik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NL" dirty="0"/>
          </a:p>
        </p:txBody>
      </p:sp>
    </p:spTree>
    <p:extLst>
      <p:ext uri="{BB962C8B-B14F-4D97-AF65-F5344CB8AC3E}">
        <p14:creationId xmlns:p14="http://schemas.microsoft.com/office/powerpoint/2010/main" val="2396371835"/>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Single title lin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hthoek 14">
            <a:extLst>
              <a:ext uri="{FF2B5EF4-FFF2-40B4-BE49-F238E27FC236}">
                <a16:creationId xmlns:a16="http://schemas.microsoft.com/office/drawing/2014/main" id="{EAEF4931-5996-40B9-BB7C-9577286BDAE5}"/>
              </a:ext>
            </a:extLst>
          </p:cNvPr>
          <p:cNvSpPr>
            <a:spLocks noChangeArrowheads="1"/>
          </p:cNvSpPr>
          <p:nvPr userDrawn="1"/>
        </p:nvSpPr>
        <p:spPr bwMode="auto">
          <a:xfrm>
            <a:off x="0" y="6578600"/>
            <a:ext cx="9144000" cy="279400"/>
          </a:xfrm>
          <a:prstGeom prst="rect">
            <a:avLst/>
          </a:prstGeom>
          <a:solidFill>
            <a:schemeClr val="tx1"/>
          </a:solidFill>
          <a:ln w="9525" algn="ctr">
            <a:solidFill>
              <a:schemeClr val="tx1"/>
            </a:solidFill>
            <a:round/>
            <a:headEnd/>
            <a:tailEnd/>
          </a:ln>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defRPr/>
            </a:pPr>
            <a:endParaRPr lang="nl-NL" altLang="nl-NL" sz="2400">
              <a:latin typeface="Times" panose="02020603050405020304" pitchFamily="18" charset="0"/>
              <a:ea typeface="MS PGothic" panose="020B0600070205080204" pitchFamily="34" charset="-128"/>
            </a:endParaRPr>
          </a:p>
        </p:txBody>
      </p:sp>
      <p:sp>
        <p:nvSpPr>
          <p:cNvPr id="6" name="Titel 5"/>
          <p:cNvSpPr>
            <a:spLocks noGrp="1"/>
          </p:cNvSpPr>
          <p:nvPr>
            <p:ph type="title"/>
          </p:nvPr>
        </p:nvSpPr>
        <p:spPr>
          <a:xfrm>
            <a:off x="566739" y="1"/>
            <a:ext cx="6610350" cy="668867"/>
          </a:xfrm>
        </p:spPr>
        <p:txBody>
          <a:bodyPr/>
          <a:lstStyle/>
          <a:p>
            <a:r>
              <a:rPr lang="nl-NL"/>
              <a:t>Titelstijl van model bewerken</a:t>
            </a:r>
          </a:p>
        </p:txBody>
      </p:sp>
      <p:sp>
        <p:nvSpPr>
          <p:cNvPr id="10" name="Tijdelijke aanduiding voor inhoud 2"/>
          <p:cNvSpPr>
            <a:spLocks noGrp="1"/>
          </p:cNvSpPr>
          <p:nvPr>
            <p:ph idx="1"/>
          </p:nvPr>
        </p:nvSpPr>
        <p:spPr>
          <a:xfrm>
            <a:off x="566738" y="939800"/>
            <a:ext cx="8286750" cy="5395384"/>
          </a:xfrm>
          <a:prstGeom prst="rect">
            <a:avLst/>
          </a:prstGeom>
        </p:spPr>
        <p:txBody>
          <a:bodyPr/>
          <a:lstStyle/>
          <a:p>
            <a:pPr lvl="0"/>
            <a:r>
              <a:rPr lang="nl-NL"/>
              <a:t>Klik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NL" dirty="0"/>
          </a:p>
        </p:txBody>
      </p:sp>
    </p:spTree>
    <p:extLst>
      <p:ext uri="{BB962C8B-B14F-4D97-AF65-F5344CB8AC3E}">
        <p14:creationId xmlns:p14="http://schemas.microsoft.com/office/powerpoint/2010/main" val="3717194413"/>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Twee objecten">
    <p:spTree>
      <p:nvGrpSpPr>
        <p:cNvPr id="1" name=""/>
        <p:cNvGrpSpPr/>
        <p:nvPr/>
      </p:nvGrpSpPr>
      <p:grpSpPr>
        <a:xfrm>
          <a:off x="0" y="0"/>
          <a:ext cx="0" cy="0"/>
          <a:chOff x="0" y="0"/>
          <a:chExt cx="0" cy="0"/>
        </a:xfrm>
      </p:grpSpPr>
      <p:sp>
        <p:nvSpPr>
          <p:cNvPr id="8" name="Rectangle 3"/>
          <p:cNvSpPr>
            <a:spLocks noGrp="1" noChangeArrowheads="1"/>
          </p:cNvSpPr>
          <p:nvPr>
            <p:ph idx="1"/>
          </p:nvPr>
        </p:nvSpPr>
        <p:spPr bwMode="auto">
          <a:xfrm>
            <a:off x="566740" y="1363133"/>
            <a:ext cx="4003675" cy="4961467"/>
          </a:xfrm>
          <a:prstGeom prst="rect">
            <a:avLst/>
          </a:prstGeom>
          <a:noFill/>
          <a:ln>
            <a:noFill/>
          </a:ln>
          <a:effectLst/>
        </p:spPr>
        <p:txBody>
          <a:bodyPr/>
          <a:lstStyle>
            <a:lvl1pPr marL="0" indent="0">
              <a:buFontTx/>
              <a:buNone/>
              <a:defRPr/>
            </a:lvl1pPr>
            <a:lvl2pPr marL="0">
              <a:defRPr/>
            </a:lvl2pPr>
            <a:lvl3pPr marL="360000">
              <a:defRPr/>
            </a:lvl3pPr>
            <a:lvl4pPr marL="720000">
              <a:defRPr/>
            </a:lvl4pPr>
            <a:lvl5pPr marL="1080000">
              <a:defRPr/>
            </a:lvl5pPr>
          </a:lstStyle>
          <a:p>
            <a:pPr lvl="0"/>
            <a:r>
              <a:rPr lang="nl-NL"/>
              <a:t>Klik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GB" dirty="0"/>
          </a:p>
        </p:txBody>
      </p:sp>
      <p:sp>
        <p:nvSpPr>
          <p:cNvPr id="11" name="Rectangle 3"/>
          <p:cNvSpPr>
            <a:spLocks noGrp="1" noChangeArrowheads="1"/>
          </p:cNvSpPr>
          <p:nvPr>
            <p:ph idx="13"/>
          </p:nvPr>
        </p:nvSpPr>
        <p:spPr bwMode="auto">
          <a:xfrm>
            <a:off x="4860034" y="1363133"/>
            <a:ext cx="4003675" cy="4961467"/>
          </a:xfrm>
          <a:prstGeom prst="rect">
            <a:avLst/>
          </a:prstGeom>
          <a:noFill/>
          <a:ln>
            <a:noFill/>
          </a:ln>
          <a:effectLst/>
        </p:spPr>
        <p:txBody>
          <a:bodyPr/>
          <a:lstStyle>
            <a:lvl1pPr marL="0" indent="0">
              <a:buFontTx/>
              <a:buNone/>
              <a:defRPr/>
            </a:lvl1pPr>
            <a:lvl2pPr marL="0">
              <a:defRPr/>
            </a:lvl2pPr>
            <a:lvl3pPr marL="360000">
              <a:defRPr/>
            </a:lvl3pPr>
            <a:lvl4pPr marL="720000">
              <a:defRPr/>
            </a:lvl4pPr>
            <a:lvl5pPr marL="1080000">
              <a:defRPr/>
            </a:lvl5pPr>
          </a:lstStyle>
          <a:p>
            <a:pPr lvl="0"/>
            <a:r>
              <a:rPr lang="nl-NL"/>
              <a:t>Klik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GB" dirty="0"/>
          </a:p>
        </p:txBody>
      </p:sp>
      <p:sp>
        <p:nvSpPr>
          <p:cNvPr id="9" name="Rectangle 2"/>
          <p:cNvSpPr>
            <a:spLocks noGrp="1" noChangeArrowheads="1"/>
          </p:cNvSpPr>
          <p:nvPr>
            <p:ph type="title"/>
          </p:nvPr>
        </p:nvSpPr>
        <p:spPr bwMode="auto">
          <a:xfrm>
            <a:off x="566739" y="1"/>
            <a:ext cx="6625961" cy="1138767"/>
          </a:xfrm>
          <a:prstGeom prst="rect">
            <a:avLst/>
          </a:prstGeom>
          <a:noFill/>
          <a:ln>
            <a:noFill/>
          </a:ln>
          <a:effectLst/>
        </p:spPr>
        <p:txBody>
          <a:bodyPr/>
          <a:lstStyle/>
          <a:p>
            <a:pPr lvl="0"/>
            <a:r>
              <a:rPr lang="nl-NL"/>
              <a:t>Titelstijl van model bewerken</a:t>
            </a:r>
            <a:endParaRPr lang="en-GB" dirty="0"/>
          </a:p>
        </p:txBody>
      </p:sp>
      <p:sp>
        <p:nvSpPr>
          <p:cNvPr id="5" name="Rectangle 4">
            <a:extLst>
              <a:ext uri="{FF2B5EF4-FFF2-40B4-BE49-F238E27FC236}">
                <a16:creationId xmlns:a16="http://schemas.microsoft.com/office/drawing/2014/main" id="{E1CCF0AE-1618-4664-8BF5-58AF719FE257}"/>
              </a:ext>
            </a:extLst>
          </p:cNvPr>
          <p:cNvSpPr>
            <a:spLocks noGrp="1" noChangeArrowheads="1"/>
          </p:cNvSpPr>
          <p:nvPr>
            <p:ph type="dt" sz="half" idx="14"/>
          </p:nvPr>
        </p:nvSpPr>
        <p:spPr>
          <a:ln/>
        </p:spPr>
        <p:txBody>
          <a:bodyPr/>
          <a:lstStyle>
            <a:lvl1pPr>
              <a:defRPr/>
            </a:lvl1pPr>
          </a:lstStyle>
          <a:p>
            <a:pPr>
              <a:defRPr/>
            </a:pPr>
            <a:fld id="{F5137DC2-B838-4DD0-86D4-7A299B663E09}" type="datetime1">
              <a:rPr lang="nl-NL"/>
              <a:pPr>
                <a:defRPr/>
              </a:pPr>
              <a:t>01-12-2021</a:t>
            </a:fld>
            <a:endParaRPr lang="en-GB" dirty="0"/>
          </a:p>
        </p:txBody>
      </p:sp>
      <p:sp>
        <p:nvSpPr>
          <p:cNvPr id="6" name="Rectangle 5">
            <a:extLst>
              <a:ext uri="{FF2B5EF4-FFF2-40B4-BE49-F238E27FC236}">
                <a16:creationId xmlns:a16="http://schemas.microsoft.com/office/drawing/2014/main" id="{2133FE21-D257-4E1E-B731-B109E7DFC10F}"/>
              </a:ext>
            </a:extLst>
          </p:cNvPr>
          <p:cNvSpPr>
            <a:spLocks noGrp="1" noChangeArrowheads="1"/>
          </p:cNvSpPr>
          <p:nvPr>
            <p:ph type="ftr" sz="quarter" idx="15"/>
          </p:nvPr>
        </p:nvSpPr>
        <p:spPr>
          <a:ln/>
        </p:spPr>
        <p:txBody>
          <a:bodyPr/>
          <a:lstStyle>
            <a:lvl1pPr>
              <a:defRPr/>
            </a:lvl1pPr>
          </a:lstStyle>
          <a:p>
            <a:pPr>
              <a:defRPr/>
            </a:pPr>
            <a:r>
              <a:rPr lang="en-GB"/>
              <a:t>Halle 2021</a:t>
            </a:r>
          </a:p>
        </p:txBody>
      </p:sp>
      <p:sp>
        <p:nvSpPr>
          <p:cNvPr id="7" name="Rectangle 6">
            <a:extLst>
              <a:ext uri="{FF2B5EF4-FFF2-40B4-BE49-F238E27FC236}">
                <a16:creationId xmlns:a16="http://schemas.microsoft.com/office/drawing/2014/main" id="{3E33DC1E-F8AA-4261-B018-B48F7CB30520}"/>
              </a:ext>
            </a:extLst>
          </p:cNvPr>
          <p:cNvSpPr>
            <a:spLocks noGrp="1" noChangeArrowheads="1"/>
          </p:cNvSpPr>
          <p:nvPr>
            <p:ph type="sldNum" sz="quarter" idx="16"/>
          </p:nvPr>
        </p:nvSpPr>
        <p:spPr>
          <a:ln/>
        </p:spPr>
        <p:txBody>
          <a:bodyPr/>
          <a:lstStyle>
            <a:lvl1pPr>
              <a:defRPr/>
            </a:lvl1pPr>
          </a:lstStyle>
          <a:p>
            <a:pPr>
              <a:defRPr/>
            </a:pPr>
            <a:fld id="{8AB9CD53-0F8F-44D7-8515-547DDAB81FC1}" type="slidenum">
              <a:rPr lang="en-GB" altLang="nl-NL"/>
              <a:pPr>
                <a:defRPr/>
              </a:pPr>
              <a:t>‹#›</a:t>
            </a:fld>
            <a:endParaRPr lang="en-GB" altLang="nl-NL"/>
          </a:p>
        </p:txBody>
      </p:sp>
    </p:spTree>
    <p:extLst>
      <p:ext uri="{BB962C8B-B14F-4D97-AF65-F5344CB8AC3E}">
        <p14:creationId xmlns:p14="http://schemas.microsoft.com/office/powerpoint/2010/main" val="883689830"/>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Vergelijking">
    <p:spTree>
      <p:nvGrpSpPr>
        <p:cNvPr id="1" name=""/>
        <p:cNvGrpSpPr/>
        <p:nvPr/>
      </p:nvGrpSpPr>
      <p:grpSpPr>
        <a:xfrm>
          <a:off x="0" y="0"/>
          <a:ext cx="0" cy="0"/>
          <a:chOff x="0" y="0"/>
          <a:chExt cx="0" cy="0"/>
        </a:xfrm>
      </p:grpSpPr>
      <p:sp>
        <p:nvSpPr>
          <p:cNvPr id="3" name="Tijdelijke aanduiding voor tekst 2"/>
          <p:cNvSpPr>
            <a:spLocks noGrp="1"/>
          </p:cNvSpPr>
          <p:nvPr>
            <p:ph type="body" idx="1"/>
          </p:nvPr>
        </p:nvSpPr>
        <p:spPr>
          <a:xfrm>
            <a:off x="566740" y="1354667"/>
            <a:ext cx="4003675" cy="1046955"/>
          </a:xfrm>
          <a:prstGeom prst="rect">
            <a:avLst/>
          </a:prstGeom>
        </p:spPr>
        <p:txBody>
          <a:bodyPr/>
          <a:lstStyle>
            <a:lvl1pPr marL="0" indent="0">
              <a:buNone/>
              <a:defRPr sz="20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 om de tekststijl van het model te bewerken</a:t>
            </a:r>
          </a:p>
        </p:txBody>
      </p:sp>
      <p:sp>
        <p:nvSpPr>
          <p:cNvPr id="4" name="Tijdelijke aanduiding voor inhoud 3"/>
          <p:cNvSpPr>
            <a:spLocks noGrp="1"/>
          </p:cNvSpPr>
          <p:nvPr>
            <p:ph sz="half" idx="2"/>
          </p:nvPr>
        </p:nvSpPr>
        <p:spPr>
          <a:xfrm>
            <a:off x="566737" y="2539999"/>
            <a:ext cx="4003676" cy="3812911"/>
          </a:xfrm>
          <a:prstGeom prst="rect">
            <a:avLst/>
          </a:prstGeom>
        </p:spPr>
        <p:txBody>
          <a:bodyPr/>
          <a:lstStyle>
            <a:lvl1pPr>
              <a:defRPr sz="2000"/>
            </a:lvl1pPr>
            <a:lvl2pPr>
              <a:defRPr sz="2000"/>
            </a:lvl2pPr>
            <a:lvl3pPr>
              <a:defRPr sz="1800"/>
            </a:lvl3pPr>
            <a:lvl4pPr>
              <a:defRPr sz="1800"/>
            </a:lvl4pPr>
            <a:lvl5pPr>
              <a:defRPr sz="1800"/>
            </a:lvl5pPr>
            <a:lvl6pPr>
              <a:defRPr sz="1600"/>
            </a:lvl6pPr>
            <a:lvl7pPr>
              <a:defRPr sz="1600"/>
            </a:lvl7pPr>
            <a:lvl8pPr>
              <a:defRPr sz="1600"/>
            </a:lvl8pPr>
            <a:lvl9pPr>
              <a:defRPr sz="1600"/>
            </a:lvl9pPr>
          </a:lstStyle>
          <a:p>
            <a:pPr lvl="0"/>
            <a:r>
              <a:rPr lang="nl-NL"/>
              <a:t>Klik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NL" dirty="0"/>
          </a:p>
        </p:txBody>
      </p:sp>
      <p:sp>
        <p:nvSpPr>
          <p:cNvPr id="5" name="Tijdelijke aanduiding voor tekst 4"/>
          <p:cNvSpPr>
            <a:spLocks noGrp="1"/>
          </p:cNvSpPr>
          <p:nvPr>
            <p:ph type="body" sz="quarter" idx="3"/>
          </p:nvPr>
        </p:nvSpPr>
        <p:spPr>
          <a:xfrm>
            <a:off x="4852988" y="1354667"/>
            <a:ext cx="4004630" cy="1046955"/>
          </a:xfrm>
          <a:prstGeom prst="rect">
            <a:avLst/>
          </a:prstGeom>
        </p:spPr>
        <p:txBody>
          <a:bodyPr/>
          <a:lstStyle>
            <a:lvl1pPr marL="0" indent="0">
              <a:buNone/>
              <a:defRPr sz="20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 om de tekststijl van het model te bewerken</a:t>
            </a:r>
          </a:p>
        </p:txBody>
      </p:sp>
      <p:sp>
        <p:nvSpPr>
          <p:cNvPr id="6" name="Tijdelijke aanduiding voor inhoud 5"/>
          <p:cNvSpPr>
            <a:spLocks noGrp="1"/>
          </p:cNvSpPr>
          <p:nvPr>
            <p:ph sz="quarter" idx="4"/>
          </p:nvPr>
        </p:nvSpPr>
        <p:spPr>
          <a:xfrm>
            <a:off x="4852988" y="2539999"/>
            <a:ext cx="4004630" cy="3812912"/>
          </a:xfrm>
          <a:prstGeom prst="rect">
            <a:avLst/>
          </a:prstGeom>
        </p:spPr>
        <p:txBody>
          <a:bodyPr/>
          <a:lstStyle>
            <a:lvl1pPr>
              <a:defRPr sz="2000"/>
            </a:lvl1pPr>
            <a:lvl2pPr>
              <a:defRPr sz="2000"/>
            </a:lvl2pPr>
            <a:lvl3pPr>
              <a:defRPr sz="1800"/>
            </a:lvl3pPr>
            <a:lvl4pPr>
              <a:defRPr sz="1800"/>
            </a:lvl4pPr>
            <a:lvl5pPr>
              <a:defRPr sz="1800"/>
            </a:lvl5pPr>
            <a:lvl6pPr>
              <a:defRPr sz="1600"/>
            </a:lvl6pPr>
            <a:lvl7pPr>
              <a:defRPr sz="1600"/>
            </a:lvl7pPr>
            <a:lvl8pPr>
              <a:defRPr sz="1600"/>
            </a:lvl8pPr>
            <a:lvl9pPr>
              <a:defRPr sz="1600"/>
            </a:lvl9pPr>
          </a:lstStyle>
          <a:p>
            <a:pPr lvl="0"/>
            <a:r>
              <a:rPr lang="nl-NL"/>
              <a:t>Klik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NL" dirty="0"/>
          </a:p>
        </p:txBody>
      </p:sp>
      <p:sp>
        <p:nvSpPr>
          <p:cNvPr id="10" name="Rectangle 2"/>
          <p:cNvSpPr>
            <a:spLocks noGrp="1" noChangeArrowheads="1"/>
          </p:cNvSpPr>
          <p:nvPr>
            <p:ph type="title"/>
          </p:nvPr>
        </p:nvSpPr>
        <p:spPr bwMode="auto">
          <a:xfrm>
            <a:off x="566739" y="1"/>
            <a:ext cx="6625961" cy="1138767"/>
          </a:xfrm>
          <a:prstGeom prst="rect">
            <a:avLst/>
          </a:prstGeom>
          <a:noFill/>
          <a:ln>
            <a:noFill/>
          </a:ln>
          <a:effectLst/>
        </p:spPr>
        <p:txBody>
          <a:bodyPr/>
          <a:lstStyle/>
          <a:p>
            <a:pPr lvl="0"/>
            <a:r>
              <a:rPr lang="nl-NL"/>
              <a:t>Titelstijl van model bewerken</a:t>
            </a:r>
            <a:endParaRPr lang="en-GB" dirty="0"/>
          </a:p>
        </p:txBody>
      </p:sp>
      <p:sp>
        <p:nvSpPr>
          <p:cNvPr id="7" name="Rectangle 4">
            <a:extLst>
              <a:ext uri="{FF2B5EF4-FFF2-40B4-BE49-F238E27FC236}">
                <a16:creationId xmlns:a16="http://schemas.microsoft.com/office/drawing/2014/main" id="{EE5E6BF2-2A6B-40E2-969B-07F22A81E2C9}"/>
              </a:ext>
            </a:extLst>
          </p:cNvPr>
          <p:cNvSpPr>
            <a:spLocks noGrp="1" noChangeArrowheads="1"/>
          </p:cNvSpPr>
          <p:nvPr>
            <p:ph type="dt" sz="half" idx="10"/>
          </p:nvPr>
        </p:nvSpPr>
        <p:spPr>
          <a:ln/>
        </p:spPr>
        <p:txBody>
          <a:bodyPr/>
          <a:lstStyle>
            <a:lvl1pPr>
              <a:defRPr/>
            </a:lvl1pPr>
          </a:lstStyle>
          <a:p>
            <a:pPr>
              <a:defRPr/>
            </a:pPr>
            <a:fld id="{A19FAC0D-FD27-4839-8E01-E65F77A43855}" type="datetime1">
              <a:rPr lang="nl-NL"/>
              <a:pPr>
                <a:defRPr/>
              </a:pPr>
              <a:t>01-12-2021</a:t>
            </a:fld>
            <a:endParaRPr lang="en-GB" dirty="0"/>
          </a:p>
        </p:txBody>
      </p:sp>
      <p:sp>
        <p:nvSpPr>
          <p:cNvPr id="8" name="Rectangle 5">
            <a:extLst>
              <a:ext uri="{FF2B5EF4-FFF2-40B4-BE49-F238E27FC236}">
                <a16:creationId xmlns:a16="http://schemas.microsoft.com/office/drawing/2014/main" id="{02AA373D-949F-42D5-B0D9-082AD01D6CA6}"/>
              </a:ext>
            </a:extLst>
          </p:cNvPr>
          <p:cNvSpPr>
            <a:spLocks noGrp="1" noChangeArrowheads="1"/>
          </p:cNvSpPr>
          <p:nvPr>
            <p:ph type="ftr" sz="quarter" idx="11"/>
          </p:nvPr>
        </p:nvSpPr>
        <p:spPr>
          <a:ln/>
        </p:spPr>
        <p:txBody>
          <a:bodyPr/>
          <a:lstStyle>
            <a:lvl1pPr>
              <a:defRPr/>
            </a:lvl1pPr>
          </a:lstStyle>
          <a:p>
            <a:pPr>
              <a:defRPr/>
            </a:pPr>
            <a:r>
              <a:rPr lang="en-GB"/>
              <a:t>Halle 2021</a:t>
            </a:r>
          </a:p>
        </p:txBody>
      </p:sp>
      <p:sp>
        <p:nvSpPr>
          <p:cNvPr id="9" name="Rectangle 6">
            <a:extLst>
              <a:ext uri="{FF2B5EF4-FFF2-40B4-BE49-F238E27FC236}">
                <a16:creationId xmlns:a16="http://schemas.microsoft.com/office/drawing/2014/main" id="{C45F6521-3555-48BA-8ECD-2240F6784C68}"/>
              </a:ext>
            </a:extLst>
          </p:cNvPr>
          <p:cNvSpPr>
            <a:spLocks noGrp="1" noChangeArrowheads="1"/>
          </p:cNvSpPr>
          <p:nvPr>
            <p:ph type="sldNum" sz="quarter" idx="12"/>
          </p:nvPr>
        </p:nvSpPr>
        <p:spPr>
          <a:ln/>
        </p:spPr>
        <p:txBody>
          <a:bodyPr/>
          <a:lstStyle>
            <a:lvl1pPr>
              <a:defRPr/>
            </a:lvl1pPr>
          </a:lstStyle>
          <a:p>
            <a:pPr>
              <a:defRPr/>
            </a:pPr>
            <a:fld id="{55285582-753D-4DB4-9AFF-B9165FACD217}" type="slidenum">
              <a:rPr lang="en-GB" altLang="nl-NL"/>
              <a:pPr>
                <a:defRPr/>
              </a:pPr>
              <a:t>‹#›</a:t>
            </a:fld>
            <a:endParaRPr lang="en-GB" altLang="nl-NL"/>
          </a:p>
        </p:txBody>
      </p:sp>
    </p:spTree>
    <p:extLst>
      <p:ext uri="{BB962C8B-B14F-4D97-AF65-F5344CB8AC3E}">
        <p14:creationId xmlns:p14="http://schemas.microsoft.com/office/powerpoint/2010/main" val="3352383918"/>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Alleen titel">
    <p:spTree>
      <p:nvGrpSpPr>
        <p:cNvPr id="1" name=""/>
        <p:cNvGrpSpPr/>
        <p:nvPr/>
      </p:nvGrpSpPr>
      <p:grpSpPr>
        <a:xfrm>
          <a:off x="0" y="0"/>
          <a:ext cx="0" cy="0"/>
          <a:chOff x="0" y="0"/>
          <a:chExt cx="0" cy="0"/>
        </a:xfrm>
      </p:grpSpPr>
      <p:sp>
        <p:nvSpPr>
          <p:cNvPr id="6" name="Rectangle 2"/>
          <p:cNvSpPr>
            <a:spLocks noGrp="1" noChangeArrowheads="1"/>
          </p:cNvSpPr>
          <p:nvPr>
            <p:ph type="title"/>
          </p:nvPr>
        </p:nvSpPr>
        <p:spPr bwMode="auto">
          <a:xfrm>
            <a:off x="566739" y="1"/>
            <a:ext cx="6625961" cy="1138767"/>
          </a:xfrm>
          <a:prstGeom prst="rect">
            <a:avLst/>
          </a:prstGeom>
          <a:noFill/>
          <a:ln>
            <a:noFill/>
          </a:ln>
          <a:effectLst/>
        </p:spPr>
        <p:txBody>
          <a:bodyPr/>
          <a:lstStyle/>
          <a:p>
            <a:pPr lvl="0"/>
            <a:r>
              <a:rPr lang="nl-NL"/>
              <a:t>Titelstijl van model bewerken</a:t>
            </a:r>
            <a:endParaRPr lang="en-GB" dirty="0"/>
          </a:p>
        </p:txBody>
      </p:sp>
      <p:sp>
        <p:nvSpPr>
          <p:cNvPr id="3" name="Rectangle 4">
            <a:extLst>
              <a:ext uri="{FF2B5EF4-FFF2-40B4-BE49-F238E27FC236}">
                <a16:creationId xmlns:a16="http://schemas.microsoft.com/office/drawing/2014/main" id="{F70D936B-E252-41E4-AF01-24C45B7DDC1D}"/>
              </a:ext>
            </a:extLst>
          </p:cNvPr>
          <p:cNvSpPr>
            <a:spLocks noGrp="1" noChangeArrowheads="1"/>
          </p:cNvSpPr>
          <p:nvPr>
            <p:ph type="dt" sz="half" idx="10"/>
          </p:nvPr>
        </p:nvSpPr>
        <p:spPr>
          <a:ln/>
        </p:spPr>
        <p:txBody>
          <a:bodyPr/>
          <a:lstStyle>
            <a:lvl1pPr>
              <a:defRPr/>
            </a:lvl1pPr>
          </a:lstStyle>
          <a:p>
            <a:pPr>
              <a:defRPr/>
            </a:pPr>
            <a:fld id="{B5E10FA9-44D9-4CD5-BE2D-F82F6D7E00F6}" type="datetime1">
              <a:rPr lang="nl-NL"/>
              <a:pPr>
                <a:defRPr/>
              </a:pPr>
              <a:t>01-12-2021</a:t>
            </a:fld>
            <a:endParaRPr lang="en-GB" dirty="0"/>
          </a:p>
        </p:txBody>
      </p:sp>
      <p:sp>
        <p:nvSpPr>
          <p:cNvPr id="4" name="Rectangle 5">
            <a:extLst>
              <a:ext uri="{FF2B5EF4-FFF2-40B4-BE49-F238E27FC236}">
                <a16:creationId xmlns:a16="http://schemas.microsoft.com/office/drawing/2014/main" id="{C2CF5D20-6D64-4049-B541-6B33BFB0D630}"/>
              </a:ext>
            </a:extLst>
          </p:cNvPr>
          <p:cNvSpPr>
            <a:spLocks noGrp="1" noChangeArrowheads="1"/>
          </p:cNvSpPr>
          <p:nvPr>
            <p:ph type="ftr" sz="quarter" idx="11"/>
          </p:nvPr>
        </p:nvSpPr>
        <p:spPr>
          <a:ln/>
        </p:spPr>
        <p:txBody>
          <a:bodyPr/>
          <a:lstStyle>
            <a:lvl1pPr>
              <a:defRPr/>
            </a:lvl1pPr>
          </a:lstStyle>
          <a:p>
            <a:pPr>
              <a:defRPr/>
            </a:pPr>
            <a:r>
              <a:rPr lang="en-GB"/>
              <a:t>Halle 2021</a:t>
            </a:r>
          </a:p>
        </p:txBody>
      </p:sp>
      <p:sp>
        <p:nvSpPr>
          <p:cNvPr id="5" name="Rectangle 6">
            <a:extLst>
              <a:ext uri="{FF2B5EF4-FFF2-40B4-BE49-F238E27FC236}">
                <a16:creationId xmlns:a16="http://schemas.microsoft.com/office/drawing/2014/main" id="{9C8D7D08-78A4-442B-83F9-7DF24FDEA52B}"/>
              </a:ext>
            </a:extLst>
          </p:cNvPr>
          <p:cNvSpPr>
            <a:spLocks noGrp="1" noChangeArrowheads="1"/>
          </p:cNvSpPr>
          <p:nvPr>
            <p:ph type="sldNum" sz="quarter" idx="12"/>
          </p:nvPr>
        </p:nvSpPr>
        <p:spPr>
          <a:ln/>
        </p:spPr>
        <p:txBody>
          <a:bodyPr/>
          <a:lstStyle>
            <a:lvl1pPr>
              <a:defRPr/>
            </a:lvl1pPr>
          </a:lstStyle>
          <a:p>
            <a:pPr>
              <a:defRPr/>
            </a:pPr>
            <a:fld id="{79A9BA0B-1328-414C-87C1-C20E86CA7879}" type="slidenum">
              <a:rPr lang="en-GB" altLang="nl-NL"/>
              <a:pPr>
                <a:defRPr/>
              </a:pPr>
              <a:t>‹#›</a:t>
            </a:fld>
            <a:endParaRPr lang="en-GB" altLang="nl-NL"/>
          </a:p>
        </p:txBody>
      </p:sp>
    </p:spTree>
    <p:extLst>
      <p:ext uri="{BB962C8B-B14F-4D97-AF65-F5344CB8AC3E}">
        <p14:creationId xmlns:p14="http://schemas.microsoft.com/office/powerpoint/2010/main" val="2741685932"/>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userDrawn="1">
  <p:cSld name="Empty">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F0E09291-B015-45CD-BF67-06DB7350EB61}"/>
              </a:ext>
            </a:extLst>
          </p:cNvPr>
          <p:cNvSpPr>
            <a:spLocks noGrp="1" noChangeArrowheads="1"/>
          </p:cNvSpPr>
          <p:nvPr>
            <p:ph type="dt" sz="half" idx="10"/>
          </p:nvPr>
        </p:nvSpPr>
        <p:spPr>
          <a:ln/>
        </p:spPr>
        <p:txBody>
          <a:bodyPr/>
          <a:lstStyle>
            <a:lvl1pPr>
              <a:defRPr/>
            </a:lvl1pPr>
          </a:lstStyle>
          <a:p>
            <a:pPr>
              <a:defRPr/>
            </a:pPr>
            <a:fld id="{7FC6C7E7-629F-40DD-85FE-654E9C6D0A5E}" type="datetime1">
              <a:rPr lang="nl-NL"/>
              <a:pPr>
                <a:defRPr/>
              </a:pPr>
              <a:t>01-12-2021</a:t>
            </a:fld>
            <a:endParaRPr lang="en-GB" dirty="0"/>
          </a:p>
        </p:txBody>
      </p:sp>
      <p:sp>
        <p:nvSpPr>
          <p:cNvPr id="3" name="Rectangle 5">
            <a:extLst>
              <a:ext uri="{FF2B5EF4-FFF2-40B4-BE49-F238E27FC236}">
                <a16:creationId xmlns:a16="http://schemas.microsoft.com/office/drawing/2014/main" id="{B5CACB44-1198-4B1E-BCE5-4E142D0F9B34}"/>
              </a:ext>
            </a:extLst>
          </p:cNvPr>
          <p:cNvSpPr>
            <a:spLocks noGrp="1" noChangeArrowheads="1"/>
          </p:cNvSpPr>
          <p:nvPr>
            <p:ph type="ftr" sz="quarter" idx="11"/>
          </p:nvPr>
        </p:nvSpPr>
        <p:spPr>
          <a:ln/>
        </p:spPr>
        <p:txBody>
          <a:bodyPr/>
          <a:lstStyle>
            <a:lvl1pPr>
              <a:defRPr/>
            </a:lvl1pPr>
          </a:lstStyle>
          <a:p>
            <a:pPr>
              <a:defRPr/>
            </a:pPr>
            <a:r>
              <a:rPr lang="en-GB"/>
              <a:t>Halle 2021</a:t>
            </a:r>
          </a:p>
        </p:txBody>
      </p:sp>
      <p:sp>
        <p:nvSpPr>
          <p:cNvPr id="4" name="Rectangle 6">
            <a:extLst>
              <a:ext uri="{FF2B5EF4-FFF2-40B4-BE49-F238E27FC236}">
                <a16:creationId xmlns:a16="http://schemas.microsoft.com/office/drawing/2014/main" id="{1C101695-3FF2-4B26-80B3-F5F6033C4A94}"/>
              </a:ext>
            </a:extLst>
          </p:cNvPr>
          <p:cNvSpPr>
            <a:spLocks noGrp="1" noChangeArrowheads="1"/>
          </p:cNvSpPr>
          <p:nvPr>
            <p:ph type="sldNum" sz="quarter" idx="12"/>
          </p:nvPr>
        </p:nvSpPr>
        <p:spPr>
          <a:ln/>
        </p:spPr>
        <p:txBody>
          <a:bodyPr/>
          <a:lstStyle>
            <a:lvl1pPr>
              <a:defRPr/>
            </a:lvl1pPr>
          </a:lstStyle>
          <a:p>
            <a:pPr>
              <a:defRPr/>
            </a:pPr>
            <a:fld id="{86446189-3B96-4B47-BE6B-01D7A039132B}" type="slidenum">
              <a:rPr lang="en-GB" altLang="nl-NL"/>
              <a:pPr>
                <a:defRPr/>
              </a:pPr>
              <a:t>‹#›</a:t>
            </a:fld>
            <a:endParaRPr lang="en-GB" altLang="nl-NL"/>
          </a:p>
        </p:txBody>
      </p:sp>
    </p:spTree>
    <p:extLst>
      <p:ext uri="{BB962C8B-B14F-4D97-AF65-F5344CB8AC3E}">
        <p14:creationId xmlns:p14="http://schemas.microsoft.com/office/powerpoint/2010/main" val="4136988845"/>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userDrawn="1">
  <p:cSld name="Inhoud met bijschrift">
    <p:spTree>
      <p:nvGrpSpPr>
        <p:cNvPr id="1" name=""/>
        <p:cNvGrpSpPr/>
        <p:nvPr/>
      </p:nvGrpSpPr>
      <p:grpSpPr>
        <a:xfrm>
          <a:off x="0" y="0"/>
          <a:ext cx="0" cy="0"/>
          <a:chOff x="0" y="0"/>
          <a:chExt cx="0" cy="0"/>
        </a:xfrm>
      </p:grpSpPr>
      <p:sp>
        <p:nvSpPr>
          <p:cNvPr id="4" name="Tijdelijke aanduiding voor tekst 3"/>
          <p:cNvSpPr>
            <a:spLocks noGrp="1"/>
          </p:cNvSpPr>
          <p:nvPr>
            <p:ph type="body" sz="half" idx="2"/>
          </p:nvPr>
        </p:nvSpPr>
        <p:spPr>
          <a:xfrm>
            <a:off x="566739" y="1354668"/>
            <a:ext cx="3008313" cy="4980517"/>
          </a:xfrm>
          <a:prstGeom prst="rect">
            <a:avLst/>
          </a:prstGeom>
        </p:spPr>
        <p:txBody>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a:t>Klik om de tekststijl van het model te bewerken</a:t>
            </a:r>
          </a:p>
        </p:txBody>
      </p:sp>
      <p:sp>
        <p:nvSpPr>
          <p:cNvPr id="8" name="Rectangle 2"/>
          <p:cNvSpPr>
            <a:spLocks noGrp="1" noChangeArrowheads="1"/>
          </p:cNvSpPr>
          <p:nvPr>
            <p:ph type="title"/>
          </p:nvPr>
        </p:nvSpPr>
        <p:spPr bwMode="auto">
          <a:xfrm>
            <a:off x="566739" y="1"/>
            <a:ext cx="6625961" cy="1138767"/>
          </a:xfrm>
          <a:prstGeom prst="rect">
            <a:avLst/>
          </a:prstGeom>
          <a:noFill/>
          <a:ln>
            <a:noFill/>
          </a:ln>
          <a:effectLst/>
        </p:spPr>
        <p:txBody>
          <a:bodyPr/>
          <a:lstStyle/>
          <a:p>
            <a:pPr lvl="0"/>
            <a:r>
              <a:rPr lang="nl-NL"/>
              <a:t>Titelstijl van model bewerken</a:t>
            </a:r>
            <a:endParaRPr lang="en-GB" dirty="0"/>
          </a:p>
        </p:txBody>
      </p:sp>
      <p:sp>
        <p:nvSpPr>
          <p:cNvPr id="11" name="Rectangle 3"/>
          <p:cNvSpPr>
            <a:spLocks noGrp="1" noChangeArrowheads="1"/>
          </p:cNvSpPr>
          <p:nvPr>
            <p:ph idx="13"/>
          </p:nvPr>
        </p:nvSpPr>
        <p:spPr bwMode="auto">
          <a:xfrm>
            <a:off x="3741739" y="1363133"/>
            <a:ext cx="5121970" cy="4961467"/>
          </a:xfrm>
          <a:prstGeom prst="rect">
            <a:avLst/>
          </a:prstGeom>
          <a:noFill/>
          <a:ln>
            <a:noFill/>
          </a:ln>
          <a:effectLst/>
        </p:spPr>
        <p:txBody>
          <a:bodyPr/>
          <a:lstStyle>
            <a:lvl1pPr marL="0" indent="0">
              <a:buFontTx/>
              <a:buNone/>
              <a:defRPr/>
            </a:lvl1pPr>
            <a:lvl2pPr marL="0">
              <a:defRPr/>
            </a:lvl2pPr>
            <a:lvl3pPr marL="360000">
              <a:defRPr/>
            </a:lvl3pPr>
            <a:lvl4pPr marL="720000">
              <a:defRPr/>
            </a:lvl4pPr>
            <a:lvl5pPr marL="1080000">
              <a:defRPr/>
            </a:lvl5pPr>
          </a:lstStyle>
          <a:p>
            <a:pPr lvl="0"/>
            <a:r>
              <a:rPr lang="nl-NL"/>
              <a:t>Klik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GB" dirty="0"/>
          </a:p>
        </p:txBody>
      </p:sp>
      <p:sp>
        <p:nvSpPr>
          <p:cNvPr id="5" name="Rectangle 4">
            <a:extLst>
              <a:ext uri="{FF2B5EF4-FFF2-40B4-BE49-F238E27FC236}">
                <a16:creationId xmlns:a16="http://schemas.microsoft.com/office/drawing/2014/main" id="{B9F35FAE-FECF-4CDB-A6AF-EE3FBF0BA135}"/>
              </a:ext>
            </a:extLst>
          </p:cNvPr>
          <p:cNvSpPr>
            <a:spLocks noGrp="1" noChangeArrowheads="1"/>
          </p:cNvSpPr>
          <p:nvPr>
            <p:ph type="dt" sz="half" idx="14"/>
          </p:nvPr>
        </p:nvSpPr>
        <p:spPr>
          <a:ln/>
        </p:spPr>
        <p:txBody>
          <a:bodyPr/>
          <a:lstStyle>
            <a:lvl1pPr>
              <a:defRPr/>
            </a:lvl1pPr>
          </a:lstStyle>
          <a:p>
            <a:pPr>
              <a:defRPr/>
            </a:pPr>
            <a:fld id="{D3F29B22-B17C-4C37-9E2B-425E3F790E9F}" type="datetime1">
              <a:rPr lang="nl-NL"/>
              <a:pPr>
                <a:defRPr/>
              </a:pPr>
              <a:t>01-12-2021</a:t>
            </a:fld>
            <a:endParaRPr lang="en-GB" dirty="0"/>
          </a:p>
        </p:txBody>
      </p:sp>
      <p:sp>
        <p:nvSpPr>
          <p:cNvPr id="6" name="Rectangle 5">
            <a:extLst>
              <a:ext uri="{FF2B5EF4-FFF2-40B4-BE49-F238E27FC236}">
                <a16:creationId xmlns:a16="http://schemas.microsoft.com/office/drawing/2014/main" id="{FCA88683-1C59-4190-9CF1-A4414DDEF5F2}"/>
              </a:ext>
            </a:extLst>
          </p:cNvPr>
          <p:cNvSpPr>
            <a:spLocks noGrp="1" noChangeArrowheads="1"/>
          </p:cNvSpPr>
          <p:nvPr>
            <p:ph type="ftr" sz="quarter" idx="15"/>
          </p:nvPr>
        </p:nvSpPr>
        <p:spPr>
          <a:ln/>
        </p:spPr>
        <p:txBody>
          <a:bodyPr/>
          <a:lstStyle>
            <a:lvl1pPr>
              <a:defRPr/>
            </a:lvl1pPr>
          </a:lstStyle>
          <a:p>
            <a:pPr>
              <a:defRPr/>
            </a:pPr>
            <a:r>
              <a:rPr lang="en-GB"/>
              <a:t>Halle 2021</a:t>
            </a:r>
          </a:p>
        </p:txBody>
      </p:sp>
      <p:sp>
        <p:nvSpPr>
          <p:cNvPr id="7" name="Rectangle 6">
            <a:extLst>
              <a:ext uri="{FF2B5EF4-FFF2-40B4-BE49-F238E27FC236}">
                <a16:creationId xmlns:a16="http://schemas.microsoft.com/office/drawing/2014/main" id="{4EC9B46A-D742-4033-883C-3FD37FA7BD90}"/>
              </a:ext>
            </a:extLst>
          </p:cNvPr>
          <p:cNvSpPr>
            <a:spLocks noGrp="1" noChangeArrowheads="1"/>
          </p:cNvSpPr>
          <p:nvPr>
            <p:ph type="sldNum" sz="quarter" idx="16"/>
          </p:nvPr>
        </p:nvSpPr>
        <p:spPr>
          <a:ln/>
        </p:spPr>
        <p:txBody>
          <a:bodyPr/>
          <a:lstStyle>
            <a:lvl1pPr>
              <a:defRPr/>
            </a:lvl1pPr>
          </a:lstStyle>
          <a:p>
            <a:pPr>
              <a:defRPr/>
            </a:pPr>
            <a:fld id="{ECCB8D03-066F-46B7-A6F8-2EF5E992D29A}" type="slidenum">
              <a:rPr lang="en-GB" altLang="nl-NL"/>
              <a:pPr>
                <a:defRPr/>
              </a:pPr>
              <a:t>‹#›</a:t>
            </a:fld>
            <a:endParaRPr lang="en-GB" altLang="nl-NL"/>
          </a:p>
        </p:txBody>
      </p:sp>
    </p:spTree>
    <p:extLst>
      <p:ext uri="{BB962C8B-B14F-4D97-AF65-F5344CB8AC3E}">
        <p14:creationId xmlns:p14="http://schemas.microsoft.com/office/powerpoint/2010/main" val="3865793627"/>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Afbeelding met bijschrift">
    <p:spTree>
      <p:nvGrpSpPr>
        <p:cNvPr id="1" name=""/>
        <p:cNvGrpSpPr/>
        <p:nvPr/>
      </p:nvGrpSpPr>
      <p:grpSpPr>
        <a:xfrm>
          <a:off x="0" y="0"/>
          <a:ext cx="0" cy="0"/>
          <a:chOff x="0" y="0"/>
          <a:chExt cx="0" cy="0"/>
        </a:xfrm>
      </p:grpSpPr>
      <p:sp>
        <p:nvSpPr>
          <p:cNvPr id="3" name="Tijdelijke aanduiding voor afbeelding 2"/>
          <p:cNvSpPr>
            <a:spLocks noGrp="1"/>
          </p:cNvSpPr>
          <p:nvPr>
            <p:ph type="pic" idx="1"/>
          </p:nvPr>
        </p:nvSpPr>
        <p:spPr>
          <a:xfrm>
            <a:off x="566738" y="1354667"/>
            <a:ext cx="5040000" cy="4980517"/>
          </a:xfrm>
          <a:prstGeom prst="rect">
            <a:avLst/>
          </a:prstGeom>
        </p:spPr>
        <p:txBody>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nl-NL" noProof="0"/>
              <a:t>Sleep de afbeelding naar de tijdelijke aanduiding of klik op het pictogram als u een afbeelding wilt toevoegen</a:t>
            </a:r>
            <a:endParaRPr lang="nl-NL" noProof="0" dirty="0"/>
          </a:p>
        </p:txBody>
      </p:sp>
      <p:sp>
        <p:nvSpPr>
          <p:cNvPr id="4" name="Tijdelijke aanduiding voor tekst 3"/>
          <p:cNvSpPr>
            <a:spLocks noGrp="1"/>
          </p:cNvSpPr>
          <p:nvPr>
            <p:ph type="body" sz="half" idx="2"/>
          </p:nvPr>
        </p:nvSpPr>
        <p:spPr>
          <a:xfrm>
            <a:off x="5849938" y="1354667"/>
            <a:ext cx="3003550" cy="1187715"/>
          </a:xfrm>
          <a:prstGeom prst="rect">
            <a:avLst/>
          </a:prstGeom>
        </p:spPr>
        <p:txBody>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a:t>Klik om de tekststijl van het model te bewerken</a:t>
            </a:r>
          </a:p>
        </p:txBody>
      </p:sp>
      <p:sp>
        <p:nvSpPr>
          <p:cNvPr id="8" name="Rectangle 2"/>
          <p:cNvSpPr>
            <a:spLocks noGrp="1" noChangeArrowheads="1"/>
          </p:cNvSpPr>
          <p:nvPr>
            <p:ph type="title"/>
          </p:nvPr>
        </p:nvSpPr>
        <p:spPr bwMode="auto">
          <a:xfrm>
            <a:off x="566739" y="1"/>
            <a:ext cx="6625961" cy="1138767"/>
          </a:xfrm>
          <a:prstGeom prst="rect">
            <a:avLst/>
          </a:prstGeom>
          <a:noFill/>
          <a:ln>
            <a:noFill/>
          </a:ln>
          <a:effectLst/>
        </p:spPr>
        <p:txBody>
          <a:bodyPr/>
          <a:lstStyle/>
          <a:p>
            <a:pPr lvl="0"/>
            <a:r>
              <a:rPr lang="nl-NL"/>
              <a:t>Titelstijl van model bewerken</a:t>
            </a:r>
            <a:endParaRPr lang="en-GB" dirty="0"/>
          </a:p>
        </p:txBody>
      </p:sp>
      <p:sp>
        <p:nvSpPr>
          <p:cNvPr id="5" name="Rectangle 4">
            <a:extLst>
              <a:ext uri="{FF2B5EF4-FFF2-40B4-BE49-F238E27FC236}">
                <a16:creationId xmlns:a16="http://schemas.microsoft.com/office/drawing/2014/main" id="{50353ED7-FBB6-456F-93E3-74697655B2B0}"/>
              </a:ext>
            </a:extLst>
          </p:cNvPr>
          <p:cNvSpPr>
            <a:spLocks noGrp="1" noChangeArrowheads="1"/>
          </p:cNvSpPr>
          <p:nvPr>
            <p:ph type="dt" sz="half" idx="10"/>
          </p:nvPr>
        </p:nvSpPr>
        <p:spPr>
          <a:ln/>
        </p:spPr>
        <p:txBody>
          <a:bodyPr/>
          <a:lstStyle>
            <a:lvl1pPr>
              <a:defRPr/>
            </a:lvl1pPr>
          </a:lstStyle>
          <a:p>
            <a:pPr>
              <a:defRPr/>
            </a:pPr>
            <a:fld id="{675A6C94-9B39-4590-BAD2-AF46E8C2532D}" type="datetime1">
              <a:rPr lang="nl-NL"/>
              <a:pPr>
                <a:defRPr/>
              </a:pPr>
              <a:t>01-12-2021</a:t>
            </a:fld>
            <a:endParaRPr lang="en-GB" dirty="0"/>
          </a:p>
        </p:txBody>
      </p:sp>
      <p:sp>
        <p:nvSpPr>
          <p:cNvPr id="6" name="Rectangle 5">
            <a:extLst>
              <a:ext uri="{FF2B5EF4-FFF2-40B4-BE49-F238E27FC236}">
                <a16:creationId xmlns:a16="http://schemas.microsoft.com/office/drawing/2014/main" id="{6AE2F490-6A24-4BBA-959D-3374DB555D26}"/>
              </a:ext>
            </a:extLst>
          </p:cNvPr>
          <p:cNvSpPr>
            <a:spLocks noGrp="1" noChangeArrowheads="1"/>
          </p:cNvSpPr>
          <p:nvPr>
            <p:ph type="ftr" sz="quarter" idx="11"/>
          </p:nvPr>
        </p:nvSpPr>
        <p:spPr>
          <a:ln/>
        </p:spPr>
        <p:txBody>
          <a:bodyPr/>
          <a:lstStyle>
            <a:lvl1pPr>
              <a:defRPr/>
            </a:lvl1pPr>
          </a:lstStyle>
          <a:p>
            <a:pPr>
              <a:defRPr/>
            </a:pPr>
            <a:r>
              <a:rPr lang="en-GB"/>
              <a:t>Halle 2021</a:t>
            </a:r>
          </a:p>
        </p:txBody>
      </p:sp>
      <p:sp>
        <p:nvSpPr>
          <p:cNvPr id="7" name="Rectangle 6">
            <a:extLst>
              <a:ext uri="{FF2B5EF4-FFF2-40B4-BE49-F238E27FC236}">
                <a16:creationId xmlns:a16="http://schemas.microsoft.com/office/drawing/2014/main" id="{3D385ED6-FA49-4B3F-B7F6-00D81B87FFD5}"/>
              </a:ext>
            </a:extLst>
          </p:cNvPr>
          <p:cNvSpPr>
            <a:spLocks noGrp="1" noChangeArrowheads="1"/>
          </p:cNvSpPr>
          <p:nvPr>
            <p:ph type="sldNum" sz="quarter" idx="12"/>
          </p:nvPr>
        </p:nvSpPr>
        <p:spPr>
          <a:ln/>
        </p:spPr>
        <p:txBody>
          <a:bodyPr/>
          <a:lstStyle>
            <a:lvl1pPr>
              <a:defRPr/>
            </a:lvl1pPr>
          </a:lstStyle>
          <a:p>
            <a:pPr>
              <a:defRPr/>
            </a:pPr>
            <a:fld id="{A4BE673C-532E-4F15-91BA-67ED48B8EBD0}" type="slidenum">
              <a:rPr lang="en-GB" altLang="nl-NL"/>
              <a:pPr>
                <a:defRPr/>
              </a:pPr>
              <a:t>‹#›</a:t>
            </a:fld>
            <a:endParaRPr lang="en-GB" altLang="nl-NL"/>
          </a:p>
        </p:txBody>
      </p:sp>
    </p:spTree>
    <p:extLst>
      <p:ext uri="{BB962C8B-B14F-4D97-AF65-F5344CB8AC3E}">
        <p14:creationId xmlns:p14="http://schemas.microsoft.com/office/powerpoint/2010/main" val="2141130988"/>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showMasterSp="0" preserve="1" userDrawn="1">
  <p:cSld name="End Slide">
    <p:bg>
      <p:bgPr>
        <a:solidFill>
          <a:schemeClr val="tx1"/>
        </a:solidFill>
        <a:effectLst/>
      </p:bgPr>
    </p:bg>
    <p:spTree>
      <p:nvGrpSpPr>
        <p:cNvPr id="1" name=""/>
        <p:cNvGrpSpPr/>
        <p:nvPr/>
      </p:nvGrpSpPr>
      <p:grpSpPr>
        <a:xfrm>
          <a:off x="0" y="0"/>
          <a:ext cx="0" cy="0"/>
          <a:chOff x="0" y="0"/>
          <a:chExt cx="0" cy="0"/>
        </a:xfrm>
      </p:grpSpPr>
      <p:sp>
        <p:nvSpPr>
          <p:cNvPr id="4" name="Rechthoek 14">
            <a:extLst>
              <a:ext uri="{FF2B5EF4-FFF2-40B4-BE49-F238E27FC236}">
                <a16:creationId xmlns:a16="http://schemas.microsoft.com/office/drawing/2014/main" id="{1CA6C429-F608-4524-9991-1EAEAE2CE105}"/>
              </a:ext>
            </a:extLst>
          </p:cNvPr>
          <p:cNvSpPr>
            <a:spLocks noChangeArrowheads="1"/>
          </p:cNvSpPr>
          <p:nvPr userDrawn="1"/>
        </p:nvSpPr>
        <p:spPr bwMode="auto">
          <a:xfrm>
            <a:off x="1146175" y="1506538"/>
            <a:ext cx="7997825" cy="1541462"/>
          </a:xfrm>
          <a:prstGeom prst="rect">
            <a:avLst/>
          </a:prstGeom>
          <a:solidFill>
            <a:schemeClr val="accent1">
              <a:alpha val="25098"/>
            </a:schemeClr>
          </a:solidFill>
          <a:ln>
            <a:noFill/>
          </a:ln>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defRPr/>
            </a:pPr>
            <a:endParaRPr lang="nl-NL" altLang="nl-NL" sz="2400">
              <a:latin typeface="Times" panose="02020603050405020304" pitchFamily="18" charset="0"/>
              <a:ea typeface="MS PGothic" panose="020B0600070205080204" pitchFamily="34" charset="-128"/>
            </a:endParaRPr>
          </a:p>
        </p:txBody>
      </p:sp>
      <p:sp>
        <p:nvSpPr>
          <p:cNvPr id="5" name="Rechthoek 15">
            <a:extLst>
              <a:ext uri="{FF2B5EF4-FFF2-40B4-BE49-F238E27FC236}">
                <a16:creationId xmlns:a16="http://schemas.microsoft.com/office/drawing/2014/main" id="{1224F2D9-6407-4E7D-9814-DBE4D476B55E}"/>
              </a:ext>
            </a:extLst>
          </p:cNvPr>
          <p:cNvSpPr>
            <a:spLocks noChangeArrowheads="1"/>
          </p:cNvSpPr>
          <p:nvPr userDrawn="1"/>
        </p:nvSpPr>
        <p:spPr bwMode="auto">
          <a:xfrm>
            <a:off x="0" y="3043238"/>
            <a:ext cx="1146175" cy="1535112"/>
          </a:xfrm>
          <a:prstGeom prst="rect">
            <a:avLst/>
          </a:prstGeom>
          <a:solidFill>
            <a:schemeClr val="accent1">
              <a:alpha val="50195"/>
            </a:schemeClr>
          </a:solidFill>
          <a:ln>
            <a:noFill/>
          </a:ln>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defRPr/>
            </a:pPr>
            <a:endParaRPr lang="nl-NL" altLang="nl-NL" sz="2400">
              <a:latin typeface="Times" panose="02020603050405020304" pitchFamily="18" charset="0"/>
              <a:ea typeface="MS PGothic" panose="020B0600070205080204" pitchFamily="34" charset="-128"/>
            </a:endParaRPr>
          </a:p>
        </p:txBody>
      </p:sp>
      <p:pic>
        <p:nvPicPr>
          <p:cNvPr id="6" name="Afbeelding 16" descr="logo UL_RGB.pdf">
            <a:extLst>
              <a:ext uri="{FF2B5EF4-FFF2-40B4-BE49-F238E27FC236}">
                <a16:creationId xmlns:a16="http://schemas.microsoft.com/office/drawing/2014/main" id="{5EF946A5-81CC-4D45-8480-252418A1D2A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11188" y="5619750"/>
            <a:ext cx="495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Afbeelding 17" descr="logo lumc_Fedra_PPT_20 mm E.pdf">
            <a:extLst>
              <a:ext uri="{FF2B5EF4-FFF2-40B4-BE49-F238E27FC236}">
                <a16:creationId xmlns:a16="http://schemas.microsoft.com/office/drawing/2014/main" id="{56E029C2-A237-43C9-B49A-E6E71ED7D31C}"/>
              </a:ext>
            </a:extLst>
          </p:cNvPr>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566738" y="371475"/>
            <a:ext cx="2293937" cy="766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3"/>
          <p:cNvSpPr>
            <a:spLocks noGrp="1" noChangeArrowheads="1"/>
          </p:cNvSpPr>
          <p:nvPr>
            <p:ph idx="1"/>
          </p:nvPr>
        </p:nvSpPr>
        <p:spPr bwMode="auto">
          <a:xfrm>
            <a:off x="1323975" y="1507068"/>
            <a:ext cx="7524750" cy="1536000"/>
          </a:xfrm>
          <a:prstGeom prst="rect">
            <a:avLst/>
          </a:prstGeom>
          <a:noFill/>
          <a:ln>
            <a:noFill/>
          </a:ln>
          <a:effectLst/>
        </p:spPr>
        <p:txBody>
          <a:bodyPr spcCol="360000"/>
          <a:lstStyle>
            <a:lvl1pPr>
              <a:defRPr sz="2400" b="1" i="0">
                <a:solidFill>
                  <a:schemeClr val="bg2"/>
                </a:solidFill>
              </a:defRPr>
            </a:lvl1pPr>
          </a:lstStyle>
          <a:p>
            <a:pPr lvl="0"/>
            <a:r>
              <a:rPr lang="nl-NL"/>
              <a:t>Tekststijl van het model bewerken</a:t>
            </a:r>
          </a:p>
        </p:txBody>
      </p:sp>
      <p:sp>
        <p:nvSpPr>
          <p:cNvPr id="15" name="Tijdelijke aanduiding voor tekst 3"/>
          <p:cNvSpPr>
            <a:spLocks noGrp="1"/>
          </p:cNvSpPr>
          <p:nvPr>
            <p:ph type="body" sz="half" idx="10"/>
          </p:nvPr>
        </p:nvSpPr>
        <p:spPr>
          <a:xfrm>
            <a:off x="1323975" y="3243472"/>
            <a:ext cx="7524751" cy="3081128"/>
          </a:xfrm>
        </p:spPr>
        <p:txBody>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a:t>Klik om de tekststijl van het model te bewerken</a:t>
            </a:r>
          </a:p>
        </p:txBody>
      </p:sp>
    </p:spTree>
    <p:extLst>
      <p:ext uri="{BB962C8B-B14F-4D97-AF65-F5344CB8AC3E}">
        <p14:creationId xmlns:p14="http://schemas.microsoft.com/office/powerpoint/2010/main" val="2084968771"/>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el 1"/>
          <p:cNvSpPr>
            <a:spLocks noGrp="1"/>
          </p:cNvSpPr>
          <p:nvPr>
            <p:ph type="title"/>
          </p:nvPr>
        </p:nvSpPr>
        <p:spPr>
          <a:xfrm>
            <a:off x="566738" y="0"/>
            <a:ext cx="6524625" cy="854075"/>
          </a:xfrm>
        </p:spPr>
        <p:txBody>
          <a:bodyPr/>
          <a:lstStyle/>
          <a:p>
            <a:r>
              <a:rPr lang="en-US"/>
              <a:t>Click to edit Master title style</a:t>
            </a:r>
            <a:endParaRPr lang="nl-NL"/>
          </a:p>
        </p:txBody>
      </p:sp>
      <p:sp>
        <p:nvSpPr>
          <p:cNvPr id="3" name="Tijdelijke aanduiding voor inhoud 2"/>
          <p:cNvSpPr>
            <a:spLocks noGrp="1"/>
          </p:cNvSpPr>
          <p:nvPr>
            <p:ph idx="1"/>
          </p:nvPr>
        </p:nvSpPr>
        <p:spPr>
          <a:xfrm>
            <a:off x="566738" y="1144588"/>
            <a:ext cx="8291512" cy="5113338"/>
          </a:xfrm>
        </p:spPr>
        <p:txBody>
          <a:bodyPr/>
          <a:lstStyle>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dirty="0"/>
          </a:p>
        </p:txBody>
      </p:sp>
      <p:sp>
        <p:nvSpPr>
          <p:cNvPr id="4" name="Rectangle 4">
            <a:extLst>
              <a:ext uri="{FF2B5EF4-FFF2-40B4-BE49-F238E27FC236}">
                <a16:creationId xmlns:a16="http://schemas.microsoft.com/office/drawing/2014/main" id="{C9A05AB8-AD21-4838-8E01-A1D62DAA685B}"/>
              </a:ext>
            </a:extLst>
          </p:cNvPr>
          <p:cNvSpPr>
            <a:spLocks noGrp="1" noChangeArrowheads="1"/>
          </p:cNvSpPr>
          <p:nvPr>
            <p:ph type="dt" sz="half" idx="10"/>
          </p:nvPr>
        </p:nvSpPr>
        <p:spPr>
          <a:xfrm>
            <a:off x="6350000" y="6553200"/>
            <a:ext cx="2508250" cy="304800"/>
          </a:xfrm>
        </p:spPr>
        <p:txBody>
          <a:bodyPr/>
          <a:lstStyle>
            <a:lvl1pPr algn="r">
              <a:defRPr sz="1200">
                <a:solidFill>
                  <a:srgbClr val="FFFFFF"/>
                </a:solidFill>
                <a:latin typeface="+mn-lt"/>
              </a:defRPr>
            </a:lvl1pPr>
          </a:lstStyle>
          <a:p>
            <a:pPr>
              <a:defRPr/>
            </a:pPr>
            <a:fld id="{5D5A3904-ADE2-4953-916C-0B0EC3475244}" type="datetime1">
              <a:rPr lang="nl-NL"/>
              <a:pPr>
                <a:defRPr/>
              </a:pPr>
              <a:t>01-12-2021</a:t>
            </a:fld>
            <a:endParaRPr lang="en-GB" dirty="0"/>
          </a:p>
        </p:txBody>
      </p:sp>
      <p:sp>
        <p:nvSpPr>
          <p:cNvPr id="5" name="Rectangle 6">
            <a:extLst>
              <a:ext uri="{FF2B5EF4-FFF2-40B4-BE49-F238E27FC236}">
                <a16:creationId xmlns:a16="http://schemas.microsoft.com/office/drawing/2014/main" id="{E6AC0AC2-B737-45CE-BC76-6BE822691199}"/>
              </a:ext>
            </a:extLst>
          </p:cNvPr>
          <p:cNvSpPr>
            <a:spLocks noGrp="1" noChangeArrowheads="1"/>
          </p:cNvSpPr>
          <p:nvPr>
            <p:ph type="sldNum" sz="quarter" idx="11"/>
          </p:nvPr>
        </p:nvSpPr>
        <p:spPr/>
        <p:txBody>
          <a:bodyPr/>
          <a:lstStyle>
            <a:lvl1pPr>
              <a:defRPr/>
            </a:lvl1pPr>
          </a:lstStyle>
          <a:p>
            <a:pPr>
              <a:defRPr/>
            </a:pPr>
            <a:fld id="{89357074-B81D-4FE0-9D4D-FC890B0879FC}" type="slidenum">
              <a:rPr lang="en-GB" altLang="nl-NL"/>
              <a:pPr>
                <a:defRPr/>
              </a:pPr>
              <a:t>‹#›</a:t>
            </a:fld>
            <a:endParaRPr lang="en-GB" altLang="nl-NL"/>
          </a:p>
        </p:txBody>
      </p:sp>
      <p:sp>
        <p:nvSpPr>
          <p:cNvPr id="6" name="Rectangle 13">
            <a:extLst>
              <a:ext uri="{FF2B5EF4-FFF2-40B4-BE49-F238E27FC236}">
                <a16:creationId xmlns:a16="http://schemas.microsoft.com/office/drawing/2014/main" id="{F2EF12BC-FB67-4C6D-B548-046A5AA9205B}"/>
              </a:ext>
            </a:extLst>
          </p:cNvPr>
          <p:cNvSpPr>
            <a:spLocks noGrp="1" noChangeArrowheads="1"/>
          </p:cNvSpPr>
          <p:nvPr>
            <p:ph type="ftr" sz="quarter" idx="12"/>
          </p:nvPr>
        </p:nvSpPr>
        <p:spPr>
          <a:xfrm>
            <a:off x="1304925" y="6553200"/>
            <a:ext cx="4708525" cy="304800"/>
          </a:xfrm>
        </p:spPr>
        <p:txBody>
          <a:bodyPr/>
          <a:lstStyle>
            <a:lvl1pPr>
              <a:defRPr sz="1200">
                <a:solidFill>
                  <a:srgbClr val="FFFFFF"/>
                </a:solidFill>
                <a:latin typeface="+mn-lt"/>
              </a:defRPr>
            </a:lvl1pPr>
          </a:lstStyle>
          <a:p>
            <a:pPr>
              <a:defRPr/>
            </a:pPr>
            <a:r>
              <a:rPr lang="en-GB"/>
              <a:t>Halle 2021</a:t>
            </a:r>
          </a:p>
        </p:txBody>
      </p:sp>
    </p:spTree>
    <p:extLst>
      <p:ext uri="{BB962C8B-B14F-4D97-AF65-F5344CB8AC3E}">
        <p14:creationId xmlns:p14="http://schemas.microsoft.com/office/powerpoint/2010/main" val="267412900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el 1"/>
          <p:cNvSpPr>
            <a:spLocks noGrp="1"/>
          </p:cNvSpPr>
          <p:nvPr>
            <p:ph type="title"/>
          </p:nvPr>
        </p:nvSpPr>
        <p:spPr>
          <a:xfrm>
            <a:off x="584059" y="0"/>
            <a:ext cx="6507303" cy="854075"/>
          </a:xfrm>
        </p:spPr>
        <p:txBody>
          <a:bodyPr/>
          <a:lstStyle>
            <a:lvl1pPr algn="l">
              <a:defRPr sz="2400" b="1"/>
            </a:lvl1pPr>
          </a:lstStyle>
          <a:p>
            <a:r>
              <a:rPr lang="en-US"/>
              <a:t>Click to edit Master title style</a:t>
            </a:r>
            <a:endParaRPr lang="nl-NL" dirty="0"/>
          </a:p>
        </p:txBody>
      </p:sp>
      <p:sp>
        <p:nvSpPr>
          <p:cNvPr id="3" name="Tijdelijke aanduiding voor afbeelding 2"/>
          <p:cNvSpPr>
            <a:spLocks noGrp="1"/>
          </p:cNvSpPr>
          <p:nvPr>
            <p:ph type="pic" idx="1"/>
          </p:nvPr>
        </p:nvSpPr>
        <p:spPr>
          <a:xfrm>
            <a:off x="566738" y="1144587"/>
            <a:ext cx="5040000" cy="5113338"/>
          </a:xfrm>
        </p:spPr>
        <p:txBody>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nl-NL" noProof="0" dirty="0"/>
          </a:p>
        </p:txBody>
      </p:sp>
      <p:sp>
        <p:nvSpPr>
          <p:cNvPr id="4" name="Tijdelijke aanduiding voor tekst 3"/>
          <p:cNvSpPr>
            <a:spLocks noGrp="1"/>
          </p:cNvSpPr>
          <p:nvPr>
            <p:ph type="body" sz="half" idx="2"/>
          </p:nvPr>
        </p:nvSpPr>
        <p:spPr>
          <a:xfrm>
            <a:off x="5849938" y="1144588"/>
            <a:ext cx="3003550" cy="1289632"/>
          </a:xfrm>
        </p:spPr>
        <p:txBody>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ijdelijke aanduiding voor datum 4">
            <a:extLst>
              <a:ext uri="{FF2B5EF4-FFF2-40B4-BE49-F238E27FC236}">
                <a16:creationId xmlns:a16="http://schemas.microsoft.com/office/drawing/2014/main" id="{9B5C9FB4-DF64-47B1-9EBC-BC10ED86A1D7}"/>
              </a:ext>
            </a:extLst>
          </p:cNvPr>
          <p:cNvSpPr>
            <a:spLocks noGrp="1"/>
          </p:cNvSpPr>
          <p:nvPr>
            <p:ph type="dt" sz="half" idx="10"/>
          </p:nvPr>
        </p:nvSpPr>
        <p:spPr/>
        <p:txBody>
          <a:bodyPr/>
          <a:lstStyle>
            <a:lvl1pPr>
              <a:defRPr/>
            </a:lvl1pPr>
          </a:lstStyle>
          <a:p>
            <a:pPr>
              <a:defRPr/>
            </a:pPr>
            <a:fld id="{C200FB39-FC49-46F3-9430-A4F117919618}" type="datetime5">
              <a:rPr lang="en-US"/>
              <a:pPr>
                <a:defRPr/>
              </a:pPr>
              <a:t>1-Dec-21</a:t>
            </a:fld>
            <a:endParaRPr lang="en-GB" dirty="0"/>
          </a:p>
        </p:txBody>
      </p:sp>
      <p:sp>
        <p:nvSpPr>
          <p:cNvPr id="6" name="Tijdelijke aanduiding voor dianummer 6">
            <a:extLst>
              <a:ext uri="{FF2B5EF4-FFF2-40B4-BE49-F238E27FC236}">
                <a16:creationId xmlns:a16="http://schemas.microsoft.com/office/drawing/2014/main" id="{C59C5D3D-2E25-4D4F-A824-A658722CFB81}"/>
              </a:ext>
            </a:extLst>
          </p:cNvPr>
          <p:cNvSpPr>
            <a:spLocks noGrp="1"/>
          </p:cNvSpPr>
          <p:nvPr>
            <p:ph type="sldNum" sz="quarter" idx="11"/>
          </p:nvPr>
        </p:nvSpPr>
        <p:spPr/>
        <p:txBody>
          <a:bodyPr/>
          <a:lstStyle>
            <a:lvl1pPr>
              <a:defRPr/>
            </a:lvl1pPr>
          </a:lstStyle>
          <a:p>
            <a:pPr>
              <a:defRPr/>
            </a:pPr>
            <a:fld id="{85DCF995-126A-4FBB-B9C7-1CEAA46CD421}" type="slidenum">
              <a:rPr lang="en-GB" altLang="nl-NL"/>
              <a:pPr>
                <a:defRPr/>
              </a:pPr>
              <a:t>‹#›</a:t>
            </a:fld>
            <a:endParaRPr lang="en-GB" altLang="nl-NL"/>
          </a:p>
        </p:txBody>
      </p:sp>
      <p:sp>
        <p:nvSpPr>
          <p:cNvPr id="7" name="Rectangle 5">
            <a:extLst>
              <a:ext uri="{FF2B5EF4-FFF2-40B4-BE49-F238E27FC236}">
                <a16:creationId xmlns:a16="http://schemas.microsoft.com/office/drawing/2014/main" id="{AD7CB7FE-F66C-4916-9423-A17F105E77C8}"/>
              </a:ext>
            </a:extLst>
          </p:cNvPr>
          <p:cNvSpPr>
            <a:spLocks noGrp="1" noChangeArrowheads="1"/>
          </p:cNvSpPr>
          <p:nvPr>
            <p:ph type="ftr" sz="quarter" idx="12"/>
          </p:nvPr>
        </p:nvSpPr>
        <p:spPr>
          <a:xfrm>
            <a:off x="1304925" y="6553200"/>
            <a:ext cx="4708525" cy="304800"/>
          </a:xfrm>
        </p:spPr>
        <p:txBody>
          <a:bodyPr/>
          <a:lstStyle>
            <a:lvl1pPr>
              <a:defRPr sz="1200">
                <a:solidFill>
                  <a:srgbClr val="FFFFFF"/>
                </a:solidFill>
                <a:latin typeface="+mn-lt"/>
              </a:defRPr>
            </a:lvl1pPr>
          </a:lstStyle>
          <a:p>
            <a:pPr>
              <a:defRPr/>
            </a:pPr>
            <a:r>
              <a:rPr lang="en-GB"/>
              <a:t>FOS INtroduction 2018</a:t>
            </a:r>
          </a:p>
        </p:txBody>
      </p:sp>
    </p:spTree>
    <p:extLst>
      <p:ext uri="{BB962C8B-B14F-4D97-AF65-F5344CB8AC3E}">
        <p14:creationId xmlns:p14="http://schemas.microsoft.com/office/powerpoint/2010/main" val="1500813575"/>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8" name="Rechthoek 13">
            <a:extLst>
              <a:ext uri="{FF2B5EF4-FFF2-40B4-BE49-F238E27FC236}">
                <a16:creationId xmlns:a16="http://schemas.microsoft.com/office/drawing/2014/main" id="{09FEA0C5-17C6-4910-A976-8FA8BA646BEA}"/>
              </a:ext>
            </a:extLst>
          </p:cNvPr>
          <p:cNvSpPr>
            <a:spLocks noChangeArrowheads="1"/>
          </p:cNvSpPr>
          <p:nvPr userDrawn="1"/>
        </p:nvSpPr>
        <p:spPr bwMode="auto">
          <a:xfrm>
            <a:off x="0" y="0"/>
            <a:ext cx="9144000" cy="1431925"/>
          </a:xfrm>
          <a:prstGeom prst="rect">
            <a:avLst/>
          </a:prstGeom>
          <a:solidFill>
            <a:schemeClr val="tx1"/>
          </a:solidFill>
          <a:ln w="9525" algn="ctr">
            <a:solidFill>
              <a:schemeClr val="tx1"/>
            </a:solidFill>
            <a:round/>
            <a:headEnd/>
            <a:tailEnd/>
          </a:ln>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endParaRPr lang="nl-NL" altLang="nl-NL" sz="1350">
              <a:solidFill>
                <a:srgbClr val="FFFFFF"/>
              </a:solidFill>
            </a:endParaRPr>
          </a:p>
        </p:txBody>
      </p:sp>
      <p:pic>
        <p:nvPicPr>
          <p:cNvPr id="9" name="Afbeelding 14" descr="logo UL_RGB.pdf">
            <a:extLst>
              <a:ext uri="{FF2B5EF4-FFF2-40B4-BE49-F238E27FC236}">
                <a16:creationId xmlns:a16="http://schemas.microsoft.com/office/drawing/2014/main" id="{1839E89D-7A66-4C55-AD16-8FB8DCFAFA1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11188" y="5743575"/>
            <a:ext cx="495300"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hthoek 12">
            <a:extLst>
              <a:ext uri="{FF2B5EF4-FFF2-40B4-BE49-F238E27FC236}">
                <a16:creationId xmlns:a16="http://schemas.microsoft.com/office/drawing/2014/main" id="{A7C45388-842D-4F63-B1CD-89355A2FC747}"/>
              </a:ext>
            </a:extLst>
          </p:cNvPr>
          <p:cNvSpPr/>
          <p:nvPr userDrawn="1"/>
        </p:nvSpPr>
        <p:spPr bwMode="auto">
          <a:xfrm>
            <a:off x="1146175" y="1431925"/>
            <a:ext cx="7997825" cy="1150938"/>
          </a:xfrm>
          <a:prstGeom prst="rect">
            <a:avLst/>
          </a:prstGeom>
          <a:solidFill>
            <a:schemeClr val="accent1"/>
          </a:solidFill>
          <a:ln w="9525" cap="flat" cmpd="sng" algn="ctr">
            <a:noFill/>
            <a:prstDash val="solid"/>
            <a:round/>
            <a:headEnd type="none" w="med" len="med"/>
            <a:tailEnd type="none" w="med" len="med"/>
          </a:ln>
          <a:effectLst/>
        </p:spPr>
        <p:txBody>
          <a:bodyPr/>
          <a:lstStyle/>
          <a:p>
            <a:pPr eaLnBrk="1" hangingPunct="1">
              <a:defRPr/>
            </a:pPr>
            <a:endParaRPr lang="nl-NL" sz="1350">
              <a:solidFill>
                <a:srgbClr val="FFFFFF"/>
              </a:solidFill>
            </a:endParaRPr>
          </a:p>
        </p:txBody>
      </p:sp>
      <p:sp>
        <p:nvSpPr>
          <p:cNvPr id="11" name="Rechthoek 16">
            <a:extLst>
              <a:ext uri="{FF2B5EF4-FFF2-40B4-BE49-F238E27FC236}">
                <a16:creationId xmlns:a16="http://schemas.microsoft.com/office/drawing/2014/main" id="{BD0B71F3-0EC8-4B1F-8ED5-C8C459F710AF}"/>
              </a:ext>
            </a:extLst>
          </p:cNvPr>
          <p:cNvSpPr>
            <a:spLocks noChangeArrowheads="1"/>
          </p:cNvSpPr>
          <p:nvPr userDrawn="1"/>
        </p:nvSpPr>
        <p:spPr bwMode="auto">
          <a:xfrm>
            <a:off x="0" y="2587625"/>
            <a:ext cx="1146175" cy="1150938"/>
          </a:xfrm>
          <a:prstGeom prst="rect">
            <a:avLst/>
          </a:prstGeom>
          <a:solidFill>
            <a:schemeClr val="accent1">
              <a:alpha val="50195"/>
            </a:schemeClr>
          </a:solidFill>
          <a:ln>
            <a:noFill/>
          </a:ln>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endParaRPr lang="nl-NL" altLang="nl-NL" sz="1350">
              <a:solidFill>
                <a:srgbClr val="FFFFFF"/>
              </a:solidFill>
            </a:endParaRPr>
          </a:p>
        </p:txBody>
      </p:sp>
      <p:pic>
        <p:nvPicPr>
          <p:cNvPr id="12" name="Afbeelding 17" descr="logo lumc_Fedra_PPT_20 mm E.pdf">
            <a:extLst>
              <a:ext uri="{FF2B5EF4-FFF2-40B4-BE49-F238E27FC236}">
                <a16:creationId xmlns:a16="http://schemas.microsoft.com/office/drawing/2014/main" id="{42B627BB-FD2C-4531-B8B9-537027D81D54}"/>
              </a:ext>
            </a:extLst>
          </p:cNvPr>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566738" y="277813"/>
            <a:ext cx="2293937"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9" name="Rectangle 3"/>
          <p:cNvSpPr>
            <a:spLocks noGrp="1" noChangeArrowheads="1"/>
          </p:cNvSpPr>
          <p:nvPr>
            <p:ph type="subTitle" idx="1"/>
          </p:nvPr>
        </p:nvSpPr>
        <p:spPr>
          <a:xfrm>
            <a:off x="1304926" y="2780928"/>
            <a:ext cx="4527551" cy="347890"/>
          </a:xfrm>
        </p:spPr>
        <p:txBody>
          <a:bodyPr/>
          <a:lstStyle>
            <a:lvl1pPr marL="0" indent="0" algn="l">
              <a:lnSpc>
                <a:spcPct val="100000"/>
              </a:lnSpc>
              <a:buFontTx/>
              <a:buNone/>
              <a:defRPr b="1">
                <a:solidFill>
                  <a:schemeClr val="bg2"/>
                </a:solidFill>
              </a:defRPr>
            </a:lvl1pPr>
          </a:lstStyle>
          <a:p>
            <a:pPr lvl="0"/>
            <a:r>
              <a:rPr lang="nl-NL" noProof="0"/>
              <a:t>Klik om de ondertitelstijl van het model te bewerken</a:t>
            </a:r>
            <a:endParaRPr lang="en-GB" noProof="0" dirty="0"/>
          </a:p>
        </p:txBody>
      </p:sp>
      <p:sp>
        <p:nvSpPr>
          <p:cNvPr id="21" name="Rectangle 2"/>
          <p:cNvSpPr>
            <a:spLocks noGrp="1" noChangeArrowheads="1"/>
          </p:cNvSpPr>
          <p:nvPr>
            <p:ph type="title"/>
          </p:nvPr>
        </p:nvSpPr>
        <p:spPr bwMode="auto">
          <a:xfrm>
            <a:off x="1322388" y="1431450"/>
            <a:ext cx="7821570" cy="1144588"/>
          </a:xfrm>
          <a:prstGeom prst="rect">
            <a:avLst/>
          </a:prstGeom>
          <a:noFill/>
          <a:ln>
            <a:noFill/>
          </a:ln>
          <a:effectLst/>
        </p:spPr>
        <p:txBody>
          <a:bodyPr tIns="108000" bIns="0" anchor="t"/>
          <a:lstStyle/>
          <a:p>
            <a:pPr lvl="0"/>
            <a:r>
              <a:rPr lang="en-US"/>
              <a:t>Click to edit Master title style</a:t>
            </a:r>
            <a:endParaRPr lang="en-GB" dirty="0"/>
          </a:p>
        </p:txBody>
      </p:sp>
      <p:sp>
        <p:nvSpPr>
          <p:cNvPr id="24" name="Rectangle 3"/>
          <p:cNvSpPr>
            <a:spLocks noGrp="1" noChangeArrowheads="1"/>
          </p:cNvSpPr>
          <p:nvPr>
            <p:ph idx="10"/>
          </p:nvPr>
        </p:nvSpPr>
        <p:spPr bwMode="auto">
          <a:xfrm>
            <a:off x="1304926" y="4433456"/>
            <a:ext cx="4530829" cy="415636"/>
          </a:xfrm>
          <a:prstGeom prst="rect">
            <a:avLst/>
          </a:prstGeom>
          <a:noFill/>
          <a:ln>
            <a:noFill/>
          </a:ln>
          <a:effectLst/>
        </p:spPr>
        <p:txBody>
          <a:bodyPr/>
          <a:lstStyle>
            <a:lvl1pPr marL="0" indent="0">
              <a:buFontTx/>
              <a:buNone/>
              <a:defRPr sz="1500" baseline="0">
                <a:solidFill>
                  <a:schemeClr val="bg2"/>
                </a:solidFill>
              </a:defRPr>
            </a:lvl1pPr>
          </a:lstStyle>
          <a:p>
            <a:pPr lvl="0"/>
            <a:r>
              <a:rPr lang="nl-NL"/>
              <a:t>Tekststijl van het model bewerken</a:t>
            </a:r>
          </a:p>
        </p:txBody>
      </p:sp>
      <p:sp>
        <p:nvSpPr>
          <p:cNvPr id="23" name="Rectangle 3"/>
          <p:cNvSpPr>
            <a:spLocks noGrp="1" noChangeArrowheads="1"/>
          </p:cNvSpPr>
          <p:nvPr>
            <p:ph idx="11"/>
          </p:nvPr>
        </p:nvSpPr>
        <p:spPr bwMode="auto">
          <a:xfrm>
            <a:off x="1304926" y="4849094"/>
            <a:ext cx="4545117" cy="415635"/>
          </a:xfrm>
          <a:prstGeom prst="rect">
            <a:avLst/>
          </a:prstGeom>
          <a:noFill/>
          <a:ln>
            <a:noFill/>
          </a:ln>
          <a:effectLst/>
        </p:spPr>
        <p:txBody>
          <a:bodyPr/>
          <a:lstStyle>
            <a:lvl1pPr marL="0" indent="0">
              <a:buFontTx/>
              <a:buNone/>
              <a:defRPr sz="1500">
                <a:solidFill>
                  <a:schemeClr val="bg2"/>
                </a:solidFill>
              </a:defRPr>
            </a:lvl1pPr>
            <a:lvl2pPr marL="0" indent="0">
              <a:buFontTx/>
              <a:buNone/>
              <a:defRPr sz="1200"/>
            </a:lvl2pPr>
            <a:lvl3pPr marL="645319" indent="0">
              <a:buFontTx/>
              <a:buNone/>
              <a:defRPr/>
            </a:lvl3pPr>
            <a:lvl4pPr marL="927497" indent="0">
              <a:buFontTx/>
              <a:buNone/>
              <a:defRPr/>
            </a:lvl4pPr>
            <a:lvl5pPr marL="1288256" indent="0">
              <a:buFontTx/>
              <a:buNone/>
              <a:defRPr/>
            </a:lvl5pPr>
          </a:lstStyle>
          <a:p>
            <a:pPr lvl="0"/>
            <a:r>
              <a:rPr lang="nl-NL"/>
              <a:t>Tekststijl van het model bewerken</a:t>
            </a:r>
          </a:p>
        </p:txBody>
      </p:sp>
      <p:sp>
        <p:nvSpPr>
          <p:cNvPr id="19" name="Rectangle 3"/>
          <p:cNvSpPr>
            <a:spLocks noGrp="1" noChangeArrowheads="1"/>
          </p:cNvSpPr>
          <p:nvPr>
            <p:ph idx="12"/>
          </p:nvPr>
        </p:nvSpPr>
        <p:spPr bwMode="auto">
          <a:xfrm>
            <a:off x="1304925" y="5264729"/>
            <a:ext cx="4527551" cy="415635"/>
          </a:xfrm>
          <a:prstGeom prst="rect">
            <a:avLst/>
          </a:prstGeom>
          <a:noFill/>
          <a:ln>
            <a:noFill/>
          </a:ln>
          <a:effectLst/>
        </p:spPr>
        <p:txBody>
          <a:bodyPr/>
          <a:lstStyle>
            <a:lvl1pPr marL="0" indent="0">
              <a:buFontTx/>
              <a:buNone/>
              <a:defRPr sz="1350" b="0" i="0" cap="all" baseline="0">
                <a:solidFill>
                  <a:schemeClr val="accent1"/>
                </a:solidFill>
              </a:defRPr>
            </a:lvl1pPr>
          </a:lstStyle>
          <a:p>
            <a:pPr lvl="0"/>
            <a:r>
              <a:rPr lang="nl-NL"/>
              <a:t>Tekststijl van het model bewerken</a:t>
            </a:r>
          </a:p>
        </p:txBody>
      </p:sp>
      <p:sp>
        <p:nvSpPr>
          <p:cNvPr id="26" name="Tijdelijke aanduiding voor afbeelding 2"/>
          <p:cNvSpPr>
            <a:spLocks noGrp="1"/>
          </p:cNvSpPr>
          <p:nvPr>
            <p:ph type="pic" idx="14"/>
          </p:nvPr>
        </p:nvSpPr>
        <p:spPr>
          <a:xfrm>
            <a:off x="5969102" y="2583652"/>
            <a:ext cx="2880000" cy="2880000"/>
          </a:xfrm>
        </p:spPr>
        <p:txBody>
          <a:bodyPr/>
          <a:lstStyle>
            <a:lvl1pPr marL="0" indent="0">
              <a:buNone/>
              <a:defRPr sz="600">
                <a:solidFill>
                  <a:schemeClr val="accent4"/>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r>
              <a:rPr lang="en-US" noProof="0"/>
              <a:t>Click icon to add picture</a:t>
            </a:r>
            <a:endParaRPr lang="nl-NL" noProof="0" dirty="0"/>
          </a:p>
        </p:txBody>
      </p:sp>
      <p:sp>
        <p:nvSpPr>
          <p:cNvPr id="13" name="Rectangle 4">
            <a:extLst>
              <a:ext uri="{FF2B5EF4-FFF2-40B4-BE49-F238E27FC236}">
                <a16:creationId xmlns:a16="http://schemas.microsoft.com/office/drawing/2014/main" id="{D7BADBC6-9D3C-4328-99B0-34A745DF855C}"/>
              </a:ext>
            </a:extLst>
          </p:cNvPr>
          <p:cNvSpPr>
            <a:spLocks noGrp="1" noChangeArrowheads="1"/>
          </p:cNvSpPr>
          <p:nvPr>
            <p:ph type="dt" sz="half" idx="15"/>
          </p:nvPr>
        </p:nvSpPr>
        <p:spPr>
          <a:xfrm>
            <a:off x="6350000" y="6553200"/>
            <a:ext cx="2508250" cy="304800"/>
          </a:xfrm>
        </p:spPr>
        <p:txBody>
          <a:bodyPr/>
          <a:lstStyle>
            <a:lvl1pPr algn="r">
              <a:defRPr sz="900">
                <a:solidFill>
                  <a:srgbClr val="FFFFFF"/>
                </a:solidFill>
                <a:latin typeface="+mn-lt"/>
              </a:defRPr>
            </a:lvl1pPr>
          </a:lstStyle>
          <a:p>
            <a:pPr>
              <a:defRPr/>
            </a:pPr>
            <a:fld id="{7922F625-8A2F-403D-92FD-A3454398DEA6}" type="datetime1">
              <a:rPr lang="nl-NL"/>
              <a:pPr>
                <a:defRPr/>
              </a:pPr>
              <a:t>01-12-2021</a:t>
            </a:fld>
            <a:endParaRPr lang="en-GB" dirty="0"/>
          </a:p>
        </p:txBody>
      </p:sp>
      <p:sp>
        <p:nvSpPr>
          <p:cNvPr id="14" name="Rectangle 5">
            <a:extLst>
              <a:ext uri="{FF2B5EF4-FFF2-40B4-BE49-F238E27FC236}">
                <a16:creationId xmlns:a16="http://schemas.microsoft.com/office/drawing/2014/main" id="{C73A83C5-83CC-4918-BA40-2D932A3C396B}"/>
              </a:ext>
            </a:extLst>
          </p:cNvPr>
          <p:cNvSpPr>
            <a:spLocks noGrp="1" noChangeArrowheads="1"/>
          </p:cNvSpPr>
          <p:nvPr>
            <p:ph type="ftr" sz="quarter" idx="16"/>
          </p:nvPr>
        </p:nvSpPr>
        <p:spPr>
          <a:xfrm>
            <a:off x="1304925" y="6553200"/>
            <a:ext cx="4708525" cy="304800"/>
          </a:xfrm>
        </p:spPr>
        <p:txBody>
          <a:bodyPr/>
          <a:lstStyle>
            <a:lvl1pPr>
              <a:defRPr sz="900">
                <a:solidFill>
                  <a:srgbClr val="FFFFFF"/>
                </a:solidFill>
                <a:latin typeface="+mn-lt"/>
              </a:defRPr>
            </a:lvl1pPr>
          </a:lstStyle>
          <a:p>
            <a:pPr>
              <a:defRPr/>
            </a:pPr>
            <a:r>
              <a:rPr lang="nl-NL"/>
              <a:t>Halle 2021</a:t>
            </a:r>
            <a:endParaRPr lang="en-GB"/>
          </a:p>
        </p:txBody>
      </p:sp>
      <p:sp>
        <p:nvSpPr>
          <p:cNvPr id="15" name="Rectangle 6">
            <a:extLst>
              <a:ext uri="{FF2B5EF4-FFF2-40B4-BE49-F238E27FC236}">
                <a16:creationId xmlns:a16="http://schemas.microsoft.com/office/drawing/2014/main" id="{E9378AC9-CD25-4D2E-B1A1-6F0B9B2D392F}"/>
              </a:ext>
            </a:extLst>
          </p:cNvPr>
          <p:cNvSpPr>
            <a:spLocks noGrp="1" noChangeArrowheads="1"/>
          </p:cNvSpPr>
          <p:nvPr>
            <p:ph type="sldNum" sz="quarter" idx="17"/>
          </p:nvPr>
        </p:nvSpPr>
        <p:spPr/>
        <p:txBody>
          <a:bodyPr/>
          <a:lstStyle>
            <a:lvl1pPr>
              <a:defRPr/>
            </a:lvl1pPr>
          </a:lstStyle>
          <a:p>
            <a:pPr>
              <a:defRPr/>
            </a:pPr>
            <a:fld id="{D0C96BD2-A7C4-4E56-9794-3043D7F713F9}" type="slidenum">
              <a:rPr lang="en-GB" altLang="nl-NL"/>
              <a:pPr>
                <a:defRPr/>
              </a:pPr>
              <a:t>‹#›</a:t>
            </a:fld>
            <a:endParaRPr lang="en-GB" altLang="nl-NL"/>
          </a:p>
        </p:txBody>
      </p:sp>
    </p:spTree>
    <p:extLst>
      <p:ext uri="{BB962C8B-B14F-4D97-AF65-F5344CB8AC3E}">
        <p14:creationId xmlns:p14="http://schemas.microsoft.com/office/powerpoint/2010/main" val="1036144"/>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cxnSp>
        <p:nvCxnSpPr>
          <p:cNvPr id="4" name="Straight Connector 7">
            <a:extLst>
              <a:ext uri="{FF2B5EF4-FFF2-40B4-BE49-F238E27FC236}">
                <a16:creationId xmlns:a16="http://schemas.microsoft.com/office/drawing/2014/main" id="{997CAE5A-55A0-443D-93AF-47EA4D542EB3}"/>
              </a:ext>
            </a:extLst>
          </p:cNvPr>
          <p:cNvCxnSpPr/>
          <p:nvPr/>
        </p:nvCxnSpPr>
        <p:spPr>
          <a:xfrm>
            <a:off x="685800" y="3398838"/>
            <a:ext cx="7848600" cy="1587"/>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ctrTitle"/>
          </p:nvPr>
        </p:nvSpPr>
        <p:spPr>
          <a:xfrm>
            <a:off x="685800" y="1371600"/>
            <a:ext cx="7848600" cy="1927225"/>
          </a:xfrm>
        </p:spPr>
        <p:txBody>
          <a:bodyPr>
            <a:noAutofit/>
          </a:bodyPr>
          <a:lstStyle>
            <a:lvl1pPr>
              <a:defRPr sz="5400" cap="all" baseline="0"/>
            </a:lvl1pPr>
          </a:lstStyle>
          <a:p>
            <a:r>
              <a:rPr lang="en-US"/>
              <a:t>Click to edit Master title style</a:t>
            </a:r>
            <a:endParaRPr lang="en-US" dirty="0"/>
          </a:p>
        </p:txBody>
      </p:sp>
      <p:sp>
        <p:nvSpPr>
          <p:cNvPr id="3" name="Subtitle 2"/>
          <p:cNvSpPr>
            <a:spLocks noGrp="1"/>
          </p:cNvSpPr>
          <p:nvPr>
            <p:ph type="subTitle" idx="1"/>
          </p:nvPr>
        </p:nvSpPr>
        <p:spPr>
          <a:xfrm>
            <a:off x="685800" y="3505200"/>
            <a:ext cx="6400800" cy="1752600"/>
          </a:xfrm>
        </p:spPr>
        <p:txBody>
          <a:bodyPr/>
          <a:lstStyle>
            <a:lvl1pPr marL="0" indent="0" algn="l">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5" name="Date Placeholder 3">
            <a:extLst>
              <a:ext uri="{FF2B5EF4-FFF2-40B4-BE49-F238E27FC236}">
                <a16:creationId xmlns:a16="http://schemas.microsoft.com/office/drawing/2014/main" id="{B55911F8-34CA-4A7B-9D8B-E9A87B29D39B}"/>
              </a:ext>
            </a:extLst>
          </p:cNvPr>
          <p:cNvSpPr>
            <a:spLocks noGrp="1"/>
          </p:cNvSpPr>
          <p:nvPr>
            <p:ph type="dt" sz="half" idx="10"/>
          </p:nvPr>
        </p:nvSpPr>
        <p:spPr/>
        <p:txBody>
          <a:bodyPr/>
          <a:lstStyle>
            <a:lvl1pPr>
              <a:defRPr/>
            </a:lvl1pPr>
          </a:lstStyle>
          <a:p>
            <a:pPr>
              <a:defRPr/>
            </a:pPr>
            <a:fld id="{4B80F565-64C3-46EF-A7D3-1C73BCEA16F9}" type="datetime1">
              <a:rPr lang="nl-NL"/>
              <a:pPr>
                <a:defRPr/>
              </a:pPr>
              <a:t>01-12-2021</a:t>
            </a:fld>
            <a:endParaRPr lang="en-GB"/>
          </a:p>
        </p:txBody>
      </p:sp>
      <p:sp>
        <p:nvSpPr>
          <p:cNvPr id="6" name="Footer Placeholder 4">
            <a:extLst>
              <a:ext uri="{FF2B5EF4-FFF2-40B4-BE49-F238E27FC236}">
                <a16:creationId xmlns:a16="http://schemas.microsoft.com/office/drawing/2014/main" id="{FA5614F4-38B3-4929-A9B7-57B51C39E935}"/>
              </a:ext>
            </a:extLst>
          </p:cNvPr>
          <p:cNvSpPr>
            <a:spLocks noGrp="1"/>
          </p:cNvSpPr>
          <p:nvPr>
            <p:ph type="ftr" sz="quarter" idx="11"/>
          </p:nvPr>
        </p:nvSpPr>
        <p:spPr/>
        <p:txBody>
          <a:bodyPr/>
          <a:lstStyle>
            <a:lvl1pPr>
              <a:defRPr/>
            </a:lvl1pPr>
          </a:lstStyle>
          <a:p>
            <a:pPr>
              <a:defRPr/>
            </a:pPr>
            <a:r>
              <a:rPr lang="en-GB"/>
              <a:t>Halle 2021</a:t>
            </a:r>
          </a:p>
        </p:txBody>
      </p:sp>
      <p:sp>
        <p:nvSpPr>
          <p:cNvPr id="7" name="Slide Number Placeholder 5">
            <a:extLst>
              <a:ext uri="{FF2B5EF4-FFF2-40B4-BE49-F238E27FC236}">
                <a16:creationId xmlns:a16="http://schemas.microsoft.com/office/drawing/2014/main" id="{54C2CD6F-F7E7-4146-AC9A-10BA388175AE}"/>
              </a:ext>
            </a:extLst>
          </p:cNvPr>
          <p:cNvSpPr>
            <a:spLocks noGrp="1"/>
          </p:cNvSpPr>
          <p:nvPr>
            <p:ph type="sldNum" sz="quarter" idx="12"/>
          </p:nvPr>
        </p:nvSpPr>
        <p:spPr/>
        <p:txBody>
          <a:bodyPr/>
          <a:lstStyle>
            <a:lvl1pPr>
              <a:defRPr/>
            </a:lvl1pPr>
          </a:lstStyle>
          <a:p>
            <a:pPr>
              <a:defRPr/>
            </a:pPr>
            <a:fld id="{67EE3259-EB43-4A57-A73C-9757726677FC}" type="slidenum">
              <a:rPr lang="en-GB" altLang="nl-NL"/>
              <a:pPr>
                <a:defRPr/>
              </a:pPr>
              <a:t>‹#›</a:t>
            </a:fld>
            <a:endParaRPr lang="en-GB" altLang="nl-NL"/>
          </a:p>
        </p:txBody>
      </p:sp>
    </p:spTree>
    <p:extLst>
      <p:ext uri="{BB962C8B-B14F-4D97-AF65-F5344CB8AC3E}">
        <p14:creationId xmlns:p14="http://schemas.microsoft.com/office/powerpoint/2010/main" val="91888376"/>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showMasterSp="0" preserve="1" userDrawn="1">
  <p:cSld name="Titeldia">
    <p:bg>
      <p:bgPr>
        <a:solidFill>
          <a:schemeClr val="tx1"/>
        </a:solidFill>
        <a:effectLst/>
      </p:bgPr>
    </p:bg>
    <p:spTree>
      <p:nvGrpSpPr>
        <p:cNvPr id="1" name=""/>
        <p:cNvGrpSpPr/>
        <p:nvPr/>
      </p:nvGrpSpPr>
      <p:grpSpPr>
        <a:xfrm>
          <a:off x="0" y="0"/>
          <a:ext cx="0" cy="0"/>
          <a:chOff x="0" y="0"/>
          <a:chExt cx="0" cy="0"/>
        </a:xfrm>
      </p:grpSpPr>
      <p:sp>
        <p:nvSpPr>
          <p:cNvPr id="8" name="Rechthoek 10">
            <a:extLst>
              <a:ext uri="{FF2B5EF4-FFF2-40B4-BE49-F238E27FC236}">
                <a16:creationId xmlns:a16="http://schemas.microsoft.com/office/drawing/2014/main" id="{92556271-6A2F-42E9-99FC-F8CC5BE6B66F}"/>
              </a:ext>
            </a:extLst>
          </p:cNvPr>
          <p:cNvSpPr/>
          <p:nvPr userDrawn="1"/>
        </p:nvSpPr>
        <p:spPr>
          <a:xfrm>
            <a:off x="6527800" y="3043238"/>
            <a:ext cx="2320925" cy="3095625"/>
          </a:xfrm>
          <a:prstGeom prst="rect">
            <a:avLst/>
          </a:prstGeom>
          <a:solidFill>
            <a:schemeClr val="tx2">
              <a:alpha val="2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nl-NL">
              <a:solidFill>
                <a:srgbClr val="FFFFFF"/>
              </a:solidFill>
            </a:endParaRPr>
          </a:p>
        </p:txBody>
      </p:sp>
      <p:pic>
        <p:nvPicPr>
          <p:cNvPr id="9" name="Afbeelding 15" descr="logo UL_RGB.pdf">
            <a:extLst>
              <a:ext uri="{FF2B5EF4-FFF2-40B4-BE49-F238E27FC236}">
                <a16:creationId xmlns:a16="http://schemas.microsoft.com/office/drawing/2014/main" id="{DA503D57-C36A-4E85-8FB7-74400FE78D8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11188" y="5619750"/>
            <a:ext cx="495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hthoek 16">
            <a:extLst>
              <a:ext uri="{FF2B5EF4-FFF2-40B4-BE49-F238E27FC236}">
                <a16:creationId xmlns:a16="http://schemas.microsoft.com/office/drawing/2014/main" id="{FA98E444-AE03-4BE4-A909-0EA82DFEF007}"/>
              </a:ext>
            </a:extLst>
          </p:cNvPr>
          <p:cNvSpPr>
            <a:spLocks noChangeArrowheads="1"/>
          </p:cNvSpPr>
          <p:nvPr userDrawn="1"/>
        </p:nvSpPr>
        <p:spPr bwMode="auto">
          <a:xfrm>
            <a:off x="1146175" y="1506538"/>
            <a:ext cx="7997825" cy="1536700"/>
          </a:xfrm>
          <a:prstGeom prst="rect">
            <a:avLst/>
          </a:prstGeom>
          <a:solidFill>
            <a:schemeClr val="accent1"/>
          </a:solidFill>
          <a:ln>
            <a:noFill/>
          </a:ln>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defRPr/>
            </a:pPr>
            <a:endParaRPr lang="nl-NL" altLang="nl-NL" sz="2400">
              <a:solidFill>
                <a:srgbClr val="FFFFFF"/>
              </a:solidFill>
              <a:latin typeface="Times" panose="02020603050405020304" pitchFamily="18" charset="0"/>
              <a:ea typeface="MS PGothic" panose="020B0600070205080204" pitchFamily="34" charset="-128"/>
            </a:endParaRPr>
          </a:p>
        </p:txBody>
      </p:sp>
      <p:sp>
        <p:nvSpPr>
          <p:cNvPr id="11" name="Rechthoek 17">
            <a:extLst>
              <a:ext uri="{FF2B5EF4-FFF2-40B4-BE49-F238E27FC236}">
                <a16:creationId xmlns:a16="http://schemas.microsoft.com/office/drawing/2014/main" id="{69D469D8-07AB-45FE-B876-9C0DA0411B24}"/>
              </a:ext>
            </a:extLst>
          </p:cNvPr>
          <p:cNvSpPr>
            <a:spLocks noChangeArrowheads="1"/>
          </p:cNvSpPr>
          <p:nvPr userDrawn="1"/>
        </p:nvSpPr>
        <p:spPr bwMode="auto">
          <a:xfrm>
            <a:off x="0" y="6553200"/>
            <a:ext cx="9144000" cy="304800"/>
          </a:xfrm>
          <a:prstGeom prst="rect">
            <a:avLst/>
          </a:prstGeom>
          <a:solidFill>
            <a:schemeClr val="tx1"/>
          </a:solidFill>
          <a:ln>
            <a:noFill/>
          </a:ln>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defRPr/>
            </a:pPr>
            <a:endParaRPr lang="nl-NL" altLang="nl-NL" sz="2400">
              <a:solidFill>
                <a:srgbClr val="FFFFFF"/>
              </a:solidFill>
              <a:latin typeface="Times" panose="02020603050405020304" pitchFamily="18" charset="0"/>
              <a:ea typeface="MS PGothic" panose="020B0600070205080204" pitchFamily="34" charset="-128"/>
            </a:endParaRPr>
          </a:p>
        </p:txBody>
      </p:sp>
      <p:sp>
        <p:nvSpPr>
          <p:cNvPr id="12" name="Rechthoek 18">
            <a:extLst>
              <a:ext uri="{FF2B5EF4-FFF2-40B4-BE49-F238E27FC236}">
                <a16:creationId xmlns:a16="http://schemas.microsoft.com/office/drawing/2014/main" id="{70186284-F08B-4B6A-A0F0-3B7ACB392C9D}"/>
              </a:ext>
            </a:extLst>
          </p:cNvPr>
          <p:cNvSpPr>
            <a:spLocks noChangeArrowheads="1"/>
          </p:cNvSpPr>
          <p:nvPr userDrawn="1"/>
        </p:nvSpPr>
        <p:spPr bwMode="auto">
          <a:xfrm>
            <a:off x="0" y="3043238"/>
            <a:ext cx="1146175" cy="1535112"/>
          </a:xfrm>
          <a:prstGeom prst="rect">
            <a:avLst/>
          </a:prstGeom>
          <a:solidFill>
            <a:schemeClr val="accent1">
              <a:alpha val="50195"/>
            </a:schemeClr>
          </a:solidFill>
          <a:ln>
            <a:noFill/>
          </a:ln>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defRPr/>
            </a:pPr>
            <a:endParaRPr lang="nl-NL" altLang="nl-NL" sz="2400">
              <a:solidFill>
                <a:srgbClr val="FFFFFF"/>
              </a:solidFill>
              <a:latin typeface="Times" panose="02020603050405020304" pitchFamily="18" charset="0"/>
              <a:ea typeface="MS PGothic" panose="020B0600070205080204" pitchFamily="34" charset="-128"/>
            </a:endParaRPr>
          </a:p>
        </p:txBody>
      </p:sp>
      <p:pic>
        <p:nvPicPr>
          <p:cNvPr id="13" name="Afbeelding 19" descr="logo lumc_Fedra_PPT_20 mm E.pdf">
            <a:extLst>
              <a:ext uri="{FF2B5EF4-FFF2-40B4-BE49-F238E27FC236}">
                <a16:creationId xmlns:a16="http://schemas.microsoft.com/office/drawing/2014/main" id="{3744DC7A-ACDB-490A-849E-71ECD40FD9A9}"/>
              </a:ext>
            </a:extLst>
          </p:cNvPr>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566738" y="371475"/>
            <a:ext cx="2293937" cy="766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9" name="Rectangle 3"/>
          <p:cNvSpPr>
            <a:spLocks noGrp="1" noChangeArrowheads="1"/>
          </p:cNvSpPr>
          <p:nvPr>
            <p:ph type="subTitle" idx="1"/>
          </p:nvPr>
        </p:nvSpPr>
        <p:spPr>
          <a:xfrm>
            <a:off x="1304927" y="3234280"/>
            <a:ext cx="4527551" cy="347891"/>
          </a:xfrm>
          <a:prstGeom prst="rect">
            <a:avLst/>
          </a:prstGeom>
        </p:spPr>
        <p:txBody>
          <a:bodyPr/>
          <a:lstStyle>
            <a:lvl1pPr marL="0" indent="0" algn="l">
              <a:lnSpc>
                <a:spcPct val="100000"/>
              </a:lnSpc>
              <a:buFontTx/>
              <a:buNone/>
              <a:defRPr b="1">
                <a:solidFill>
                  <a:schemeClr val="bg2"/>
                </a:solidFill>
              </a:defRPr>
            </a:lvl1pPr>
          </a:lstStyle>
          <a:p>
            <a:pPr lvl="0"/>
            <a:r>
              <a:rPr lang="nl-NL" noProof="0"/>
              <a:t>Klik om de ondertitelstijl van het model te bewerken</a:t>
            </a:r>
            <a:endParaRPr lang="en-GB" noProof="0" dirty="0"/>
          </a:p>
        </p:txBody>
      </p:sp>
      <p:sp>
        <p:nvSpPr>
          <p:cNvPr id="24" name="Rectangle 3"/>
          <p:cNvSpPr>
            <a:spLocks noGrp="1" noChangeArrowheads="1"/>
          </p:cNvSpPr>
          <p:nvPr>
            <p:ph idx="10"/>
          </p:nvPr>
        </p:nvSpPr>
        <p:spPr bwMode="auto">
          <a:xfrm>
            <a:off x="1304927" y="4591697"/>
            <a:ext cx="4530829" cy="415636"/>
          </a:xfrm>
          <a:prstGeom prst="rect">
            <a:avLst/>
          </a:prstGeom>
          <a:noFill/>
          <a:ln>
            <a:noFill/>
          </a:ln>
          <a:effectLst/>
        </p:spPr>
        <p:txBody>
          <a:bodyPr/>
          <a:lstStyle>
            <a:lvl1pPr marL="0" indent="0">
              <a:buFontTx/>
              <a:buNone/>
              <a:defRPr sz="2000" baseline="0">
                <a:solidFill>
                  <a:schemeClr val="bg2"/>
                </a:solidFill>
              </a:defRPr>
            </a:lvl1pPr>
          </a:lstStyle>
          <a:p>
            <a:pPr lvl="0"/>
            <a:r>
              <a:rPr lang="nl-NL"/>
              <a:t>Tekststijl van het model bewerken</a:t>
            </a:r>
          </a:p>
        </p:txBody>
      </p:sp>
      <p:sp>
        <p:nvSpPr>
          <p:cNvPr id="23" name="Rectangle 3"/>
          <p:cNvSpPr>
            <a:spLocks noGrp="1" noChangeArrowheads="1"/>
          </p:cNvSpPr>
          <p:nvPr>
            <p:ph idx="11"/>
          </p:nvPr>
        </p:nvSpPr>
        <p:spPr bwMode="auto">
          <a:xfrm>
            <a:off x="1304927" y="5007333"/>
            <a:ext cx="4545117" cy="415635"/>
          </a:xfrm>
          <a:prstGeom prst="rect">
            <a:avLst/>
          </a:prstGeom>
          <a:noFill/>
          <a:ln>
            <a:noFill/>
          </a:ln>
          <a:effectLst/>
        </p:spPr>
        <p:txBody>
          <a:bodyPr/>
          <a:lstStyle>
            <a:lvl1pPr marL="0" indent="0">
              <a:buFontTx/>
              <a:buNone/>
              <a:defRPr sz="2000" b="0" i="0">
                <a:solidFill>
                  <a:schemeClr val="bg2"/>
                </a:solidFill>
              </a:defRPr>
            </a:lvl1pPr>
            <a:lvl2pPr marL="0" indent="0">
              <a:buFontTx/>
              <a:buNone/>
              <a:defRPr sz="1600"/>
            </a:lvl2pPr>
            <a:lvl3pPr marL="860425" indent="0">
              <a:buFontTx/>
              <a:buNone/>
              <a:defRPr/>
            </a:lvl3pPr>
            <a:lvl4pPr marL="1236662" indent="0">
              <a:buFontTx/>
              <a:buNone/>
              <a:defRPr/>
            </a:lvl4pPr>
            <a:lvl5pPr marL="1717675" indent="0">
              <a:buFontTx/>
              <a:buNone/>
              <a:defRPr/>
            </a:lvl5pPr>
          </a:lstStyle>
          <a:p>
            <a:pPr lvl="0"/>
            <a:r>
              <a:rPr lang="nl-NL"/>
              <a:t>Tekststijl van het model bewerken</a:t>
            </a:r>
          </a:p>
        </p:txBody>
      </p:sp>
      <p:sp>
        <p:nvSpPr>
          <p:cNvPr id="19" name="Rectangle 3"/>
          <p:cNvSpPr>
            <a:spLocks noGrp="1" noChangeArrowheads="1"/>
          </p:cNvSpPr>
          <p:nvPr>
            <p:ph idx="12"/>
          </p:nvPr>
        </p:nvSpPr>
        <p:spPr bwMode="auto">
          <a:xfrm>
            <a:off x="1304925" y="5422968"/>
            <a:ext cx="4545118" cy="415635"/>
          </a:xfrm>
          <a:prstGeom prst="rect">
            <a:avLst/>
          </a:prstGeom>
          <a:noFill/>
          <a:ln>
            <a:noFill/>
          </a:ln>
          <a:effectLst/>
        </p:spPr>
        <p:txBody>
          <a:bodyPr/>
          <a:lstStyle>
            <a:lvl1pPr marL="0" indent="0">
              <a:buFontTx/>
              <a:buNone/>
              <a:defRPr sz="1800" b="0" i="0" kern="800" cap="all" spc="100" baseline="0">
                <a:solidFill>
                  <a:schemeClr val="accent1"/>
                </a:solidFill>
              </a:defRPr>
            </a:lvl1pPr>
          </a:lstStyle>
          <a:p>
            <a:pPr lvl="0"/>
            <a:r>
              <a:rPr lang="nl-NL"/>
              <a:t>Tekststijl van het model bewerken</a:t>
            </a:r>
          </a:p>
        </p:txBody>
      </p:sp>
      <p:sp>
        <p:nvSpPr>
          <p:cNvPr id="31" name="Tijdelijke aanduiding voor afbeelding 2"/>
          <p:cNvSpPr>
            <a:spLocks noGrp="1"/>
          </p:cNvSpPr>
          <p:nvPr>
            <p:ph type="pic" idx="14"/>
          </p:nvPr>
        </p:nvSpPr>
        <p:spPr>
          <a:xfrm>
            <a:off x="6527800" y="3043067"/>
            <a:ext cx="2321302" cy="3095069"/>
          </a:xfrm>
          <a:solidFill>
            <a:schemeClr val="tx1"/>
          </a:solidFill>
        </p:spPr>
        <p:txBody>
          <a:bodyPr/>
          <a:lstStyle>
            <a:lvl1pPr marL="0" indent="0">
              <a:buNone/>
              <a:defRPr sz="800">
                <a:solidFill>
                  <a:schemeClr val="accent4"/>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nl-NL" noProof="0"/>
              <a:t>Sleep de afbeelding naar de tijdelijke aanduiding of klik op het pictogram als u een afbeelding wilt toevoegen</a:t>
            </a:r>
            <a:endParaRPr lang="nl-NL" noProof="0" dirty="0"/>
          </a:p>
        </p:txBody>
      </p:sp>
      <p:sp>
        <p:nvSpPr>
          <p:cNvPr id="16" name="Rectangle 2"/>
          <p:cNvSpPr>
            <a:spLocks noGrp="1" noChangeArrowheads="1"/>
          </p:cNvSpPr>
          <p:nvPr>
            <p:ph type="title"/>
          </p:nvPr>
        </p:nvSpPr>
        <p:spPr bwMode="auto">
          <a:xfrm>
            <a:off x="1304927" y="1516950"/>
            <a:ext cx="7548562" cy="1526117"/>
          </a:xfrm>
          <a:prstGeom prst="rect">
            <a:avLst/>
          </a:prstGeom>
          <a:noFill/>
          <a:ln>
            <a:noFill/>
          </a:ln>
          <a:effectLst/>
        </p:spPr>
        <p:txBody>
          <a:bodyPr tIns="108000" bIns="0" anchor="t"/>
          <a:lstStyle/>
          <a:p>
            <a:pPr lvl="0"/>
            <a:r>
              <a:rPr lang="nl-NL"/>
              <a:t>Titelstijl van model bewerken</a:t>
            </a:r>
            <a:endParaRPr lang="en-GB" dirty="0"/>
          </a:p>
        </p:txBody>
      </p:sp>
    </p:spTree>
    <p:extLst>
      <p:ext uri="{BB962C8B-B14F-4D97-AF65-F5344CB8AC3E}">
        <p14:creationId xmlns:p14="http://schemas.microsoft.com/office/powerpoint/2010/main" val="3713957734"/>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Sectiekop">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cap="all"/>
            </a:lvl1pPr>
          </a:lstStyle>
          <a:p>
            <a:r>
              <a:rPr lang="nl-NL"/>
              <a:t>Klik om de stijl te bewerken</a:t>
            </a:r>
            <a:endParaRPr lang="nl-NL" dirty="0"/>
          </a:p>
        </p:txBody>
      </p:sp>
      <p:sp>
        <p:nvSpPr>
          <p:cNvPr id="7" name="Tijdelijke aanduiding voor afbeelding 2"/>
          <p:cNvSpPr>
            <a:spLocks noGrp="1"/>
          </p:cNvSpPr>
          <p:nvPr>
            <p:ph type="pic" idx="14"/>
          </p:nvPr>
        </p:nvSpPr>
        <p:spPr>
          <a:xfrm>
            <a:off x="6527800" y="3043067"/>
            <a:ext cx="2321302" cy="3095069"/>
          </a:xfrm>
        </p:spPr>
        <p:txBody>
          <a:bodyPr/>
          <a:lstStyle>
            <a:lvl1pPr marL="0" indent="0">
              <a:buNone/>
              <a:defRPr sz="800">
                <a:solidFill>
                  <a:schemeClr val="accent4"/>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nl-NL" noProof="0"/>
              <a:t>Sleep de afbeelding naar de tijdelijke aanduiding of klik op het pictogram als u een afbeelding wilt toevoegen</a:t>
            </a:r>
            <a:endParaRPr lang="nl-NL" noProof="0" dirty="0"/>
          </a:p>
        </p:txBody>
      </p:sp>
      <p:sp>
        <p:nvSpPr>
          <p:cNvPr id="10" name="Tijdelijke aanduiding voor inhoud 9"/>
          <p:cNvSpPr>
            <a:spLocks noGrp="1"/>
          </p:cNvSpPr>
          <p:nvPr>
            <p:ph sz="quarter" idx="15"/>
          </p:nvPr>
        </p:nvSpPr>
        <p:spPr>
          <a:xfrm>
            <a:off x="566738" y="3043067"/>
            <a:ext cx="5738812" cy="3292117"/>
          </a:xfrm>
        </p:spPr>
        <p:txBody>
          <a:bodyPr/>
          <a:lstStyle>
            <a:lvl1pPr>
              <a:lnSpc>
                <a:spcPct val="100000"/>
              </a:lnSpc>
              <a:defRPr sz="5400" b="1" i="0">
                <a:solidFill>
                  <a:schemeClr val="bg2"/>
                </a:solidFill>
              </a:defRPr>
            </a:lvl1pPr>
          </a:lstStyle>
          <a:p>
            <a:pPr lvl="0"/>
            <a:r>
              <a:rPr lang="nl-NL"/>
              <a:t>Klik om de tekststijl van het model te bewerken</a:t>
            </a:r>
          </a:p>
        </p:txBody>
      </p:sp>
      <p:sp>
        <p:nvSpPr>
          <p:cNvPr id="5" name="Tijdelijke aanduiding voor dianummer 4">
            <a:extLst>
              <a:ext uri="{FF2B5EF4-FFF2-40B4-BE49-F238E27FC236}">
                <a16:creationId xmlns:a16="http://schemas.microsoft.com/office/drawing/2014/main" id="{4AD6E3FC-3E33-4658-BBE5-50274D42B449}"/>
              </a:ext>
            </a:extLst>
          </p:cNvPr>
          <p:cNvSpPr>
            <a:spLocks noGrp="1"/>
          </p:cNvSpPr>
          <p:nvPr>
            <p:ph type="sldNum" sz="quarter" idx="16"/>
          </p:nvPr>
        </p:nvSpPr>
        <p:spPr/>
        <p:txBody>
          <a:bodyPr/>
          <a:lstStyle>
            <a:lvl1pPr>
              <a:defRPr/>
            </a:lvl1pPr>
          </a:lstStyle>
          <a:p>
            <a:pPr>
              <a:defRPr/>
            </a:pPr>
            <a:fld id="{EA71AFE5-6889-4B2E-8868-03E4D7822E87}" type="slidenum">
              <a:rPr lang="en-GB" altLang="nl-NL"/>
              <a:pPr>
                <a:defRPr/>
              </a:pPr>
              <a:t>‹#›</a:t>
            </a:fld>
            <a:endParaRPr lang="en-GB" altLang="nl-NL"/>
          </a:p>
        </p:txBody>
      </p:sp>
      <p:sp>
        <p:nvSpPr>
          <p:cNvPr id="6" name="Footer Placeholder 5">
            <a:extLst>
              <a:ext uri="{FF2B5EF4-FFF2-40B4-BE49-F238E27FC236}">
                <a16:creationId xmlns:a16="http://schemas.microsoft.com/office/drawing/2014/main" id="{B476241D-5CA5-416A-A1E0-01DC44FB2A9C}"/>
              </a:ext>
            </a:extLst>
          </p:cNvPr>
          <p:cNvSpPr>
            <a:spLocks noGrp="1" noChangeArrowheads="1"/>
          </p:cNvSpPr>
          <p:nvPr>
            <p:ph type="ftr" sz="quarter" idx="17"/>
          </p:nvPr>
        </p:nvSpPr>
        <p:spPr/>
        <p:txBody>
          <a:bodyPr/>
          <a:lstStyle>
            <a:lvl1pPr>
              <a:defRPr sz="1200" b="0" i="0" u="none" kern="800" cap="none" spc="0">
                <a:solidFill>
                  <a:srgbClr val="FFFFFF"/>
                </a:solidFill>
                <a:latin typeface="+mn-lt"/>
              </a:defRPr>
            </a:lvl1pPr>
          </a:lstStyle>
          <a:p>
            <a:pPr>
              <a:defRPr/>
            </a:pPr>
            <a:r>
              <a:rPr lang="en-GB"/>
              <a:t>Halle 2021</a:t>
            </a:r>
          </a:p>
        </p:txBody>
      </p:sp>
      <p:sp>
        <p:nvSpPr>
          <p:cNvPr id="8" name="Rectangle 4">
            <a:extLst>
              <a:ext uri="{FF2B5EF4-FFF2-40B4-BE49-F238E27FC236}">
                <a16:creationId xmlns:a16="http://schemas.microsoft.com/office/drawing/2014/main" id="{CFE42284-2C55-44F0-AC6D-5FB06384581C}"/>
              </a:ext>
            </a:extLst>
          </p:cNvPr>
          <p:cNvSpPr>
            <a:spLocks noGrp="1" noChangeArrowheads="1"/>
          </p:cNvSpPr>
          <p:nvPr>
            <p:ph type="dt" sz="half" idx="18"/>
          </p:nvPr>
        </p:nvSpPr>
        <p:spPr/>
        <p:txBody>
          <a:bodyPr/>
          <a:lstStyle>
            <a:lvl1pPr algn="r">
              <a:defRPr sz="1200" b="0" i="0" kern="800" cap="none" spc="0">
                <a:solidFill>
                  <a:srgbClr val="FFFFFF"/>
                </a:solidFill>
                <a:latin typeface="+mn-lt"/>
              </a:defRPr>
            </a:lvl1pPr>
          </a:lstStyle>
          <a:p>
            <a:pPr>
              <a:defRPr/>
            </a:pPr>
            <a:fld id="{BC910B96-9FA7-4924-BEE6-B8D2906BF125}" type="datetime1">
              <a:rPr lang="nl-NL"/>
              <a:pPr>
                <a:defRPr/>
              </a:pPr>
              <a:t>01-12-2021</a:t>
            </a:fld>
            <a:endParaRPr lang="en-GB" dirty="0"/>
          </a:p>
        </p:txBody>
      </p:sp>
    </p:spTree>
    <p:extLst>
      <p:ext uri="{BB962C8B-B14F-4D97-AF65-F5344CB8AC3E}">
        <p14:creationId xmlns:p14="http://schemas.microsoft.com/office/powerpoint/2010/main" val="1834045329"/>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1_Section Header with Logo">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5" name="Afbeelding 14" descr="logo lumc_BLOKJES_PPT_20 mm NL.pdf">
            <a:extLst>
              <a:ext uri="{FF2B5EF4-FFF2-40B4-BE49-F238E27FC236}">
                <a16:creationId xmlns:a16="http://schemas.microsoft.com/office/drawing/2014/main" id="{9825D677-CC66-46A8-AB87-20CF0D0C34F4}"/>
              </a:ext>
            </a:extLst>
          </p:cNvPr>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8278813" y="374650"/>
            <a:ext cx="576262"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el 1"/>
          <p:cNvSpPr>
            <a:spLocks noGrp="1"/>
          </p:cNvSpPr>
          <p:nvPr>
            <p:ph type="title"/>
          </p:nvPr>
        </p:nvSpPr>
        <p:spPr/>
        <p:txBody>
          <a:bodyPr/>
          <a:lstStyle>
            <a:lvl1pPr>
              <a:defRPr cap="all"/>
            </a:lvl1pPr>
          </a:lstStyle>
          <a:p>
            <a:r>
              <a:rPr lang="nl-NL"/>
              <a:t>Klik om de stijl te bewerken</a:t>
            </a:r>
            <a:endParaRPr lang="nl-NL" dirty="0"/>
          </a:p>
        </p:txBody>
      </p:sp>
      <p:sp>
        <p:nvSpPr>
          <p:cNvPr id="7" name="Tijdelijke aanduiding voor afbeelding 2"/>
          <p:cNvSpPr>
            <a:spLocks noGrp="1"/>
          </p:cNvSpPr>
          <p:nvPr>
            <p:ph type="pic" idx="14"/>
          </p:nvPr>
        </p:nvSpPr>
        <p:spPr>
          <a:xfrm>
            <a:off x="6527800" y="3043067"/>
            <a:ext cx="2321302" cy="3095069"/>
          </a:xfrm>
        </p:spPr>
        <p:txBody>
          <a:bodyPr/>
          <a:lstStyle>
            <a:lvl1pPr marL="0" indent="0">
              <a:buNone/>
              <a:defRPr sz="800">
                <a:solidFill>
                  <a:schemeClr val="accent4"/>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nl-NL" noProof="0"/>
              <a:t>Sleep de afbeelding naar de tijdelijke aanduiding of klik op het pictogram als u een afbeelding wilt toevoegen</a:t>
            </a:r>
            <a:endParaRPr lang="nl-NL" noProof="0" dirty="0"/>
          </a:p>
        </p:txBody>
      </p:sp>
      <p:sp>
        <p:nvSpPr>
          <p:cNvPr id="10" name="Tijdelijke aanduiding voor inhoud 9"/>
          <p:cNvSpPr>
            <a:spLocks noGrp="1"/>
          </p:cNvSpPr>
          <p:nvPr>
            <p:ph sz="quarter" idx="15"/>
          </p:nvPr>
        </p:nvSpPr>
        <p:spPr>
          <a:xfrm>
            <a:off x="566738" y="3043067"/>
            <a:ext cx="5738812" cy="3292117"/>
          </a:xfrm>
        </p:spPr>
        <p:txBody>
          <a:bodyPr/>
          <a:lstStyle>
            <a:lvl1pPr>
              <a:lnSpc>
                <a:spcPct val="100000"/>
              </a:lnSpc>
              <a:defRPr sz="5400" b="1" i="0">
                <a:solidFill>
                  <a:schemeClr val="bg2"/>
                </a:solidFill>
              </a:defRPr>
            </a:lvl1pPr>
          </a:lstStyle>
          <a:p>
            <a:pPr lvl="0"/>
            <a:r>
              <a:rPr lang="nl-NL"/>
              <a:t>Klik om de tekststijl van het model te bewerken</a:t>
            </a:r>
          </a:p>
        </p:txBody>
      </p:sp>
      <p:sp>
        <p:nvSpPr>
          <p:cNvPr id="6" name="Tijdelijke aanduiding voor dianummer 4">
            <a:extLst>
              <a:ext uri="{FF2B5EF4-FFF2-40B4-BE49-F238E27FC236}">
                <a16:creationId xmlns:a16="http://schemas.microsoft.com/office/drawing/2014/main" id="{D31106F1-9813-499E-8153-0E1429898C1D}"/>
              </a:ext>
            </a:extLst>
          </p:cNvPr>
          <p:cNvSpPr>
            <a:spLocks noGrp="1"/>
          </p:cNvSpPr>
          <p:nvPr>
            <p:ph type="sldNum" sz="quarter" idx="16"/>
          </p:nvPr>
        </p:nvSpPr>
        <p:spPr/>
        <p:txBody>
          <a:bodyPr/>
          <a:lstStyle>
            <a:lvl1pPr>
              <a:defRPr/>
            </a:lvl1pPr>
          </a:lstStyle>
          <a:p>
            <a:pPr>
              <a:defRPr/>
            </a:pPr>
            <a:fld id="{005D2AB4-EBED-4552-839A-0D71F455812D}" type="slidenum">
              <a:rPr lang="en-GB" altLang="nl-NL"/>
              <a:pPr>
                <a:defRPr/>
              </a:pPr>
              <a:t>‹#›</a:t>
            </a:fld>
            <a:endParaRPr lang="en-GB" altLang="nl-NL"/>
          </a:p>
        </p:txBody>
      </p:sp>
      <p:sp>
        <p:nvSpPr>
          <p:cNvPr id="8" name="Rectangle 5">
            <a:extLst>
              <a:ext uri="{FF2B5EF4-FFF2-40B4-BE49-F238E27FC236}">
                <a16:creationId xmlns:a16="http://schemas.microsoft.com/office/drawing/2014/main" id="{1FA56376-7568-4158-970C-0807D821F663}"/>
              </a:ext>
            </a:extLst>
          </p:cNvPr>
          <p:cNvSpPr>
            <a:spLocks noGrp="1" noChangeArrowheads="1"/>
          </p:cNvSpPr>
          <p:nvPr>
            <p:ph type="ftr" sz="quarter" idx="17"/>
          </p:nvPr>
        </p:nvSpPr>
        <p:spPr/>
        <p:txBody>
          <a:bodyPr/>
          <a:lstStyle>
            <a:lvl1pPr>
              <a:defRPr sz="1200" b="0" i="0" u="none" kern="800" cap="none" spc="0">
                <a:solidFill>
                  <a:srgbClr val="FFFFFF"/>
                </a:solidFill>
                <a:latin typeface="+mn-lt"/>
              </a:defRPr>
            </a:lvl1pPr>
          </a:lstStyle>
          <a:p>
            <a:pPr>
              <a:defRPr/>
            </a:pPr>
            <a:r>
              <a:rPr lang="en-GB"/>
              <a:t>Halle 2021</a:t>
            </a:r>
          </a:p>
        </p:txBody>
      </p:sp>
      <p:sp>
        <p:nvSpPr>
          <p:cNvPr id="9" name="Rectangle 4">
            <a:extLst>
              <a:ext uri="{FF2B5EF4-FFF2-40B4-BE49-F238E27FC236}">
                <a16:creationId xmlns:a16="http://schemas.microsoft.com/office/drawing/2014/main" id="{43E55F93-1C26-4E19-B9A4-9F864FE092F7}"/>
              </a:ext>
            </a:extLst>
          </p:cNvPr>
          <p:cNvSpPr>
            <a:spLocks noGrp="1" noChangeArrowheads="1"/>
          </p:cNvSpPr>
          <p:nvPr>
            <p:ph type="dt" sz="half" idx="18"/>
          </p:nvPr>
        </p:nvSpPr>
        <p:spPr/>
        <p:txBody>
          <a:bodyPr/>
          <a:lstStyle>
            <a:lvl1pPr algn="r">
              <a:defRPr sz="1200" b="0" i="0" kern="800" cap="none" spc="0">
                <a:solidFill>
                  <a:srgbClr val="FFFFFF"/>
                </a:solidFill>
                <a:latin typeface="+mn-lt"/>
              </a:defRPr>
            </a:lvl1pPr>
          </a:lstStyle>
          <a:p>
            <a:pPr>
              <a:defRPr/>
            </a:pPr>
            <a:fld id="{C1AC202B-67C3-46DA-BAF7-FF84E53450BF}" type="datetime1">
              <a:rPr lang="nl-NL"/>
              <a:pPr>
                <a:defRPr/>
              </a:pPr>
              <a:t>01-12-2021</a:t>
            </a:fld>
            <a:endParaRPr lang="en-GB" dirty="0"/>
          </a:p>
        </p:txBody>
      </p:sp>
    </p:spTree>
    <p:extLst>
      <p:ext uri="{BB962C8B-B14F-4D97-AF65-F5344CB8AC3E}">
        <p14:creationId xmlns:p14="http://schemas.microsoft.com/office/powerpoint/2010/main" val="1500986704"/>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userDrawn="1">
  <p:cSld name="Titel en object">
    <p:spTree>
      <p:nvGrpSpPr>
        <p:cNvPr id="1" name=""/>
        <p:cNvGrpSpPr/>
        <p:nvPr/>
      </p:nvGrpSpPr>
      <p:grpSpPr>
        <a:xfrm>
          <a:off x="0" y="0"/>
          <a:ext cx="0" cy="0"/>
          <a:chOff x="0" y="0"/>
          <a:chExt cx="0" cy="0"/>
        </a:xfrm>
      </p:grpSpPr>
      <p:sp>
        <p:nvSpPr>
          <p:cNvPr id="3" name="Tijdelijke aanduiding voor inhoud 2"/>
          <p:cNvSpPr>
            <a:spLocks noGrp="1"/>
          </p:cNvSpPr>
          <p:nvPr>
            <p:ph idx="1"/>
          </p:nvPr>
        </p:nvSpPr>
        <p:spPr>
          <a:xfrm>
            <a:off x="566738" y="1354667"/>
            <a:ext cx="8286750" cy="4980517"/>
          </a:xfrm>
          <a:prstGeom prst="rect">
            <a:avLst/>
          </a:prstGeom>
        </p:spPr>
        <p:txBody>
          <a:bodyPr/>
          <a:lstStyle/>
          <a:p>
            <a:pPr lvl="0"/>
            <a:r>
              <a:rPr lang="nl-NL"/>
              <a:t>Klik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NL" dirty="0"/>
          </a:p>
        </p:txBody>
      </p:sp>
      <p:sp>
        <p:nvSpPr>
          <p:cNvPr id="7" name="Rectangle 2"/>
          <p:cNvSpPr>
            <a:spLocks noGrp="1" noChangeArrowheads="1"/>
          </p:cNvSpPr>
          <p:nvPr>
            <p:ph type="title"/>
          </p:nvPr>
        </p:nvSpPr>
        <p:spPr bwMode="auto">
          <a:xfrm>
            <a:off x="566739" y="1"/>
            <a:ext cx="6625961" cy="1138767"/>
          </a:xfrm>
          <a:prstGeom prst="rect">
            <a:avLst/>
          </a:prstGeom>
          <a:noFill/>
          <a:ln>
            <a:noFill/>
          </a:ln>
          <a:effectLst/>
        </p:spPr>
        <p:txBody>
          <a:bodyPr/>
          <a:lstStyle/>
          <a:p>
            <a:pPr lvl="0"/>
            <a:r>
              <a:rPr lang="nl-NL"/>
              <a:t>Titelstijl van model bewerken</a:t>
            </a:r>
            <a:endParaRPr lang="en-GB" dirty="0"/>
          </a:p>
        </p:txBody>
      </p:sp>
      <p:sp>
        <p:nvSpPr>
          <p:cNvPr id="4" name="Rectangle 4">
            <a:extLst>
              <a:ext uri="{FF2B5EF4-FFF2-40B4-BE49-F238E27FC236}">
                <a16:creationId xmlns:a16="http://schemas.microsoft.com/office/drawing/2014/main" id="{B59C09BA-4E7B-4307-B0DC-62C87C128587}"/>
              </a:ext>
            </a:extLst>
          </p:cNvPr>
          <p:cNvSpPr>
            <a:spLocks noGrp="1" noChangeArrowheads="1"/>
          </p:cNvSpPr>
          <p:nvPr>
            <p:ph type="dt" sz="half" idx="10"/>
          </p:nvPr>
        </p:nvSpPr>
        <p:spPr>
          <a:ln/>
        </p:spPr>
        <p:txBody>
          <a:bodyPr/>
          <a:lstStyle>
            <a:lvl1pPr>
              <a:defRPr/>
            </a:lvl1pPr>
          </a:lstStyle>
          <a:p>
            <a:pPr>
              <a:defRPr/>
            </a:pPr>
            <a:fld id="{8FB20247-B75B-4E66-BE53-57CB91C05BFD}" type="datetime1">
              <a:rPr lang="nl-NL"/>
              <a:pPr>
                <a:defRPr/>
              </a:pPr>
              <a:t>01-12-2021</a:t>
            </a:fld>
            <a:endParaRPr lang="en-GB" dirty="0"/>
          </a:p>
        </p:txBody>
      </p:sp>
      <p:sp>
        <p:nvSpPr>
          <p:cNvPr id="5" name="Rectangle 5">
            <a:extLst>
              <a:ext uri="{FF2B5EF4-FFF2-40B4-BE49-F238E27FC236}">
                <a16:creationId xmlns:a16="http://schemas.microsoft.com/office/drawing/2014/main" id="{E21D4F0D-5E68-4F75-978F-8470674879A0}"/>
              </a:ext>
            </a:extLst>
          </p:cNvPr>
          <p:cNvSpPr>
            <a:spLocks noGrp="1" noChangeArrowheads="1"/>
          </p:cNvSpPr>
          <p:nvPr>
            <p:ph type="ftr" sz="quarter" idx="11"/>
          </p:nvPr>
        </p:nvSpPr>
        <p:spPr>
          <a:ln/>
        </p:spPr>
        <p:txBody>
          <a:bodyPr/>
          <a:lstStyle>
            <a:lvl1pPr>
              <a:defRPr/>
            </a:lvl1pPr>
          </a:lstStyle>
          <a:p>
            <a:pPr>
              <a:defRPr/>
            </a:pPr>
            <a:r>
              <a:rPr lang="en-GB"/>
              <a:t>Halle 2021</a:t>
            </a:r>
          </a:p>
        </p:txBody>
      </p:sp>
      <p:sp>
        <p:nvSpPr>
          <p:cNvPr id="6" name="Rectangle 6">
            <a:extLst>
              <a:ext uri="{FF2B5EF4-FFF2-40B4-BE49-F238E27FC236}">
                <a16:creationId xmlns:a16="http://schemas.microsoft.com/office/drawing/2014/main" id="{6E32D42B-5CAF-4D7F-B1A8-D9CD1883D0D1}"/>
              </a:ext>
            </a:extLst>
          </p:cNvPr>
          <p:cNvSpPr>
            <a:spLocks noGrp="1" noChangeArrowheads="1"/>
          </p:cNvSpPr>
          <p:nvPr>
            <p:ph type="sldNum" sz="quarter" idx="12"/>
          </p:nvPr>
        </p:nvSpPr>
        <p:spPr>
          <a:ln/>
        </p:spPr>
        <p:txBody>
          <a:bodyPr/>
          <a:lstStyle>
            <a:lvl1pPr>
              <a:defRPr/>
            </a:lvl1pPr>
          </a:lstStyle>
          <a:p>
            <a:pPr>
              <a:defRPr/>
            </a:pPr>
            <a:fld id="{53BDD655-90C9-4732-B83B-673592904B7E}" type="slidenum">
              <a:rPr lang="en-GB" altLang="nl-NL"/>
              <a:pPr>
                <a:defRPr/>
              </a:pPr>
              <a:t>‹#›</a:t>
            </a:fld>
            <a:endParaRPr lang="en-GB" altLang="nl-NL"/>
          </a:p>
        </p:txBody>
      </p:sp>
    </p:spTree>
    <p:extLst>
      <p:ext uri="{BB962C8B-B14F-4D97-AF65-F5344CB8AC3E}">
        <p14:creationId xmlns:p14="http://schemas.microsoft.com/office/powerpoint/2010/main" val="447715577"/>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1_Title and Content with Logo">
    <p:spTree>
      <p:nvGrpSpPr>
        <p:cNvPr id="1" name=""/>
        <p:cNvGrpSpPr/>
        <p:nvPr/>
      </p:nvGrpSpPr>
      <p:grpSpPr>
        <a:xfrm>
          <a:off x="0" y="0"/>
          <a:ext cx="0" cy="0"/>
          <a:chOff x="0" y="0"/>
          <a:chExt cx="0" cy="0"/>
        </a:xfrm>
      </p:grpSpPr>
      <p:pic>
        <p:nvPicPr>
          <p:cNvPr id="4" name="Afbeelding 14" descr="logo lumc_BLOKJES_PPT_20 mm NL.pdf">
            <a:extLst>
              <a:ext uri="{FF2B5EF4-FFF2-40B4-BE49-F238E27FC236}">
                <a16:creationId xmlns:a16="http://schemas.microsoft.com/office/drawing/2014/main" id="{C33D9E99-D3F6-4384-8BAE-C883D68E3F4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278813" y="374650"/>
            <a:ext cx="576262"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ijdelijke aanduiding voor inhoud 2"/>
          <p:cNvSpPr>
            <a:spLocks noGrp="1"/>
          </p:cNvSpPr>
          <p:nvPr>
            <p:ph idx="1"/>
          </p:nvPr>
        </p:nvSpPr>
        <p:spPr>
          <a:xfrm>
            <a:off x="566738" y="1354667"/>
            <a:ext cx="8286750" cy="4980517"/>
          </a:xfrm>
          <a:prstGeom prst="rect">
            <a:avLst/>
          </a:prstGeom>
        </p:spPr>
        <p:txBody>
          <a:bodyPr/>
          <a:lstStyle/>
          <a:p>
            <a:pPr lvl="0"/>
            <a:r>
              <a:rPr lang="nl-NL"/>
              <a:t>Klik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NL" dirty="0"/>
          </a:p>
        </p:txBody>
      </p:sp>
      <p:sp>
        <p:nvSpPr>
          <p:cNvPr id="7" name="Rectangle 2"/>
          <p:cNvSpPr>
            <a:spLocks noGrp="1" noChangeArrowheads="1"/>
          </p:cNvSpPr>
          <p:nvPr>
            <p:ph type="title"/>
          </p:nvPr>
        </p:nvSpPr>
        <p:spPr bwMode="auto">
          <a:xfrm>
            <a:off x="566739" y="1"/>
            <a:ext cx="6625961" cy="1138767"/>
          </a:xfrm>
          <a:prstGeom prst="rect">
            <a:avLst/>
          </a:prstGeom>
          <a:noFill/>
          <a:ln>
            <a:noFill/>
          </a:ln>
          <a:effectLst/>
        </p:spPr>
        <p:txBody>
          <a:bodyPr/>
          <a:lstStyle/>
          <a:p>
            <a:pPr lvl="0"/>
            <a:r>
              <a:rPr lang="nl-NL"/>
              <a:t>Titelstijl van model bewerken</a:t>
            </a:r>
            <a:endParaRPr lang="en-GB" dirty="0"/>
          </a:p>
        </p:txBody>
      </p:sp>
      <p:sp>
        <p:nvSpPr>
          <p:cNvPr id="5" name="Rectangle 6">
            <a:extLst>
              <a:ext uri="{FF2B5EF4-FFF2-40B4-BE49-F238E27FC236}">
                <a16:creationId xmlns:a16="http://schemas.microsoft.com/office/drawing/2014/main" id="{C0914859-F45F-4D27-91F4-F62D66463016}"/>
              </a:ext>
            </a:extLst>
          </p:cNvPr>
          <p:cNvSpPr>
            <a:spLocks noGrp="1" noChangeArrowheads="1"/>
          </p:cNvSpPr>
          <p:nvPr>
            <p:ph type="sldNum" sz="quarter" idx="10"/>
          </p:nvPr>
        </p:nvSpPr>
        <p:spPr/>
        <p:txBody>
          <a:bodyPr/>
          <a:lstStyle>
            <a:lvl1pPr>
              <a:defRPr/>
            </a:lvl1pPr>
          </a:lstStyle>
          <a:p>
            <a:pPr>
              <a:defRPr/>
            </a:pPr>
            <a:fld id="{B369BDDF-0597-47AA-8DC8-FC5F67A28BB8}" type="slidenum">
              <a:rPr lang="en-GB" altLang="nl-NL"/>
              <a:pPr>
                <a:defRPr/>
              </a:pPr>
              <a:t>‹#›</a:t>
            </a:fld>
            <a:endParaRPr lang="en-GB" altLang="nl-NL"/>
          </a:p>
        </p:txBody>
      </p:sp>
      <p:sp>
        <p:nvSpPr>
          <p:cNvPr id="6" name="Footer Placeholder 5">
            <a:extLst>
              <a:ext uri="{FF2B5EF4-FFF2-40B4-BE49-F238E27FC236}">
                <a16:creationId xmlns:a16="http://schemas.microsoft.com/office/drawing/2014/main" id="{C7FB8D76-B2EA-45A9-AEFB-B55E98145BC8}"/>
              </a:ext>
            </a:extLst>
          </p:cNvPr>
          <p:cNvSpPr>
            <a:spLocks noGrp="1" noChangeArrowheads="1"/>
          </p:cNvSpPr>
          <p:nvPr>
            <p:ph type="ftr" sz="quarter" idx="11"/>
          </p:nvPr>
        </p:nvSpPr>
        <p:spPr/>
        <p:txBody>
          <a:bodyPr/>
          <a:lstStyle>
            <a:lvl1pPr>
              <a:defRPr sz="1200" b="0" i="0" u="none" kern="800" cap="none" spc="0">
                <a:solidFill>
                  <a:srgbClr val="FFFFFF"/>
                </a:solidFill>
                <a:latin typeface="+mn-lt"/>
              </a:defRPr>
            </a:lvl1pPr>
          </a:lstStyle>
          <a:p>
            <a:pPr>
              <a:defRPr/>
            </a:pPr>
            <a:r>
              <a:rPr lang="en-GB"/>
              <a:t>Halle 2021</a:t>
            </a:r>
          </a:p>
        </p:txBody>
      </p:sp>
      <p:sp>
        <p:nvSpPr>
          <p:cNvPr id="8" name="Rectangle 4">
            <a:extLst>
              <a:ext uri="{FF2B5EF4-FFF2-40B4-BE49-F238E27FC236}">
                <a16:creationId xmlns:a16="http://schemas.microsoft.com/office/drawing/2014/main" id="{43A0349B-C6AB-4B5A-99B6-3D1F7A9F48B4}"/>
              </a:ext>
            </a:extLst>
          </p:cNvPr>
          <p:cNvSpPr>
            <a:spLocks noGrp="1" noChangeArrowheads="1"/>
          </p:cNvSpPr>
          <p:nvPr>
            <p:ph type="dt" sz="half" idx="12"/>
          </p:nvPr>
        </p:nvSpPr>
        <p:spPr/>
        <p:txBody>
          <a:bodyPr/>
          <a:lstStyle>
            <a:lvl1pPr algn="r">
              <a:defRPr sz="1200" b="0" i="0" kern="800" cap="none" spc="0">
                <a:solidFill>
                  <a:srgbClr val="FFFFFF"/>
                </a:solidFill>
                <a:latin typeface="+mn-lt"/>
              </a:defRPr>
            </a:lvl1pPr>
          </a:lstStyle>
          <a:p>
            <a:pPr>
              <a:defRPr/>
            </a:pPr>
            <a:fld id="{2252376B-BA20-49EE-BD8F-21DD5ACB8DF9}" type="datetime1">
              <a:rPr lang="nl-NL"/>
              <a:pPr>
                <a:defRPr/>
              </a:pPr>
              <a:t>01-12-2021</a:t>
            </a:fld>
            <a:endParaRPr lang="en-GB" dirty="0"/>
          </a:p>
        </p:txBody>
      </p:sp>
    </p:spTree>
    <p:extLst>
      <p:ext uri="{BB962C8B-B14F-4D97-AF65-F5344CB8AC3E}">
        <p14:creationId xmlns:p14="http://schemas.microsoft.com/office/powerpoint/2010/main" val="3229360667"/>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Slide without footer">
    <p:spTree>
      <p:nvGrpSpPr>
        <p:cNvPr id="1" name=""/>
        <p:cNvGrpSpPr/>
        <p:nvPr/>
      </p:nvGrpSpPr>
      <p:grpSpPr>
        <a:xfrm>
          <a:off x="0" y="0"/>
          <a:ext cx="0" cy="0"/>
          <a:chOff x="0" y="0"/>
          <a:chExt cx="0" cy="0"/>
        </a:xfrm>
      </p:grpSpPr>
      <p:sp>
        <p:nvSpPr>
          <p:cNvPr id="4" name="Rechthoek 14">
            <a:extLst>
              <a:ext uri="{FF2B5EF4-FFF2-40B4-BE49-F238E27FC236}">
                <a16:creationId xmlns:a16="http://schemas.microsoft.com/office/drawing/2014/main" id="{5C1B2433-C921-4930-8E55-C05989C76A79}"/>
              </a:ext>
            </a:extLst>
          </p:cNvPr>
          <p:cNvSpPr>
            <a:spLocks noChangeArrowheads="1"/>
          </p:cNvSpPr>
          <p:nvPr userDrawn="1"/>
        </p:nvSpPr>
        <p:spPr bwMode="auto">
          <a:xfrm>
            <a:off x="0" y="6578600"/>
            <a:ext cx="9144000" cy="279400"/>
          </a:xfrm>
          <a:prstGeom prst="rect">
            <a:avLst/>
          </a:prstGeom>
          <a:solidFill>
            <a:schemeClr val="tx1"/>
          </a:solidFill>
          <a:ln w="9525" algn="ctr">
            <a:solidFill>
              <a:schemeClr val="tx1"/>
            </a:solidFill>
            <a:round/>
            <a:headEnd/>
            <a:tailEnd/>
          </a:ln>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defRPr/>
            </a:pPr>
            <a:endParaRPr lang="nl-NL" altLang="nl-NL" sz="2400">
              <a:solidFill>
                <a:srgbClr val="FFFFFF"/>
              </a:solidFill>
              <a:latin typeface="Times" panose="02020603050405020304" pitchFamily="18" charset="0"/>
              <a:ea typeface="MS PGothic" panose="020B0600070205080204" pitchFamily="34" charset="-128"/>
            </a:endParaRPr>
          </a:p>
        </p:txBody>
      </p:sp>
      <p:sp>
        <p:nvSpPr>
          <p:cNvPr id="6" name="Titel 5"/>
          <p:cNvSpPr>
            <a:spLocks noGrp="1"/>
          </p:cNvSpPr>
          <p:nvPr>
            <p:ph type="title"/>
          </p:nvPr>
        </p:nvSpPr>
        <p:spPr/>
        <p:txBody>
          <a:bodyPr/>
          <a:lstStyle/>
          <a:p>
            <a:r>
              <a:rPr lang="nl-NL"/>
              <a:t>Titelstijl van model bewerken</a:t>
            </a:r>
            <a:endParaRPr lang="nl-NL" dirty="0"/>
          </a:p>
        </p:txBody>
      </p:sp>
      <p:sp>
        <p:nvSpPr>
          <p:cNvPr id="8" name="Tijdelijke aanduiding voor inhoud 2"/>
          <p:cNvSpPr>
            <a:spLocks noGrp="1"/>
          </p:cNvSpPr>
          <p:nvPr>
            <p:ph idx="1"/>
          </p:nvPr>
        </p:nvSpPr>
        <p:spPr>
          <a:xfrm>
            <a:off x="566738" y="1354667"/>
            <a:ext cx="8286750" cy="4980517"/>
          </a:xfrm>
          <a:prstGeom prst="rect">
            <a:avLst/>
          </a:prstGeom>
        </p:spPr>
        <p:txBody>
          <a:bodyPr/>
          <a:lstStyle/>
          <a:p>
            <a:pPr lvl="0"/>
            <a:r>
              <a:rPr lang="nl-NL"/>
              <a:t>Klik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NL" dirty="0"/>
          </a:p>
        </p:txBody>
      </p:sp>
    </p:spTree>
    <p:extLst>
      <p:ext uri="{BB962C8B-B14F-4D97-AF65-F5344CB8AC3E}">
        <p14:creationId xmlns:p14="http://schemas.microsoft.com/office/powerpoint/2010/main" val="3983992568"/>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Single title lin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hthoek 14">
            <a:extLst>
              <a:ext uri="{FF2B5EF4-FFF2-40B4-BE49-F238E27FC236}">
                <a16:creationId xmlns:a16="http://schemas.microsoft.com/office/drawing/2014/main" id="{1C8B95DC-62AD-4BE8-8768-EB03DAF37D24}"/>
              </a:ext>
            </a:extLst>
          </p:cNvPr>
          <p:cNvSpPr>
            <a:spLocks noChangeArrowheads="1"/>
          </p:cNvSpPr>
          <p:nvPr userDrawn="1"/>
        </p:nvSpPr>
        <p:spPr bwMode="auto">
          <a:xfrm>
            <a:off x="0" y="6578600"/>
            <a:ext cx="9144000" cy="279400"/>
          </a:xfrm>
          <a:prstGeom prst="rect">
            <a:avLst/>
          </a:prstGeom>
          <a:solidFill>
            <a:schemeClr val="tx1"/>
          </a:solidFill>
          <a:ln w="9525" algn="ctr">
            <a:solidFill>
              <a:schemeClr val="tx1"/>
            </a:solidFill>
            <a:round/>
            <a:headEnd/>
            <a:tailEnd/>
          </a:ln>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defRPr/>
            </a:pPr>
            <a:endParaRPr lang="nl-NL" altLang="nl-NL" sz="2400">
              <a:solidFill>
                <a:srgbClr val="FFFFFF"/>
              </a:solidFill>
              <a:latin typeface="Times" panose="02020603050405020304" pitchFamily="18" charset="0"/>
              <a:ea typeface="MS PGothic" panose="020B0600070205080204" pitchFamily="34" charset="-128"/>
            </a:endParaRPr>
          </a:p>
        </p:txBody>
      </p:sp>
      <p:sp>
        <p:nvSpPr>
          <p:cNvPr id="6" name="Titel 5"/>
          <p:cNvSpPr>
            <a:spLocks noGrp="1"/>
          </p:cNvSpPr>
          <p:nvPr>
            <p:ph type="title"/>
          </p:nvPr>
        </p:nvSpPr>
        <p:spPr>
          <a:xfrm>
            <a:off x="566739" y="1"/>
            <a:ext cx="6610350" cy="668867"/>
          </a:xfrm>
        </p:spPr>
        <p:txBody>
          <a:bodyPr/>
          <a:lstStyle/>
          <a:p>
            <a:r>
              <a:rPr lang="nl-NL"/>
              <a:t>Titelstijl van model bewerken</a:t>
            </a:r>
          </a:p>
        </p:txBody>
      </p:sp>
      <p:sp>
        <p:nvSpPr>
          <p:cNvPr id="10" name="Tijdelijke aanduiding voor inhoud 2"/>
          <p:cNvSpPr>
            <a:spLocks noGrp="1"/>
          </p:cNvSpPr>
          <p:nvPr>
            <p:ph idx="1"/>
          </p:nvPr>
        </p:nvSpPr>
        <p:spPr>
          <a:xfrm>
            <a:off x="566738" y="939800"/>
            <a:ext cx="8286750" cy="5395384"/>
          </a:xfrm>
          <a:prstGeom prst="rect">
            <a:avLst/>
          </a:prstGeom>
        </p:spPr>
        <p:txBody>
          <a:bodyPr/>
          <a:lstStyle/>
          <a:p>
            <a:pPr lvl="0"/>
            <a:r>
              <a:rPr lang="nl-NL"/>
              <a:t>Klik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NL" dirty="0"/>
          </a:p>
        </p:txBody>
      </p:sp>
    </p:spTree>
    <p:extLst>
      <p:ext uri="{BB962C8B-B14F-4D97-AF65-F5344CB8AC3E}">
        <p14:creationId xmlns:p14="http://schemas.microsoft.com/office/powerpoint/2010/main" val="3747108105"/>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Twee objecten">
    <p:spTree>
      <p:nvGrpSpPr>
        <p:cNvPr id="1" name=""/>
        <p:cNvGrpSpPr/>
        <p:nvPr/>
      </p:nvGrpSpPr>
      <p:grpSpPr>
        <a:xfrm>
          <a:off x="0" y="0"/>
          <a:ext cx="0" cy="0"/>
          <a:chOff x="0" y="0"/>
          <a:chExt cx="0" cy="0"/>
        </a:xfrm>
      </p:grpSpPr>
      <p:sp>
        <p:nvSpPr>
          <p:cNvPr id="8" name="Rectangle 3"/>
          <p:cNvSpPr>
            <a:spLocks noGrp="1" noChangeArrowheads="1"/>
          </p:cNvSpPr>
          <p:nvPr>
            <p:ph idx="1"/>
          </p:nvPr>
        </p:nvSpPr>
        <p:spPr bwMode="auto">
          <a:xfrm>
            <a:off x="566740" y="1363133"/>
            <a:ext cx="4003675" cy="4961467"/>
          </a:xfrm>
          <a:prstGeom prst="rect">
            <a:avLst/>
          </a:prstGeom>
          <a:noFill/>
          <a:ln>
            <a:noFill/>
          </a:ln>
          <a:effectLst/>
        </p:spPr>
        <p:txBody>
          <a:bodyPr/>
          <a:lstStyle>
            <a:lvl1pPr marL="0" indent="0">
              <a:buFontTx/>
              <a:buNone/>
              <a:defRPr/>
            </a:lvl1pPr>
            <a:lvl2pPr marL="0">
              <a:defRPr/>
            </a:lvl2pPr>
            <a:lvl3pPr marL="360000">
              <a:defRPr/>
            </a:lvl3pPr>
            <a:lvl4pPr marL="720000">
              <a:defRPr/>
            </a:lvl4pPr>
            <a:lvl5pPr marL="1080000">
              <a:defRPr/>
            </a:lvl5pPr>
          </a:lstStyle>
          <a:p>
            <a:pPr lvl="0"/>
            <a:r>
              <a:rPr lang="nl-NL"/>
              <a:t>Klik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GB" dirty="0"/>
          </a:p>
        </p:txBody>
      </p:sp>
      <p:sp>
        <p:nvSpPr>
          <p:cNvPr id="11" name="Rectangle 3"/>
          <p:cNvSpPr>
            <a:spLocks noGrp="1" noChangeArrowheads="1"/>
          </p:cNvSpPr>
          <p:nvPr>
            <p:ph idx="13"/>
          </p:nvPr>
        </p:nvSpPr>
        <p:spPr bwMode="auto">
          <a:xfrm>
            <a:off x="4860034" y="1363133"/>
            <a:ext cx="4003675" cy="4961467"/>
          </a:xfrm>
          <a:prstGeom prst="rect">
            <a:avLst/>
          </a:prstGeom>
          <a:noFill/>
          <a:ln>
            <a:noFill/>
          </a:ln>
          <a:effectLst/>
        </p:spPr>
        <p:txBody>
          <a:bodyPr/>
          <a:lstStyle>
            <a:lvl1pPr marL="0" indent="0">
              <a:buFontTx/>
              <a:buNone/>
              <a:defRPr/>
            </a:lvl1pPr>
            <a:lvl2pPr marL="0">
              <a:defRPr/>
            </a:lvl2pPr>
            <a:lvl3pPr marL="360000">
              <a:defRPr/>
            </a:lvl3pPr>
            <a:lvl4pPr marL="720000">
              <a:defRPr/>
            </a:lvl4pPr>
            <a:lvl5pPr marL="1080000">
              <a:defRPr/>
            </a:lvl5pPr>
          </a:lstStyle>
          <a:p>
            <a:pPr lvl="0"/>
            <a:r>
              <a:rPr lang="nl-NL"/>
              <a:t>Klik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GB" dirty="0"/>
          </a:p>
        </p:txBody>
      </p:sp>
      <p:sp>
        <p:nvSpPr>
          <p:cNvPr id="9" name="Rectangle 2"/>
          <p:cNvSpPr>
            <a:spLocks noGrp="1" noChangeArrowheads="1"/>
          </p:cNvSpPr>
          <p:nvPr>
            <p:ph type="title"/>
          </p:nvPr>
        </p:nvSpPr>
        <p:spPr bwMode="auto">
          <a:xfrm>
            <a:off x="566739" y="1"/>
            <a:ext cx="6625961" cy="1138767"/>
          </a:xfrm>
          <a:prstGeom prst="rect">
            <a:avLst/>
          </a:prstGeom>
          <a:noFill/>
          <a:ln>
            <a:noFill/>
          </a:ln>
          <a:effectLst/>
        </p:spPr>
        <p:txBody>
          <a:bodyPr/>
          <a:lstStyle/>
          <a:p>
            <a:pPr lvl="0"/>
            <a:r>
              <a:rPr lang="nl-NL"/>
              <a:t>Titelstijl van model bewerken</a:t>
            </a:r>
            <a:endParaRPr lang="en-GB" dirty="0"/>
          </a:p>
        </p:txBody>
      </p:sp>
      <p:sp>
        <p:nvSpPr>
          <p:cNvPr id="5" name="Rectangle 4">
            <a:extLst>
              <a:ext uri="{FF2B5EF4-FFF2-40B4-BE49-F238E27FC236}">
                <a16:creationId xmlns:a16="http://schemas.microsoft.com/office/drawing/2014/main" id="{8721FDB6-C8D5-4F06-A434-AC708E243C4D}"/>
              </a:ext>
            </a:extLst>
          </p:cNvPr>
          <p:cNvSpPr>
            <a:spLocks noGrp="1" noChangeArrowheads="1"/>
          </p:cNvSpPr>
          <p:nvPr>
            <p:ph type="dt" sz="half" idx="14"/>
          </p:nvPr>
        </p:nvSpPr>
        <p:spPr>
          <a:ln/>
        </p:spPr>
        <p:txBody>
          <a:bodyPr/>
          <a:lstStyle>
            <a:lvl1pPr>
              <a:defRPr/>
            </a:lvl1pPr>
          </a:lstStyle>
          <a:p>
            <a:pPr>
              <a:defRPr/>
            </a:pPr>
            <a:fld id="{1E272781-59A2-4DBE-80B8-0D31E4D788C0}" type="datetime1">
              <a:rPr lang="nl-NL"/>
              <a:pPr>
                <a:defRPr/>
              </a:pPr>
              <a:t>01-12-2021</a:t>
            </a:fld>
            <a:endParaRPr lang="en-GB" dirty="0"/>
          </a:p>
        </p:txBody>
      </p:sp>
      <p:sp>
        <p:nvSpPr>
          <p:cNvPr id="6" name="Rectangle 5">
            <a:extLst>
              <a:ext uri="{FF2B5EF4-FFF2-40B4-BE49-F238E27FC236}">
                <a16:creationId xmlns:a16="http://schemas.microsoft.com/office/drawing/2014/main" id="{B7FA8734-CAE2-4F5E-92DE-A6A61E308D76}"/>
              </a:ext>
            </a:extLst>
          </p:cNvPr>
          <p:cNvSpPr>
            <a:spLocks noGrp="1" noChangeArrowheads="1"/>
          </p:cNvSpPr>
          <p:nvPr>
            <p:ph type="ftr" sz="quarter" idx="15"/>
          </p:nvPr>
        </p:nvSpPr>
        <p:spPr>
          <a:ln/>
        </p:spPr>
        <p:txBody>
          <a:bodyPr/>
          <a:lstStyle>
            <a:lvl1pPr>
              <a:defRPr/>
            </a:lvl1pPr>
          </a:lstStyle>
          <a:p>
            <a:pPr>
              <a:defRPr/>
            </a:pPr>
            <a:r>
              <a:rPr lang="en-GB"/>
              <a:t>Halle 2021</a:t>
            </a:r>
          </a:p>
        </p:txBody>
      </p:sp>
      <p:sp>
        <p:nvSpPr>
          <p:cNvPr id="7" name="Rectangle 6">
            <a:extLst>
              <a:ext uri="{FF2B5EF4-FFF2-40B4-BE49-F238E27FC236}">
                <a16:creationId xmlns:a16="http://schemas.microsoft.com/office/drawing/2014/main" id="{CEA639CF-CF2D-400D-8C3E-F5CADD2B4825}"/>
              </a:ext>
            </a:extLst>
          </p:cNvPr>
          <p:cNvSpPr>
            <a:spLocks noGrp="1" noChangeArrowheads="1"/>
          </p:cNvSpPr>
          <p:nvPr>
            <p:ph type="sldNum" sz="quarter" idx="16"/>
          </p:nvPr>
        </p:nvSpPr>
        <p:spPr>
          <a:ln/>
        </p:spPr>
        <p:txBody>
          <a:bodyPr/>
          <a:lstStyle>
            <a:lvl1pPr>
              <a:defRPr/>
            </a:lvl1pPr>
          </a:lstStyle>
          <a:p>
            <a:pPr>
              <a:defRPr/>
            </a:pPr>
            <a:fld id="{2CB06C28-76D9-481B-A86F-6FC35A42B070}" type="slidenum">
              <a:rPr lang="en-GB" altLang="nl-NL"/>
              <a:pPr>
                <a:defRPr/>
              </a:pPr>
              <a:t>‹#›</a:t>
            </a:fld>
            <a:endParaRPr lang="en-GB" altLang="nl-NL"/>
          </a:p>
        </p:txBody>
      </p:sp>
    </p:spTree>
    <p:extLst>
      <p:ext uri="{BB962C8B-B14F-4D97-AF65-F5344CB8AC3E}">
        <p14:creationId xmlns:p14="http://schemas.microsoft.com/office/powerpoint/2010/main" val="178753816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sp>
        <p:nvSpPr>
          <p:cNvPr id="4" name="Rechthoek 13">
            <a:extLst>
              <a:ext uri="{FF2B5EF4-FFF2-40B4-BE49-F238E27FC236}">
                <a16:creationId xmlns:a16="http://schemas.microsoft.com/office/drawing/2014/main" id="{87D294CA-6E4D-4E77-8000-3B0344F1CCEA}"/>
              </a:ext>
            </a:extLst>
          </p:cNvPr>
          <p:cNvSpPr>
            <a:spLocks noChangeArrowheads="1"/>
          </p:cNvSpPr>
          <p:nvPr userDrawn="1"/>
        </p:nvSpPr>
        <p:spPr bwMode="auto">
          <a:xfrm>
            <a:off x="0" y="0"/>
            <a:ext cx="8921750" cy="1268413"/>
          </a:xfrm>
          <a:prstGeom prst="rect">
            <a:avLst/>
          </a:prstGeom>
          <a:solidFill>
            <a:schemeClr val="tx1"/>
          </a:solidFill>
          <a:ln w="9525" algn="ctr">
            <a:solidFill>
              <a:schemeClr val="tx1"/>
            </a:solidFill>
            <a:round/>
            <a:headEnd/>
            <a:tailEnd/>
          </a:ln>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endParaRPr lang="nl-NL" altLang="nl-NL">
              <a:solidFill>
                <a:srgbClr val="FFFFFF"/>
              </a:solidFill>
            </a:endParaRPr>
          </a:p>
        </p:txBody>
      </p:sp>
      <p:sp>
        <p:nvSpPr>
          <p:cNvPr id="5" name="Rechthoek 14">
            <a:extLst>
              <a:ext uri="{FF2B5EF4-FFF2-40B4-BE49-F238E27FC236}">
                <a16:creationId xmlns:a16="http://schemas.microsoft.com/office/drawing/2014/main" id="{3D8D05FC-FFCE-4082-B60C-FE16E49C7D1C}"/>
              </a:ext>
            </a:extLst>
          </p:cNvPr>
          <p:cNvSpPr>
            <a:spLocks noChangeArrowheads="1"/>
          </p:cNvSpPr>
          <p:nvPr userDrawn="1"/>
        </p:nvSpPr>
        <p:spPr bwMode="auto">
          <a:xfrm>
            <a:off x="0" y="2587625"/>
            <a:ext cx="1146175" cy="1150938"/>
          </a:xfrm>
          <a:prstGeom prst="rect">
            <a:avLst/>
          </a:prstGeom>
          <a:solidFill>
            <a:schemeClr val="accent1">
              <a:alpha val="50195"/>
            </a:schemeClr>
          </a:solidFill>
          <a:ln>
            <a:noFill/>
          </a:ln>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endParaRPr lang="nl-NL" altLang="nl-NL">
              <a:solidFill>
                <a:srgbClr val="FFFFFF"/>
              </a:solidFill>
            </a:endParaRPr>
          </a:p>
        </p:txBody>
      </p:sp>
      <p:sp>
        <p:nvSpPr>
          <p:cNvPr id="6" name="Rechthoek 15">
            <a:extLst>
              <a:ext uri="{FF2B5EF4-FFF2-40B4-BE49-F238E27FC236}">
                <a16:creationId xmlns:a16="http://schemas.microsoft.com/office/drawing/2014/main" id="{6B333AA6-0685-4EE0-AD50-45CB3C70F3BC}"/>
              </a:ext>
            </a:extLst>
          </p:cNvPr>
          <p:cNvSpPr>
            <a:spLocks noChangeArrowheads="1"/>
          </p:cNvSpPr>
          <p:nvPr userDrawn="1"/>
        </p:nvSpPr>
        <p:spPr bwMode="auto">
          <a:xfrm>
            <a:off x="1146175" y="1431925"/>
            <a:ext cx="7997825" cy="1155700"/>
          </a:xfrm>
          <a:prstGeom prst="rect">
            <a:avLst/>
          </a:prstGeom>
          <a:solidFill>
            <a:schemeClr val="accent1">
              <a:alpha val="25098"/>
            </a:schemeClr>
          </a:solidFill>
          <a:ln>
            <a:noFill/>
          </a:ln>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endParaRPr lang="nl-NL" altLang="nl-NL">
              <a:solidFill>
                <a:srgbClr val="FFFFFF"/>
              </a:solidFill>
            </a:endParaRPr>
          </a:p>
        </p:txBody>
      </p:sp>
      <p:pic>
        <p:nvPicPr>
          <p:cNvPr id="7" name="Afbeelding 16" descr="logo UL_RGB.pdf">
            <a:extLst>
              <a:ext uri="{FF2B5EF4-FFF2-40B4-BE49-F238E27FC236}">
                <a16:creationId xmlns:a16="http://schemas.microsoft.com/office/drawing/2014/main" id="{B144E660-68E9-46B3-B26B-1BD63F7F8FB3}"/>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611188" y="5743575"/>
            <a:ext cx="495300"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Afbeelding 17" descr="logo lumc_Fedra_PPT_20 mm E.pdf">
            <a:extLst>
              <a:ext uri="{FF2B5EF4-FFF2-40B4-BE49-F238E27FC236}">
                <a16:creationId xmlns:a16="http://schemas.microsoft.com/office/drawing/2014/main" id="{D8ACF19D-459B-4531-97D2-3C52FC6DFC16}"/>
              </a:ext>
            </a:extLst>
          </p:cNvPr>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566738" y="277813"/>
            <a:ext cx="2293937"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Rectangle 3"/>
          <p:cNvSpPr>
            <a:spLocks noGrp="1" noChangeArrowheads="1"/>
          </p:cNvSpPr>
          <p:nvPr>
            <p:ph idx="1"/>
          </p:nvPr>
        </p:nvSpPr>
        <p:spPr bwMode="auto">
          <a:xfrm>
            <a:off x="1323975" y="1431652"/>
            <a:ext cx="7524750" cy="1152000"/>
          </a:xfrm>
          <a:prstGeom prst="rect">
            <a:avLst/>
          </a:prstGeom>
          <a:noFill/>
          <a:ln>
            <a:noFill/>
          </a:ln>
          <a:effectLst/>
        </p:spPr>
        <p:txBody>
          <a:bodyPr spcCol="360000"/>
          <a:lstStyle>
            <a:lvl1pPr>
              <a:defRPr sz="2400" b="1" i="0">
                <a:solidFill>
                  <a:schemeClr val="bg2"/>
                </a:solidFill>
              </a:defRPr>
            </a:lvl1pPr>
          </a:lstStyle>
          <a:p>
            <a:pPr lvl="0"/>
            <a:r>
              <a:rPr lang="nl-NL"/>
              <a:t>Tekststijl van het model bewerken</a:t>
            </a:r>
          </a:p>
        </p:txBody>
      </p:sp>
      <p:sp>
        <p:nvSpPr>
          <p:cNvPr id="17" name="Tijdelijke aanduiding voor tekst 3"/>
          <p:cNvSpPr>
            <a:spLocks noGrp="1"/>
          </p:cNvSpPr>
          <p:nvPr>
            <p:ph type="body" sz="half" idx="10"/>
          </p:nvPr>
        </p:nvSpPr>
        <p:spPr>
          <a:xfrm>
            <a:off x="1323974" y="2839003"/>
            <a:ext cx="7524751" cy="3418922"/>
          </a:xfrm>
        </p:spPr>
        <p:txBody>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Rectangle 4">
            <a:extLst>
              <a:ext uri="{FF2B5EF4-FFF2-40B4-BE49-F238E27FC236}">
                <a16:creationId xmlns:a16="http://schemas.microsoft.com/office/drawing/2014/main" id="{84AE2E52-18CF-4508-B615-EEA6E4EF5B6B}"/>
              </a:ext>
            </a:extLst>
          </p:cNvPr>
          <p:cNvSpPr>
            <a:spLocks noGrp="1" noChangeArrowheads="1"/>
          </p:cNvSpPr>
          <p:nvPr>
            <p:ph type="dt" sz="half" idx="11"/>
          </p:nvPr>
        </p:nvSpPr>
        <p:spPr>
          <a:xfrm>
            <a:off x="6350000" y="6553200"/>
            <a:ext cx="2508250" cy="304800"/>
          </a:xfrm>
        </p:spPr>
        <p:txBody>
          <a:bodyPr/>
          <a:lstStyle>
            <a:lvl1pPr algn="r">
              <a:defRPr sz="1200">
                <a:solidFill>
                  <a:srgbClr val="FFFFFF"/>
                </a:solidFill>
                <a:latin typeface="+mn-lt"/>
              </a:defRPr>
            </a:lvl1pPr>
          </a:lstStyle>
          <a:p>
            <a:pPr>
              <a:defRPr/>
            </a:pPr>
            <a:fld id="{8BF76548-F62D-47FE-A4A1-D1ABC2BB47DE}" type="datetime5">
              <a:rPr lang="en-US"/>
              <a:pPr>
                <a:defRPr/>
              </a:pPr>
              <a:t>1-Dec-21</a:t>
            </a:fld>
            <a:endParaRPr lang="en-GB" dirty="0"/>
          </a:p>
        </p:txBody>
      </p:sp>
      <p:sp>
        <p:nvSpPr>
          <p:cNvPr id="10" name="Rectangle 6">
            <a:extLst>
              <a:ext uri="{FF2B5EF4-FFF2-40B4-BE49-F238E27FC236}">
                <a16:creationId xmlns:a16="http://schemas.microsoft.com/office/drawing/2014/main" id="{FBA4DE18-BBD9-4409-9EE0-C2D028AEFD7D}"/>
              </a:ext>
            </a:extLst>
          </p:cNvPr>
          <p:cNvSpPr>
            <a:spLocks noGrp="1" noChangeArrowheads="1"/>
          </p:cNvSpPr>
          <p:nvPr>
            <p:ph type="sldNum" sz="quarter" idx="12"/>
          </p:nvPr>
        </p:nvSpPr>
        <p:spPr/>
        <p:txBody>
          <a:bodyPr/>
          <a:lstStyle>
            <a:lvl1pPr>
              <a:defRPr/>
            </a:lvl1pPr>
          </a:lstStyle>
          <a:p>
            <a:pPr>
              <a:defRPr/>
            </a:pPr>
            <a:fld id="{E6A469D2-6FBB-43E8-92B7-4DD3DC1487E8}" type="slidenum">
              <a:rPr lang="en-GB" altLang="nl-NL"/>
              <a:pPr>
                <a:defRPr/>
              </a:pPr>
              <a:t>‹#›</a:t>
            </a:fld>
            <a:endParaRPr lang="en-GB" altLang="nl-NL"/>
          </a:p>
        </p:txBody>
      </p:sp>
      <p:sp>
        <p:nvSpPr>
          <p:cNvPr id="11" name="Rectangle 5">
            <a:extLst>
              <a:ext uri="{FF2B5EF4-FFF2-40B4-BE49-F238E27FC236}">
                <a16:creationId xmlns:a16="http://schemas.microsoft.com/office/drawing/2014/main" id="{0A25BB54-EE9E-454E-820D-4EA03C34873D}"/>
              </a:ext>
            </a:extLst>
          </p:cNvPr>
          <p:cNvSpPr>
            <a:spLocks noGrp="1" noChangeArrowheads="1"/>
          </p:cNvSpPr>
          <p:nvPr>
            <p:ph type="ftr" sz="quarter" idx="13"/>
          </p:nvPr>
        </p:nvSpPr>
        <p:spPr>
          <a:xfrm>
            <a:off x="1304925" y="6553200"/>
            <a:ext cx="4708525" cy="304800"/>
          </a:xfrm>
        </p:spPr>
        <p:txBody>
          <a:bodyPr/>
          <a:lstStyle>
            <a:lvl1pPr>
              <a:defRPr sz="1200">
                <a:solidFill>
                  <a:srgbClr val="FFFFFF"/>
                </a:solidFill>
                <a:latin typeface="+mn-lt"/>
              </a:defRPr>
            </a:lvl1pPr>
          </a:lstStyle>
          <a:p>
            <a:pPr>
              <a:defRPr/>
            </a:pPr>
            <a:r>
              <a:rPr lang="en-GB"/>
              <a:t>FOS INtroduction 2018</a:t>
            </a:r>
          </a:p>
        </p:txBody>
      </p:sp>
    </p:spTree>
    <p:extLst>
      <p:ext uri="{BB962C8B-B14F-4D97-AF65-F5344CB8AC3E}">
        <p14:creationId xmlns:p14="http://schemas.microsoft.com/office/powerpoint/2010/main" val="2235484917"/>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Vergelijking">
    <p:spTree>
      <p:nvGrpSpPr>
        <p:cNvPr id="1" name=""/>
        <p:cNvGrpSpPr/>
        <p:nvPr/>
      </p:nvGrpSpPr>
      <p:grpSpPr>
        <a:xfrm>
          <a:off x="0" y="0"/>
          <a:ext cx="0" cy="0"/>
          <a:chOff x="0" y="0"/>
          <a:chExt cx="0" cy="0"/>
        </a:xfrm>
      </p:grpSpPr>
      <p:sp>
        <p:nvSpPr>
          <p:cNvPr id="3" name="Tijdelijke aanduiding voor tekst 2"/>
          <p:cNvSpPr>
            <a:spLocks noGrp="1"/>
          </p:cNvSpPr>
          <p:nvPr>
            <p:ph type="body" idx="1"/>
          </p:nvPr>
        </p:nvSpPr>
        <p:spPr>
          <a:xfrm>
            <a:off x="566740" y="1354667"/>
            <a:ext cx="4003675" cy="1046955"/>
          </a:xfrm>
          <a:prstGeom prst="rect">
            <a:avLst/>
          </a:prstGeom>
        </p:spPr>
        <p:txBody>
          <a:bodyPr/>
          <a:lstStyle>
            <a:lvl1pPr marL="0" indent="0">
              <a:buNone/>
              <a:defRPr sz="20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 om de tekststijl van het model te bewerken</a:t>
            </a:r>
          </a:p>
        </p:txBody>
      </p:sp>
      <p:sp>
        <p:nvSpPr>
          <p:cNvPr id="4" name="Tijdelijke aanduiding voor inhoud 3"/>
          <p:cNvSpPr>
            <a:spLocks noGrp="1"/>
          </p:cNvSpPr>
          <p:nvPr>
            <p:ph sz="half" idx="2"/>
          </p:nvPr>
        </p:nvSpPr>
        <p:spPr>
          <a:xfrm>
            <a:off x="566737" y="2539999"/>
            <a:ext cx="4003676" cy="3812911"/>
          </a:xfrm>
          <a:prstGeom prst="rect">
            <a:avLst/>
          </a:prstGeom>
        </p:spPr>
        <p:txBody>
          <a:bodyPr/>
          <a:lstStyle>
            <a:lvl1pPr>
              <a:defRPr sz="2000"/>
            </a:lvl1pPr>
            <a:lvl2pPr>
              <a:defRPr sz="2000"/>
            </a:lvl2pPr>
            <a:lvl3pPr>
              <a:defRPr sz="1800"/>
            </a:lvl3pPr>
            <a:lvl4pPr>
              <a:defRPr sz="1800"/>
            </a:lvl4pPr>
            <a:lvl5pPr>
              <a:defRPr sz="1800"/>
            </a:lvl5pPr>
            <a:lvl6pPr>
              <a:defRPr sz="1600"/>
            </a:lvl6pPr>
            <a:lvl7pPr>
              <a:defRPr sz="1600"/>
            </a:lvl7pPr>
            <a:lvl8pPr>
              <a:defRPr sz="1600"/>
            </a:lvl8pPr>
            <a:lvl9pPr>
              <a:defRPr sz="1600"/>
            </a:lvl9pPr>
          </a:lstStyle>
          <a:p>
            <a:pPr lvl="0"/>
            <a:r>
              <a:rPr lang="nl-NL"/>
              <a:t>Klik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NL" dirty="0"/>
          </a:p>
        </p:txBody>
      </p:sp>
      <p:sp>
        <p:nvSpPr>
          <p:cNvPr id="5" name="Tijdelijke aanduiding voor tekst 4"/>
          <p:cNvSpPr>
            <a:spLocks noGrp="1"/>
          </p:cNvSpPr>
          <p:nvPr>
            <p:ph type="body" sz="quarter" idx="3"/>
          </p:nvPr>
        </p:nvSpPr>
        <p:spPr>
          <a:xfrm>
            <a:off x="4852988" y="1354667"/>
            <a:ext cx="4004630" cy="1046955"/>
          </a:xfrm>
          <a:prstGeom prst="rect">
            <a:avLst/>
          </a:prstGeom>
        </p:spPr>
        <p:txBody>
          <a:bodyPr/>
          <a:lstStyle>
            <a:lvl1pPr marL="0" indent="0">
              <a:buNone/>
              <a:defRPr sz="20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 om de tekststijl van het model te bewerken</a:t>
            </a:r>
          </a:p>
        </p:txBody>
      </p:sp>
      <p:sp>
        <p:nvSpPr>
          <p:cNvPr id="6" name="Tijdelijke aanduiding voor inhoud 5"/>
          <p:cNvSpPr>
            <a:spLocks noGrp="1"/>
          </p:cNvSpPr>
          <p:nvPr>
            <p:ph sz="quarter" idx="4"/>
          </p:nvPr>
        </p:nvSpPr>
        <p:spPr>
          <a:xfrm>
            <a:off x="4852988" y="2539999"/>
            <a:ext cx="4004630" cy="3812912"/>
          </a:xfrm>
          <a:prstGeom prst="rect">
            <a:avLst/>
          </a:prstGeom>
        </p:spPr>
        <p:txBody>
          <a:bodyPr/>
          <a:lstStyle>
            <a:lvl1pPr>
              <a:defRPr sz="2000"/>
            </a:lvl1pPr>
            <a:lvl2pPr>
              <a:defRPr sz="2000"/>
            </a:lvl2pPr>
            <a:lvl3pPr>
              <a:defRPr sz="1800"/>
            </a:lvl3pPr>
            <a:lvl4pPr>
              <a:defRPr sz="1800"/>
            </a:lvl4pPr>
            <a:lvl5pPr>
              <a:defRPr sz="1800"/>
            </a:lvl5pPr>
            <a:lvl6pPr>
              <a:defRPr sz="1600"/>
            </a:lvl6pPr>
            <a:lvl7pPr>
              <a:defRPr sz="1600"/>
            </a:lvl7pPr>
            <a:lvl8pPr>
              <a:defRPr sz="1600"/>
            </a:lvl8pPr>
            <a:lvl9pPr>
              <a:defRPr sz="1600"/>
            </a:lvl9pPr>
          </a:lstStyle>
          <a:p>
            <a:pPr lvl="0"/>
            <a:r>
              <a:rPr lang="nl-NL"/>
              <a:t>Klik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NL" dirty="0"/>
          </a:p>
        </p:txBody>
      </p:sp>
      <p:sp>
        <p:nvSpPr>
          <p:cNvPr id="10" name="Rectangle 2"/>
          <p:cNvSpPr>
            <a:spLocks noGrp="1" noChangeArrowheads="1"/>
          </p:cNvSpPr>
          <p:nvPr>
            <p:ph type="title"/>
          </p:nvPr>
        </p:nvSpPr>
        <p:spPr bwMode="auto">
          <a:xfrm>
            <a:off x="566739" y="1"/>
            <a:ext cx="6625961" cy="1138767"/>
          </a:xfrm>
          <a:prstGeom prst="rect">
            <a:avLst/>
          </a:prstGeom>
          <a:noFill/>
          <a:ln>
            <a:noFill/>
          </a:ln>
          <a:effectLst/>
        </p:spPr>
        <p:txBody>
          <a:bodyPr/>
          <a:lstStyle/>
          <a:p>
            <a:pPr lvl="0"/>
            <a:r>
              <a:rPr lang="nl-NL"/>
              <a:t>Titelstijl van model bewerken</a:t>
            </a:r>
            <a:endParaRPr lang="en-GB" dirty="0"/>
          </a:p>
        </p:txBody>
      </p:sp>
      <p:sp>
        <p:nvSpPr>
          <p:cNvPr id="7" name="Rectangle 4">
            <a:extLst>
              <a:ext uri="{FF2B5EF4-FFF2-40B4-BE49-F238E27FC236}">
                <a16:creationId xmlns:a16="http://schemas.microsoft.com/office/drawing/2014/main" id="{43A0D5E0-5900-4EC8-912F-9CF96B76D777}"/>
              </a:ext>
            </a:extLst>
          </p:cNvPr>
          <p:cNvSpPr>
            <a:spLocks noGrp="1" noChangeArrowheads="1"/>
          </p:cNvSpPr>
          <p:nvPr>
            <p:ph type="dt" sz="half" idx="10"/>
          </p:nvPr>
        </p:nvSpPr>
        <p:spPr>
          <a:ln/>
        </p:spPr>
        <p:txBody>
          <a:bodyPr/>
          <a:lstStyle>
            <a:lvl1pPr>
              <a:defRPr/>
            </a:lvl1pPr>
          </a:lstStyle>
          <a:p>
            <a:pPr>
              <a:defRPr/>
            </a:pPr>
            <a:fld id="{FD13C47F-BA4B-45CD-B45F-DEA40DE2EF2B}" type="datetime1">
              <a:rPr lang="nl-NL"/>
              <a:pPr>
                <a:defRPr/>
              </a:pPr>
              <a:t>01-12-2021</a:t>
            </a:fld>
            <a:endParaRPr lang="en-GB" dirty="0"/>
          </a:p>
        </p:txBody>
      </p:sp>
      <p:sp>
        <p:nvSpPr>
          <p:cNvPr id="8" name="Rectangle 5">
            <a:extLst>
              <a:ext uri="{FF2B5EF4-FFF2-40B4-BE49-F238E27FC236}">
                <a16:creationId xmlns:a16="http://schemas.microsoft.com/office/drawing/2014/main" id="{A85D0A97-3357-466B-A88A-C99CD94CEBDD}"/>
              </a:ext>
            </a:extLst>
          </p:cNvPr>
          <p:cNvSpPr>
            <a:spLocks noGrp="1" noChangeArrowheads="1"/>
          </p:cNvSpPr>
          <p:nvPr>
            <p:ph type="ftr" sz="quarter" idx="11"/>
          </p:nvPr>
        </p:nvSpPr>
        <p:spPr>
          <a:ln/>
        </p:spPr>
        <p:txBody>
          <a:bodyPr/>
          <a:lstStyle>
            <a:lvl1pPr>
              <a:defRPr/>
            </a:lvl1pPr>
          </a:lstStyle>
          <a:p>
            <a:pPr>
              <a:defRPr/>
            </a:pPr>
            <a:r>
              <a:rPr lang="en-GB"/>
              <a:t>Halle 2021</a:t>
            </a:r>
          </a:p>
        </p:txBody>
      </p:sp>
      <p:sp>
        <p:nvSpPr>
          <p:cNvPr id="9" name="Rectangle 6">
            <a:extLst>
              <a:ext uri="{FF2B5EF4-FFF2-40B4-BE49-F238E27FC236}">
                <a16:creationId xmlns:a16="http://schemas.microsoft.com/office/drawing/2014/main" id="{ADABA4A6-923C-47F3-A7B7-6E1934F0EE00}"/>
              </a:ext>
            </a:extLst>
          </p:cNvPr>
          <p:cNvSpPr>
            <a:spLocks noGrp="1" noChangeArrowheads="1"/>
          </p:cNvSpPr>
          <p:nvPr>
            <p:ph type="sldNum" sz="quarter" idx="12"/>
          </p:nvPr>
        </p:nvSpPr>
        <p:spPr>
          <a:ln/>
        </p:spPr>
        <p:txBody>
          <a:bodyPr/>
          <a:lstStyle>
            <a:lvl1pPr>
              <a:defRPr/>
            </a:lvl1pPr>
          </a:lstStyle>
          <a:p>
            <a:pPr>
              <a:defRPr/>
            </a:pPr>
            <a:fld id="{39AEF031-D6A6-44E5-A317-DA9AECF9E202}" type="slidenum">
              <a:rPr lang="en-GB" altLang="nl-NL"/>
              <a:pPr>
                <a:defRPr/>
              </a:pPr>
              <a:t>‹#›</a:t>
            </a:fld>
            <a:endParaRPr lang="en-GB" altLang="nl-NL"/>
          </a:p>
        </p:txBody>
      </p:sp>
    </p:spTree>
    <p:extLst>
      <p:ext uri="{BB962C8B-B14F-4D97-AF65-F5344CB8AC3E}">
        <p14:creationId xmlns:p14="http://schemas.microsoft.com/office/powerpoint/2010/main" val="4273373546"/>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Alleen titel">
    <p:spTree>
      <p:nvGrpSpPr>
        <p:cNvPr id="1" name=""/>
        <p:cNvGrpSpPr/>
        <p:nvPr/>
      </p:nvGrpSpPr>
      <p:grpSpPr>
        <a:xfrm>
          <a:off x="0" y="0"/>
          <a:ext cx="0" cy="0"/>
          <a:chOff x="0" y="0"/>
          <a:chExt cx="0" cy="0"/>
        </a:xfrm>
      </p:grpSpPr>
      <p:sp>
        <p:nvSpPr>
          <p:cNvPr id="6" name="Rectangle 2"/>
          <p:cNvSpPr>
            <a:spLocks noGrp="1" noChangeArrowheads="1"/>
          </p:cNvSpPr>
          <p:nvPr>
            <p:ph type="title"/>
          </p:nvPr>
        </p:nvSpPr>
        <p:spPr bwMode="auto">
          <a:xfrm>
            <a:off x="566739" y="1"/>
            <a:ext cx="6625961" cy="1138767"/>
          </a:xfrm>
          <a:prstGeom prst="rect">
            <a:avLst/>
          </a:prstGeom>
          <a:noFill/>
          <a:ln>
            <a:noFill/>
          </a:ln>
          <a:effectLst/>
        </p:spPr>
        <p:txBody>
          <a:bodyPr/>
          <a:lstStyle/>
          <a:p>
            <a:pPr lvl="0"/>
            <a:r>
              <a:rPr lang="nl-NL"/>
              <a:t>Titelstijl van model bewerken</a:t>
            </a:r>
            <a:endParaRPr lang="en-GB" dirty="0"/>
          </a:p>
        </p:txBody>
      </p:sp>
      <p:sp>
        <p:nvSpPr>
          <p:cNvPr id="3" name="Rectangle 4">
            <a:extLst>
              <a:ext uri="{FF2B5EF4-FFF2-40B4-BE49-F238E27FC236}">
                <a16:creationId xmlns:a16="http://schemas.microsoft.com/office/drawing/2014/main" id="{072BCEEB-DF7E-45E1-A831-2525242666A6}"/>
              </a:ext>
            </a:extLst>
          </p:cNvPr>
          <p:cNvSpPr>
            <a:spLocks noGrp="1" noChangeArrowheads="1"/>
          </p:cNvSpPr>
          <p:nvPr>
            <p:ph type="dt" sz="half" idx="10"/>
          </p:nvPr>
        </p:nvSpPr>
        <p:spPr>
          <a:ln/>
        </p:spPr>
        <p:txBody>
          <a:bodyPr/>
          <a:lstStyle>
            <a:lvl1pPr>
              <a:defRPr/>
            </a:lvl1pPr>
          </a:lstStyle>
          <a:p>
            <a:pPr>
              <a:defRPr/>
            </a:pPr>
            <a:fld id="{9C2EC5F0-0AAC-4A78-9EC6-741AB5F75EB1}" type="datetime1">
              <a:rPr lang="nl-NL"/>
              <a:pPr>
                <a:defRPr/>
              </a:pPr>
              <a:t>01-12-2021</a:t>
            </a:fld>
            <a:endParaRPr lang="en-GB" dirty="0"/>
          </a:p>
        </p:txBody>
      </p:sp>
      <p:sp>
        <p:nvSpPr>
          <p:cNvPr id="4" name="Rectangle 5">
            <a:extLst>
              <a:ext uri="{FF2B5EF4-FFF2-40B4-BE49-F238E27FC236}">
                <a16:creationId xmlns:a16="http://schemas.microsoft.com/office/drawing/2014/main" id="{6125C740-EE5E-4FE1-8FCC-EC51EFD5ACC2}"/>
              </a:ext>
            </a:extLst>
          </p:cNvPr>
          <p:cNvSpPr>
            <a:spLocks noGrp="1" noChangeArrowheads="1"/>
          </p:cNvSpPr>
          <p:nvPr>
            <p:ph type="ftr" sz="quarter" idx="11"/>
          </p:nvPr>
        </p:nvSpPr>
        <p:spPr>
          <a:ln/>
        </p:spPr>
        <p:txBody>
          <a:bodyPr/>
          <a:lstStyle>
            <a:lvl1pPr>
              <a:defRPr/>
            </a:lvl1pPr>
          </a:lstStyle>
          <a:p>
            <a:pPr>
              <a:defRPr/>
            </a:pPr>
            <a:r>
              <a:rPr lang="en-GB"/>
              <a:t>Halle 2021</a:t>
            </a:r>
          </a:p>
        </p:txBody>
      </p:sp>
      <p:sp>
        <p:nvSpPr>
          <p:cNvPr id="5" name="Rectangle 6">
            <a:extLst>
              <a:ext uri="{FF2B5EF4-FFF2-40B4-BE49-F238E27FC236}">
                <a16:creationId xmlns:a16="http://schemas.microsoft.com/office/drawing/2014/main" id="{D52B389C-A9DF-47AA-B085-7117F9BD59D6}"/>
              </a:ext>
            </a:extLst>
          </p:cNvPr>
          <p:cNvSpPr>
            <a:spLocks noGrp="1" noChangeArrowheads="1"/>
          </p:cNvSpPr>
          <p:nvPr>
            <p:ph type="sldNum" sz="quarter" idx="12"/>
          </p:nvPr>
        </p:nvSpPr>
        <p:spPr>
          <a:ln/>
        </p:spPr>
        <p:txBody>
          <a:bodyPr/>
          <a:lstStyle>
            <a:lvl1pPr>
              <a:defRPr/>
            </a:lvl1pPr>
          </a:lstStyle>
          <a:p>
            <a:pPr>
              <a:defRPr/>
            </a:pPr>
            <a:fld id="{FEDA9D1A-6C07-4B48-8FB1-299981A3E461}" type="slidenum">
              <a:rPr lang="en-GB" altLang="nl-NL"/>
              <a:pPr>
                <a:defRPr/>
              </a:pPr>
              <a:t>‹#›</a:t>
            </a:fld>
            <a:endParaRPr lang="en-GB" altLang="nl-NL"/>
          </a:p>
        </p:txBody>
      </p:sp>
    </p:spTree>
    <p:extLst>
      <p:ext uri="{BB962C8B-B14F-4D97-AF65-F5344CB8AC3E}">
        <p14:creationId xmlns:p14="http://schemas.microsoft.com/office/powerpoint/2010/main" val="977090069"/>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Empty">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FA7DA128-7DCB-40E3-B73A-BEDABE3AF2AD}"/>
              </a:ext>
            </a:extLst>
          </p:cNvPr>
          <p:cNvSpPr>
            <a:spLocks noGrp="1" noChangeArrowheads="1"/>
          </p:cNvSpPr>
          <p:nvPr>
            <p:ph type="dt" sz="half" idx="10"/>
          </p:nvPr>
        </p:nvSpPr>
        <p:spPr>
          <a:ln/>
        </p:spPr>
        <p:txBody>
          <a:bodyPr/>
          <a:lstStyle>
            <a:lvl1pPr>
              <a:defRPr/>
            </a:lvl1pPr>
          </a:lstStyle>
          <a:p>
            <a:pPr>
              <a:defRPr/>
            </a:pPr>
            <a:fld id="{D93CACF8-F856-4AAA-B304-800E07623CA7}" type="datetime1">
              <a:rPr lang="nl-NL"/>
              <a:pPr>
                <a:defRPr/>
              </a:pPr>
              <a:t>01-12-2021</a:t>
            </a:fld>
            <a:endParaRPr lang="en-GB" dirty="0"/>
          </a:p>
        </p:txBody>
      </p:sp>
      <p:sp>
        <p:nvSpPr>
          <p:cNvPr id="3" name="Rectangle 5">
            <a:extLst>
              <a:ext uri="{FF2B5EF4-FFF2-40B4-BE49-F238E27FC236}">
                <a16:creationId xmlns:a16="http://schemas.microsoft.com/office/drawing/2014/main" id="{02A5862D-A76F-4367-BB96-6822BF3BA707}"/>
              </a:ext>
            </a:extLst>
          </p:cNvPr>
          <p:cNvSpPr>
            <a:spLocks noGrp="1" noChangeArrowheads="1"/>
          </p:cNvSpPr>
          <p:nvPr>
            <p:ph type="ftr" sz="quarter" idx="11"/>
          </p:nvPr>
        </p:nvSpPr>
        <p:spPr>
          <a:ln/>
        </p:spPr>
        <p:txBody>
          <a:bodyPr/>
          <a:lstStyle>
            <a:lvl1pPr>
              <a:defRPr/>
            </a:lvl1pPr>
          </a:lstStyle>
          <a:p>
            <a:pPr>
              <a:defRPr/>
            </a:pPr>
            <a:r>
              <a:rPr lang="en-GB"/>
              <a:t>Halle 2021</a:t>
            </a:r>
          </a:p>
        </p:txBody>
      </p:sp>
      <p:sp>
        <p:nvSpPr>
          <p:cNvPr id="4" name="Rectangle 6">
            <a:extLst>
              <a:ext uri="{FF2B5EF4-FFF2-40B4-BE49-F238E27FC236}">
                <a16:creationId xmlns:a16="http://schemas.microsoft.com/office/drawing/2014/main" id="{BFBB93DE-19A0-4EA5-A8B7-899CD7805CBB}"/>
              </a:ext>
            </a:extLst>
          </p:cNvPr>
          <p:cNvSpPr>
            <a:spLocks noGrp="1" noChangeArrowheads="1"/>
          </p:cNvSpPr>
          <p:nvPr>
            <p:ph type="sldNum" sz="quarter" idx="12"/>
          </p:nvPr>
        </p:nvSpPr>
        <p:spPr>
          <a:ln/>
        </p:spPr>
        <p:txBody>
          <a:bodyPr/>
          <a:lstStyle>
            <a:lvl1pPr>
              <a:defRPr/>
            </a:lvl1pPr>
          </a:lstStyle>
          <a:p>
            <a:pPr>
              <a:defRPr/>
            </a:pPr>
            <a:fld id="{AA2066E7-F630-42C6-9BDE-7072D6FAF7E2}" type="slidenum">
              <a:rPr lang="en-GB" altLang="nl-NL"/>
              <a:pPr>
                <a:defRPr/>
              </a:pPr>
              <a:t>‹#›</a:t>
            </a:fld>
            <a:endParaRPr lang="en-GB" altLang="nl-NL"/>
          </a:p>
        </p:txBody>
      </p:sp>
    </p:spTree>
    <p:extLst>
      <p:ext uri="{BB962C8B-B14F-4D97-AF65-F5344CB8AC3E}">
        <p14:creationId xmlns:p14="http://schemas.microsoft.com/office/powerpoint/2010/main" val="1983131616"/>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Inhoud met bijschrift">
    <p:spTree>
      <p:nvGrpSpPr>
        <p:cNvPr id="1" name=""/>
        <p:cNvGrpSpPr/>
        <p:nvPr/>
      </p:nvGrpSpPr>
      <p:grpSpPr>
        <a:xfrm>
          <a:off x="0" y="0"/>
          <a:ext cx="0" cy="0"/>
          <a:chOff x="0" y="0"/>
          <a:chExt cx="0" cy="0"/>
        </a:xfrm>
      </p:grpSpPr>
      <p:sp>
        <p:nvSpPr>
          <p:cNvPr id="4" name="Tijdelijke aanduiding voor tekst 3"/>
          <p:cNvSpPr>
            <a:spLocks noGrp="1"/>
          </p:cNvSpPr>
          <p:nvPr>
            <p:ph type="body" sz="half" idx="2"/>
          </p:nvPr>
        </p:nvSpPr>
        <p:spPr>
          <a:xfrm>
            <a:off x="566739" y="1354668"/>
            <a:ext cx="3008313" cy="4980517"/>
          </a:xfrm>
          <a:prstGeom prst="rect">
            <a:avLst/>
          </a:prstGeom>
        </p:spPr>
        <p:txBody>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a:t>Klik om de tekststijl van het model te bewerken</a:t>
            </a:r>
          </a:p>
        </p:txBody>
      </p:sp>
      <p:sp>
        <p:nvSpPr>
          <p:cNvPr id="8" name="Rectangle 2"/>
          <p:cNvSpPr>
            <a:spLocks noGrp="1" noChangeArrowheads="1"/>
          </p:cNvSpPr>
          <p:nvPr>
            <p:ph type="title"/>
          </p:nvPr>
        </p:nvSpPr>
        <p:spPr bwMode="auto">
          <a:xfrm>
            <a:off x="566739" y="1"/>
            <a:ext cx="6625961" cy="1138767"/>
          </a:xfrm>
          <a:prstGeom prst="rect">
            <a:avLst/>
          </a:prstGeom>
          <a:noFill/>
          <a:ln>
            <a:noFill/>
          </a:ln>
          <a:effectLst/>
        </p:spPr>
        <p:txBody>
          <a:bodyPr/>
          <a:lstStyle/>
          <a:p>
            <a:pPr lvl="0"/>
            <a:r>
              <a:rPr lang="nl-NL"/>
              <a:t>Titelstijl van model bewerken</a:t>
            </a:r>
            <a:endParaRPr lang="en-GB" dirty="0"/>
          </a:p>
        </p:txBody>
      </p:sp>
      <p:sp>
        <p:nvSpPr>
          <p:cNvPr id="11" name="Rectangle 3"/>
          <p:cNvSpPr>
            <a:spLocks noGrp="1" noChangeArrowheads="1"/>
          </p:cNvSpPr>
          <p:nvPr>
            <p:ph idx="13"/>
          </p:nvPr>
        </p:nvSpPr>
        <p:spPr bwMode="auto">
          <a:xfrm>
            <a:off x="3741739" y="1363133"/>
            <a:ext cx="5121970" cy="4961467"/>
          </a:xfrm>
          <a:prstGeom prst="rect">
            <a:avLst/>
          </a:prstGeom>
          <a:noFill/>
          <a:ln>
            <a:noFill/>
          </a:ln>
          <a:effectLst/>
        </p:spPr>
        <p:txBody>
          <a:bodyPr/>
          <a:lstStyle>
            <a:lvl1pPr marL="0" indent="0">
              <a:buFontTx/>
              <a:buNone/>
              <a:defRPr/>
            </a:lvl1pPr>
            <a:lvl2pPr marL="0">
              <a:defRPr/>
            </a:lvl2pPr>
            <a:lvl3pPr marL="360000">
              <a:defRPr/>
            </a:lvl3pPr>
            <a:lvl4pPr marL="720000">
              <a:defRPr/>
            </a:lvl4pPr>
            <a:lvl5pPr marL="1080000">
              <a:defRPr/>
            </a:lvl5pPr>
          </a:lstStyle>
          <a:p>
            <a:pPr lvl="0"/>
            <a:r>
              <a:rPr lang="nl-NL"/>
              <a:t>Klik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GB" dirty="0"/>
          </a:p>
        </p:txBody>
      </p:sp>
      <p:sp>
        <p:nvSpPr>
          <p:cNvPr id="5" name="Rectangle 4">
            <a:extLst>
              <a:ext uri="{FF2B5EF4-FFF2-40B4-BE49-F238E27FC236}">
                <a16:creationId xmlns:a16="http://schemas.microsoft.com/office/drawing/2014/main" id="{CD78242A-521A-41FE-80C6-F244342C9C4F}"/>
              </a:ext>
            </a:extLst>
          </p:cNvPr>
          <p:cNvSpPr>
            <a:spLocks noGrp="1" noChangeArrowheads="1"/>
          </p:cNvSpPr>
          <p:nvPr>
            <p:ph type="dt" sz="half" idx="14"/>
          </p:nvPr>
        </p:nvSpPr>
        <p:spPr>
          <a:ln/>
        </p:spPr>
        <p:txBody>
          <a:bodyPr/>
          <a:lstStyle>
            <a:lvl1pPr>
              <a:defRPr/>
            </a:lvl1pPr>
          </a:lstStyle>
          <a:p>
            <a:pPr>
              <a:defRPr/>
            </a:pPr>
            <a:fld id="{89ECFEA4-FAC3-4B50-9136-943B8A0740E5}" type="datetime1">
              <a:rPr lang="nl-NL"/>
              <a:pPr>
                <a:defRPr/>
              </a:pPr>
              <a:t>01-12-2021</a:t>
            </a:fld>
            <a:endParaRPr lang="en-GB" dirty="0"/>
          </a:p>
        </p:txBody>
      </p:sp>
      <p:sp>
        <p:nvSpPr>
          <p:cNvPr id="6" name="Rectangle 5">
            <a:extLst>
              <a:ext uri="{FF2B5EF4-FFF2-40B4-BE49-F238E27FC236}">
                <a16:creationId xmlns:a16="http://schemas.microsoft.com/office/drawing/2014/main" id="{AC6E544B-60FB-4C13-B186-6E956A681A0C}"/>
              </a:ext>
            </a:extLst>
          </p:cNvPr>
          <p:cNvSpPr>
            <a:spLocks noGrp="1" noChangeArrowheads="1"/>
          </p:cNvSpPr>
          <p:nvPr>
            <p:ph type="ftr" sz="quarter" idx="15"/>
          </p:nvPr>
        </p:nvSpPr>
        <p:spPr>
          <a:ln/>
        </p:spPr>
        <p:txBody>
          <a:bodyPr/>
          <a:lstStyle>
            <a:lvl1pPr>
              <a:defRPr/>
            </a:lvl1pPr>
          </a:lstStyle>
          <a:p>
            <a:pPr>
              <a:defRPr/>
            </a:pPr>
            <a:r>
              <a:rPr lang="en-GB"/>
              <a:t>Halle 2021</a:t>
            </a:r>
          </a:p>
        </p:txBody>
      </p:sp>
      <p:sp>
        <p:nvSpPr>
          <p:cNvPr id="7" name="Rectangle 6">
            <a:extLst>
              <a:ext uri="{FF2B5EF4-FFF2-40B4-BE49-F238E27FC236}">
                <a16:creationId xmlns:a16="http://schemas.microsoft.com/office/drawing/2014/main" id="{7876C662-D1EE-40C4-B673-08AA833D810D}"/>
              </a:ext>
            </a:extLst>
          </p:cNvPr>
          <p:cNvSpPr>
            <a:spLocks noGrp="1" noChangeArrowheads="1"/>
          </p:cNvSpPr>
          <p:nvPr>
            <p:ph type="sldNum" sz="quarter" idx="16"/>
          </p:nvPr>
        </p:nvSpPr>
        <p:spPr>
          <a:ln/>
        </p:spPr>
        <p:txBody>
          <a:bodyPr/>
          <a:lstStyle>
            <a:lvl1pPr>
              <a:defRPr/>
            </a:lvl1pPr>
          </a:lstStyle>
          <a:p>
            <a:pPr>
              <a:defRPr/>
            </a:pPr>
            <a:fld id="{CDB62E91-88EC-42B0-86BF-53CB8A5F8DB6}" type="slidenum">
              <a:rPr lang="en-GB" altLang="nl-NL"/>
              <a:pPr>
                <a:defRPr/>
              </a:pPr>
              <a:t>‹#›</a:t>
            </a:fld>
            <a:endParaRPr lang="en-GB" altLang="nl-NL"/>
          </a:p>
        </p:txBody>
      </p:sp>
    </p:spTree>
    <p:extLst>
      <p:ext uri="{BB962C8B-B14F-4D97-AF65-F5344CB8AC3E}">
        <p14:creationId xmlns:p14="http://schemas.microsoft.com/office/powerpoint/2010/main" val="2976081889"/>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userDrawn="1">
  <p:cSld name="Afbeelding met bijschrift">
    <p:spTree>
      <p:nvGrpSpPr>
        <p:cNvPr id="1" name=""/>
        <p:cNvGrpSpPr/>
        <p:nvPr/>
      </p:nvGrpSpPr>
      <p:grpSpPr>
        <a:xfrm>
          <a:off x="0" y="0"/>
          <a:ext cx="0" cy="0"/>
          <a:chOff x="0" y="0"/>
          <a:chExt cx="0" cy="0"/>
        </a:xfrm>
      </p:grpSpPr>
      <p:sp>
        <p:nvSpPr>
          <p:cNvPr id="3" name="Tijdelijke aanduiding voor afbeelding 2"/>
          <p:cNvSpPr>
            <a:spLocks noGrp="1"/>
          </p:cNvSpPr>
          <p:nvPr>
            <p:ph type="pic" idx="1"/>
          </p:nvPr>
        </p:nvSpPr>
        <p:spPr>
          <a:xfrm>
            <a:off x="566738" y="1354667"/>
            <a:ext cx="5040000" cy="4980517"/>
          </a:xfrm>
          <a:prstGeom prst="rect">
            <a:avLst/>
          </a:prstGeom>
        </p:spPr>
        <p:txBody>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nl-NL" noProof="0"/>
              <a:t>Sleep de afbeelding naar de tijdelijke aanduiding of klik op het pictogram als u een afbeelding wilt toevoegen</a:t>
            </a:r>
            <a:endParaRPr lang="nl-NL" noProof="0" dirty="0"/>
          </a:p>
        </p:txBody>
      </p:sp>
      <p:sp>
        <p:nvSpPr>
          <p:cNvPr id="4" name="Tijdelijke aanduiding voor tekst 3"/>
          <p:cNvSpPr>
            <a:spLocks noGrp="1"/>
          </p:cNvSpPr>
          <p:nvPr>
            <p:ph type="body" sz="half" idx="2"/>
          </p:nvPr>
        </p:nvSpPr>
        <p:spPr>
          <a:xfrm>
            <a:off x="5849938" y="1354667"/>
            <a:ext cx="3003550" cy="1187715"/>
          </a:xfrm>
          <a:prstGeom prst="rect">
            <a:avLst/>
          </a:prstGeom>
        </p:spPr>
        <p:txBody>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a:t>Klik om de tekststijl van het model te bewerken</a:t>
            </a:r>
          </a:p>
        </p:txBody>
      </p:sp>
      <p:sp>
        <p:nvSpPr>
          <p:cNvPr id="8" name="Rectangle 2"/>
          <p:cNvSpPr>
            <a:spLocks noGrp="1" noChangeArrowheads="1"/>
          </p:cNvSpPr>
          <p:nvPr>
            <p:ph type="title"/>
          </p:nvPr>
        </p:nvSpPr>
        <p:spPr bwMode="auto">
          <a:xfrm>
            <a:off x="566739" y="1"/>
            <a:ext cx="6625961" cy="1138767"/>
          </a:xfrm>
          <a:prstGeom prst="rect">
            <a:avLst/>
          </a:prstGeom>
          <a:noFill/>
          <a:ln>
            <a:noFill/>
          </a:ln>
          <a:effectLst/>
        </p:spPr>
        <p:txBody>
          <a:bodyPr/>
          <a:lstStyle/>
          <a:p>
            <a:pPr lvl="0"/>
            <a:r>
              <a:rPr lang="nl-NL"/>
              <a:t>Titelstijl van model bewerken</a:t>
            </a:r>
            <a:endParaRPr lang="en-GB" dirty="0"/>
          </a:p>
        </p:txBody>
      </p:sp>
      <p:sp>
        <p:nvSpPr>
          <p:cNvPr id="5" name="Rectangle 4">
            <a:extLst>
              <a:ext uri="{FF2B5EF4-FFF2-40B4-BE49-F238E27FC236}">
                <a16:creationId xmlns:a16="http://schemas.microsoft.com/office/drawing/2014/main" id="{C935103E-02EC-46F3-9342-1BF897DE6D4A}"/>
              </a:ext>
            </a:extLst>
          </p:cNvPr>
          <p:cNvSpPr>
            <a:spLocks noGrp="1" noChangeArrowheads="1"/>
          </p:cNvSpPr>
          <p:nvPr>
            <p:ph type="dt" sz="half" idx="10"/>
          </p:nvPr>
        </p:nvSpPr>
        <p:spPr>
          <a:ln/>
        </p:spPr>
        <p:txBody>
          <a:bodyPr/>
          <a:lstStyle>
            <a:lvl1pPr>
              <a:defRPr/>
            </a:lvl1pPr>
          </a:lstStyle>
          <a:p>
            <a:pPr>
              <a:defRPr/>
            </a:pPr>
            <a:fld id="{F9B8798D-9961-4657-B6DF-4AB6BA323D8D}" type="datetime1">
              <a:rPr lang="nl-NL"/>
              <a:pPr>
                <a:defRPr/>
              </a:pPr>
              <a:t>01-12-2021</a:t>
            </a:fld>
            <a:endParaRPr lang="en-GB" dirty="0"/>
          </a:p>
        </p:txBody>
      </p:sp>
      <p:sp>
        <p:nvSpPr>
          <p:cNvPr id="6" name="Rectangle 5">
            <a:extLst>
              <a:ext uri="{FF2B5EF4-FFF2-40B4-BE49-F238E27FC236}">
                <a16:creationId xmlns:a16="http://schemas.microsoft.com/office/drawing/2014/main" id="{C7065B1A-0737-47A9-96BC-6807CCBDC9BD}"/>
              </a:ext>
            </a:extLst>
          </p:cNvPr>
          <p:cNvSpPr>
            <a:spLocks noGrp="1" noChangeArrowheads="1"/>
          </p:cNvSpPr>
          <p:nvPr>
            <p:ph type="ftr" sz="quarter" idx="11"/>
          </p:nvPr>
        </p:nvSpPr>
        <p:spPr>
          <a:ln/>
        </p:spPr>
        <p:txBody>
          <a:bodyPr/>
          <a:lstStyle>
            <a:lvl1pPr>
              <a:defRPr/>
            </a:lvl1pPr>
          </a:lstStyle>
          <a:p>
            <a:pPr>
              <a:defRPr/>
            </a:pPr>
            <a:r>
              <a:rPr lang="en-GB"/>
              <a:t>Halle 2021</a:t>
            </a:r>
          </a:p>
        </p:txBody>
      </p:sp>
      <p:sp>
        <p:nvSpPr>
          <p:cNvPr id="7" name="Rectangle 6">
            <a:extLst>
              <a:ext uri="{FF2B5EF4-FFF2-40B4-BE49-F238E27FC236}">
                <a16:creationId xmlns:a16="http://schemas.microsoft.com/office/drawing/2014/main" id="{4ADEAAE9-4E75-443B-B39F-7DE09B7D8285}"/>
              </a:ext>
            </a:extLst>
          </p:cNvPr>
          <p:cNvSpPr>
            <a:spLocks noGrp="1" noChangeArrowheads="1"/>
          </p:cNvSpPr>
          <p:nvPr>
            <p:ph type="sldNum" sz="quarter" idx="12"/>
          </p:nvPr>
        </p:nvSpPr>
        <p:spPr>
          <a:ln/>
        </p:spPr>
        <p:txBody>
          <a:bodyPr/>
          <a:lstStyle>
            <a:lvl1pPr>
              <a:defRPr/>
            </a:lvl1pPr>
          </a:lstStyle>
          <a:p>
            <a:pPr>
              <a:defRPr/>
            </a:pPr>
            <a:fld id="{7E4F9BA8-11C2-4290-8A87-1732D220B418}" type="slidenum">
              <a:rPr lang="en-GB" altLang="nl-NL"/>
              <a:pPr>
                <a:defRPr/>
              </a:pPr>
              <a:t>‹#›</a:t>
            </a:fld>
            <a:endParaRPr lang="en-GB" altLang="nl-NL"/>
          </a:p>
        </p:txBody>
      </p:sp>
    </p:spTree>
    <p:extLst>
      <p:ext uri="{BB962C8B-B14F-4D97-AF65-F5344CB8AC3E}">
        <p14:creationId xmlns:p14="http://schemas.microsoft.com/office/powerpoint/2010/main" val="2455323715"/>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showMasterSp="0" preserve="1" userDrawn="1">
  <p:cSld name="End Slide">
    <p:bg>
      <p:bgPr>
        <a:solidFill>
          <a:schemeClr val="tx1"/>
        </a:solidFill>
        <a:effectLst/>
      </p:bgPr>
    </p:bg>
    <p:spTree>
      <p:nvGrpSpPr>
        <p:cNvPr id="1" name=""/>
        <p:cNvGrpSpPr/>
        <p:nvPr/>
      </p:nvGrpSpPr>
      <p:grpSpPr>
        <a:xfrm>
          <a:off x="0" y="0"/>
          <a:ext cx="0" cy="0"/>
          <a:chOff x="0" y="0"/>
          <a:chExt cx="0" cy="0"/>
        </a:xfrm>
      </p:grpSpPr>
      <p:sp>
        <p:nvSpPr>
          <p:cNvPr id="4" name="Rechthoek 14">
            <a:extLst>
              <a:ext uri="{FF2B5EF4-FFF2-40B4-BE49-F238E27FC236}">
                <a16:creationId xmlns:a16="http://schemas.microsoft.com/office/drawing/2014/main" id="{BD3B1383-613F-4D3F-B8CA-21A29635AE6D}"/>
              </a:ext>
            </a:extLst>
          </p:cNvPr>
          <p:cNvSpPr>
            <a:spLocks noChangeArrowheads="1"/>
          </p:cNvSpPr>
          <p:nvPr userDrawn="1"/>
        </p:nvSpPr>
        <p:spPr bwMode="auto">
          <a:xfrm>
            <a:off x="1146175" y="1506538"/>
            <a:ext cx="7997825" cy="1541462"/>
          </a:xfrm>
          <a:prstGeom prst="rect">
            <a:avLst/>
          </a:prstGeom>
          <a:solidFill>
            <a:schemeClr val="accent1">
              <a:alpha val="25098"/>
            </a:schemeClr>
          </a:solidFill>
          <a:ln>
            <a:noFill/>
          </a:ln>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defRPr/>
            </a:pPr>
            <a:endParaRPr lang="nl-NL" altLang="nl-NL" sz="2400">
              <a:solidFill>
                <a:srgbClr val="FFFFFF"/>
              </a:solidFill>
              <a:latin typeface="Times" panose="02020603050405020304" pitchFamily="18" charset="0"/>
              <a:ea typeface="MS PGothic" panose="020B0600070205080204" pitchFamily="34" charset="-128"/>
            </a:endParaRPr>
          </a:p>
        </p:txBody>
      </p:sp>
      <p:sp>
        <p:nvSpPr>
          <p:cNvPr id="5" name="Rechthoek 15">
            <a:extLst>
              <a:ext uri="{FF2B5EF4-FFF2-40B4-BE49-F238E27FC236}">
                <a16:creationId xmlns:a16="http://schemas.microsoft.com/office/drawing/2014/main" id="{E1EAFC06-8262-418E-B3C6-D1D2620A8CC9}"/>
              </a:ext>
            </a:extLst>
          </p:cNvPr>
          <p:cNvSpPr>
            <a:spLocks noChangeArrowheads="1"/>
          </p:cNvSpPr>
          <p:nvPr userDrawn="1"/>
        </p:nvSpPr>
        <p:spPr bwMode="auto">
          <a:xfrm>
            <a:off x="0" y="3043238"/>
            <a:ext cx="1146175" cy="1535112"/>
          </a:xfrm>
          <a:prstGeom prst="rect">
            <a:avLst/>
          </a:prstGeom>
          <a:solidFill>
            <a:schemeClr val="accent1">
              <a:alpha val="50195"/>
            </a:schemeClr>
          </a:solidFill>
          <a:ln>
            <a:noFill/>
          </a:ln>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defRPr/>
            </a:pPr>
            <a:endParaRPr lang="nl-NL" altLang="nl-NL" sz="2400">
              <a:solidFill>
                <a:srgbClr val="FFFFFF"/>
              </a:solidFill>
              <a:latin typeface="Times" panose="02020603050405020304" pitchFamily="18" charset="0"/>
              <a:ea typeface="MS PGothic" panose="020B0600070205080204" pitchFamily="34" charset="-128"/>
            </a:endParaRPr>
          </a:p>
        </p:txBody>
      </p:sp>
      <p:pic>
        <p:nvPicPr>
          <p:cNvPr id="6" name="Afbeelding 16" descr="logo UL_RGB.pdf">
            <a:extLst>
              <a:ext uri="{FF2B5EF4-FFF2-40B4-BE49-F238E27FC236}">
                <a16:creationId xmlns:a16="http://schemas.microsoft.com/office/drawing/2014/main" id="{76B8DF3C-111C-432B-A35A-20F1036E300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11188" y="5619750"/>
            <a:ext cx="495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Afbeelding 17" descr="logo lumc_Fedra_PPT_20 mm E.pdf">
            <a:extLst>
              <a:ext uri="{FF2B5EF4-FFF2-40B4-BE49-F238E27FC236}">
                <a16:creationId xmlns:a16="http://schemas.microsoft.com/office/drawing/2014/main" id="{11AF3F23-22F7-4E00-A542-1EBF9F753C58}"/>
              </a:ext>
            </a:extLst>
          </p:cNvPr>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566738" y="371475"/>
            <a:ext cx="2293937" cy="766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3"/>
          <p:cNvSpPr>
            <a:spLocks noGrp="1" noChangeArrowheads="1"/>
          </p:cNvSpPr>
          <p:nvPr>
            <p:ph idx="1"/>
          </p:nvPr>
        </p:nvSpPr>
        <p:spPr bwMode="auto">
          <a:xfrm>
            <a:off x="1323975" y="1507068"/>
            <a:ext cx="7524750" cy="1536000"/>
          </a:xfrm>
          <a:prstGeom prst="rect">
            <a:avLst/>
          </a:prstGeom>
          <a:noFill/>
          <a:ln>
            <a:noFill/>
          </a:ln>
          <a:effectLst/>
        </p:spPr>
        <p:txBody>
          <a:bodyPr spcCol="360000"/>
          <a:lstStyle>
            <a:lvl1pPr>
              <a:defRPr sz="2400" b="1" i="0">
                <a:solidFill>
                  <a:schemeClr val="bg2"/>
                </a:solidFill>
              </a:defRPr>
            </a:lvl1pPr>
          </a:lstStyle>
          <a:p>
            <a:pPr lvl="0"/>
            <a:r>
              <a:rPr lang="nl-NL"/>
              <a:t>Tekststijl van het model bewerken</a:t>
            </a:r>
          </a:p>
        </p:txBody>
      </p:sp>
      <p:sp>
        <p:nvSpPr>
          <p:cNvPr id="15" name="Tijdelijke aanduiding voor tekst 3"/>
          <p:cNvSpPr>
            <a:spLocks noGrp="1"/>
          </p:cNvSpPr>
          <p:nvPr>
            <p:ph type="body" sz="half" idx="10"/>
          </p:nvPr>
        </p:nvSpPr>
        <p:spPr>
          <a:xfrm>
            <a:off x="1323975" y="3243472"/>
            <a:ext cx="7524751" cy="3081128"/>
          </a:xfrm>
        </p:spPr>
        <p:txBody>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a:t>Klik om de tekststijl van het model te bewerken</a:t>
            </a:r>
          </a:p>
        </p:txBody>
      </p:sp>
    </p:spTree>
    <p:extLst>
      <p:ext uri="{BB962C8B-B14F-4D97-AF65-F5344CB8AC3E}">
        <p14:creationId xmlns:p14="http://schemas.microsoft.com/office/powerpoint/2010/main" val="542961951"/>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el 1"/>
          <p:cNvSpPr>
            <a:spLocks noGrp="1"/>
          </p:cNvSpPr>
          <p:nvPr>
            <p:ph type="title"/>
          </p:nvPr>
        </p:nvSpPr>
        <p:spPr>
          <a:xfrm>
            <a:off x="566738" y="0"/>
            <a:ext cx="6524625" cy="854075"/>
          </a:xfrm>
        </p:spPr>
        <p:txBody>
          <a:bodyPr/>
          <a:lstStyle/>
          <a:p>
            <a:r>
              <a:rPr lang="en-US"/>
              <a:t>Click to edit Master title style</a:t>
            </a:r>
            <a:endParaRPr lang="nl-NL"/>
          </a:p>
        </p:txBody>
      </p:sp>
      <p:sp>
        <p:nvSpPr>
          <p:cNvPr id="3" name="Tijdelijke aanduiding voor inhoud 2"/>
          <p:cNvSpPr>
            <a:spLocks noGrp="1"/>
          </p:cNvSpPr>
          <p:nvPr>
            <p:ph idx="1"/>
          </p:nvPr>
        </p:nvSpPr>
        <p:spPr>
          <a:xfrm>
            <a:off x="566738" y="1144588"/>
            <a:ext cx="8291512" cy="5113338"/>
          </a:xfrm>
        </p:spPr>
        <p:txBody>
          <a:bodyPr/>
          <a:lstStyle>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dirty="0"/>
          </a:p>
        </p:txBody>
      </p:sp>
      <p:sp>
        <p:nvSpPr>
          <p:cNvPr id="4" name="Rectangle 4">
            <a:extLst>
              <a:ext uri="{FF2B5EF4-FFF2-40B4-BE49-F238E27FC236}">
                <a16:creationId xmlns:a16="http://schemas.microsoft.com/office/drawing/2014/main" id="{2A15EA85-DA28-46AC-AF14-BE727393E18D}"/>
              </a:ext>
            </a:extLst>
          </p:cNvPr>
          <p:cNvSpPr>
            <a:spLocks noGrp="1" noChangeArrowheads="1"/>
          </p:cNvSpPr>
          <p:nvPr>
            <p:ph type="dt" sz="half" idx="10"/>
          </p:nvPr>
        </p:nvSpPr>
        <p:spPr>
          <a:xfrm>
            <a:off x="6350000" y="6553200"/>
            <a:ext cx="2508250" cy="304800"/>
          </a:xfrm>
        </p:spPr>
        <p:txBody>
          <a:bodyPr/>
          <a:lstStyle>
            <a:lvl1pPr algn="r">
              <a:defRPr sz="1200">
                <a:solidFill>
                  <a:srgbClr val="FFFFFF"/>
                </a:solidFill>
                <a:latin typeface="+mn-lt"/>
              </a:defRPr>
            </a:lvl1pPr>
          </a:lstStyle>
          <a:p>
            <a:pPr>
              <a:defRPr/>
            </a:pPr>
            <a:fld id="{324B745C-9C7A-480D-ACFC-386C0A7AEF83}" type="datetime1">
              <a:rPr lang="nl-NL"/>
              <a:pPr>
                <a:defRPr/>
              </a:pPr>
              <a:t>01-12-2021</a:t>
            </a:fld>
            <a:endParaRPr lang="en-GB" dirty="0"/>
          </a:p>
        </p:txBody>
      </p:sp>
      <p:sp>
        <p:nvSpPr>
          <p:cNvPr id="5" name="Rectangle 6">
            <a:extLst>
              <a:ext uri="{FF2B5EF4-FFF2-40B4-BE49-F238E27FC236}">
                <a16:creationId xmlns:a16="http://schemas.microsoft.com/office/drawing/2014/main" id="{B8E08853-55A9-4BC3-93E4-A603F08032B3}"/>
              </a:ext>
            </a:extLst>
          </p:cNvPr>
          <p:cNvSpPr>
            <a:spLocks noGrp="1" noChangeArrowheads="1"/>
          </p:cNvSpPr>
          <p:nvPr>
            <p:ph type="sldNum" sz="quarter" idx="11"/>
          </p:nvPr>
        </p:nvSpPr>
        <p:spPr/>
        <p:txBody>
          <a:bodyPr/>
          <a:lstStyle>
            <a:lvl1pPr>
              <a:defRPr/>
            </a:lvl1pPr>
          </a:lstStyle>
          <a:p>
            <a:pPr>
              <a:defRPr/>
            </a:pPr>
            <a:fld id="{E148965F-EDB8-4E85-BBDD-3CB584B6DEAF}" type="slidenum">
              <a:rPr lang="en-GB" altLang="nl-NL"/>
              <a:pPr>
                <a:defRPr/>
              </a:pPr>
              <a:t>‹#›</a:t>
            </a:fld>
            <a:endParaRPr lang="en-GB" altLang="nl-NL"/>
          </a:p>
        </p:txBody>
      </p:sp>
      <p:sp>
        <p:nvSpPr>
          <p:cNvPr id="6" name="Rectangle 13">
            <a:extLst>
              <a:ext uri="{FF2B5EF4-FFF2-40B4-BE49-F238E27FC236}">
                <a16:creationId xmlns:a16="http://schemas.microsoft.com/office/drawing/2014/main" id="{C17B1DCD-B72C-4D6E-860C-B9CBA91E4562}"/>
              </a:ext>
            </a:extLst>
          </p:cNvPr>
          <p:cNvSpPr>
            <a:spLocks noGrp="1" noChangeArrowheads="1"/>
          </p:cNvSpPr>
          <p:nvPr>
            <p:ph type="ftr" sz="quarter" idx="12"/>
          </p:nvPr>
        </p:nvSpPr>
        <p:spPr>
          <a:xfrm>
            <a:off x="1304925" y="6553200"/>
            <a:ext cx="4708525" cy="304800"/>
          </a:xfrm>
        </p:spPr>
        <p:txBody>
          <a:bodyPr/>
          <a:lstStyle>
            <a:lvl1pPr>
              <a:defRPr sz="1200">
                <a:solidFill>
                  <a:srgbClr val="FFFFFF"/>
                </a:solidFill>
                <a:latin typeface="+mn-lt"/>
              </a:defRPr>
            </a:lvl1pPr>
          </a:lstStyle>
          <a:p>
            <a:pPr>
              <a:defRPr/>
            </a:pPr>
            <a:r>
              <a:rPr lang="en-GB"/>
              <a:t>Halle 2021</a:t>
            </a:r>
          </a:p>
        </p:txBody>
      </p:sp>
    </p:spTree>
    <p:extLst>
      <p:ext uri="{BB962C8B-B14F-4D97-AF65-F5344CB8AC3E}">
        <p14:creationId xmlns:p14="http://schemas.microsoft.com/office/powerpoint/2010/main" val="1695844081"/>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Click to edit Master title style</a:t>
            </a:r>
            <a:endParaRPr lang="nl-NL"/>
          </a:p>
        </p:txBody>
      </p:sp>
      <p:sp>
        <p:nvSpPr>
          <p:cNvPr id="3" name="Rectangle 4">
            <a:extLst>
              <a:ext uri="{FF2B5EF4-FFF2-40B4-BE49-F238E27FC236}">
                <a16:creationId xmlns:a16="http://schemas.microsoft.com/office/drawing/2014/main" id="{EF1C94D5-D7BE-4CD3-B248-3A78CC3B89C2}"/>
              </a:ext>
            </a:extLst>
          </p:cNvPr>
          <p:cNvSpPr>
            <a:spLocks noGrp="1" noChangeArrowheads="1"/>
          </p:cNvSpPr>
          <p:nvPr>
            <p:ph type="dt" sz="half" idx="10"/>
          </p:nvPr>
        </p:nvSpPr>
        <p:spPr>
          <a:ln/>
        </p:spPr>
        <p:txBody>
          <a:bodyPr/>
          <a:lstStyle>
            <a:lvl1pPr>
              <a:defRPr/>
            </a:lvl1pPr>
          </a:lstStyle>
          <a:p>
            <a:pPr>
              <a:defRPr/>
            </a:pPr>
            <a:fld id="{F6F16A3A-BAB1-477B-AD49-2B80EF059373}" type="datetime1">
              <a:rPr lang="nl-NL"/>
              <a:pPr>
                <a:defRPr/>
              </a:pPr>
              <a:t>01-12-2021</a:t>
            </a:fld>
            <a:endParaRPr lang="en-GB" dirty="0"/>
          </a:p>
        </p:txBody>
      </p:sp>
      <p:sp>
        <p:nvSpPr>
          <p:cNvPr id="4" name="Rectangle 5">
            <a:extLst>
              <a:ext uri="{FF2B5EF4-FFF2-40B4-BE49-F238E27FC236}">
                <a16:creationId xmlns:a16="http://schemas.microsoft.com/office/drawing/2014/main" id="{EF54E5CF-49AF-448D-83FB-55D41A9E4732}"/>
              </a:ext>
            </a:extLst>
          </p:cNvPr>
          <p:cNvSpPr>
            <a:spLocks noGrp="1" noChangeArrowheads="1"/>
          </p:cNvSpPr>
          <p:nvPr>
            <p:ph type="ftr" sz="quarter" idx="11"/>
          </p:nvPr>
        </p:nvSpPr>
        <p:spPr>
          <a:ln/>
        </p:spPr>
        <p:txBody>
          <a:bodyPr/>
          <a:lstStyle>
            <a:lvl1pPr>
              <a:defRPr/>
            </a:lvl1pPr>
          </a:lstStyle>
          <a:p>
            <a:pPr>
              <a:defRPr/>
            </a:pPr>
            <a:r>
              <a:rPr lang="en-GB"/>
              <a:t>Halle 2021</a:t>
            </a:r>
          </a:p>
        </p:txBody>
      </p:sp>
      <p:sp>
        <p:nvSpPr>
          <p:cNvPr id="5" name="Rectangle 6">
            <a:extLst>
              <a:ext uri="{FF2B5EF4-FFF2-40B4-BE49-F238E27FC236}">
                <a16:creationId xmlns:a16="http://schemas.microsoft.com/office/drawing/2014/main" id="{EA2BD6BF-737D-42AC-AA85-81BFC03A4784}"/>
              </a:ext>
            </a:extLst>
          </p:cNvPr>
          <p:cNvSpPr>
            <a:spLocks noGrp="1" noChangeArrowheads="1"/>
          </p:cNvSpPr>
          <p:nvPr>
            <p:ph type="sldNum" sz="quarter" idx="12"/>
          </p:nvPr>
        </p:nvSpPr>
        <p:spPr>
          <a:ln/>
        </p:spPr>
        <p:txBody>
          <a:bodyPr/>
          <a:lstStyle>
            <a:lvl1pPr>
              <a:defRPr/>
            </a:lvl1pPr>
          </a:lstStyle>
          <a:p>
            <a:pPr>
              <a:defRPr/>
            </a:pPr>
            <a:fld id="{7F49047D-9ECD-4EAB-8106-ECC43A73FFB7}" type="slidenum">
              <a:rPr lang="en-GB" altLang="nl-NL"/>
              <a:pPr>
                <a:defRPr/>
              </a:pPr>
              <a:t>‹#›</a:t>
            </a:fld>
            <a:endParaRPr lang="en-GB" altLang="nl-NL"/>
          </a:p>
        </p:txBody>
      </p:sp>
    </p:spTree>
    <p:extLst>
      <p:ext uri="{BB962C8B-B14F-4D97-AF65-F5344CB8AC3E}">
        <p14:creationId xmlns:p14="http://schemas.microsoft.com/office/powerpoint/2010/main" val="2448363743"/>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8" name="Rechthoek 13">
            <a:extLst>
              <a:ext uri="{FF2B5EF4-FFF2-40B4-BE49-F238E27FC236}">
                <a16:creationId xmlns:a16="http://schemas.microsoft.com/office/drawing/2014/main" id="{50487E92-0797-46B8-AB6E-C1B5BDCADEA8}"/>
              </a:ext>
            </a:extLst>
          </p:cNvPr>
          <p:cNvSpPr>
            <a:spLocks noChangeArrowheads="1"/>
          </p:cNvSpPr>
          <p:nvPr userDrawn="1"/>
        </p:nvSpPr>
        <p:spPr bwMode="auto">
          <a:xfrm>
            <a:off x="0" y="0"/>
            <a:ext cx="9144000" cy="1431925"/>
          </a:xfrm>
          <a:prstGeom prst="rect">
            <a:avLst/>
          </a:prstGeom>
          <a:solidFill>
            <a:schemeClr val="tx1"/>
          </a:solidFill>
          <a:ln w="9525" algn="ctr">
            <a:solidFill>
              <a:schemeClr val="tx1"/>
            </a:solidFill>
            <a:round/>
            <a:headEnd/>
            <a:tailEnd/>
          </a:ln>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endParaRPr lang="nl-NL" altLang="nl-NL" sz="1350">
              <a:solidFill>
                <a:srgbClr val="FFFFFF"/>
              </a:solidFill>
            </a:endParaRPr>
          </a:p>
        </p:txBody>
      </p:sp>
      <p:pic>
        <p:nvPicPr>
          <p:cNvPr id="9" name="Afbeelding 14" descr="logo UL_RGB.pdf">
            <a:extLst>
              <a:ext uri="{FF2B5EF4-FFF2-40B4-BE49-F238E27FC236}">
                <a16:creationId xmlns:a16="http://schemas.microsoft.com/office/drawing/2014/main" id="{E2050E8C-04C8-4AF2-BA6B-988DE9CFC5E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11188" y="5743575"/>
            <a:ext cx="495300"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hthoek 12">
            <a:extLst>
              <a:ext uri="{FF2B5EF4-FFF2-40B4-BE49-F238E27FC236}">
                <a16:creationId xmlns:a16="http://schemas.microsoft.com/office/drawing/2014/main" id="{7F43570E-48ED-4CF2-B072-424F2B843544}"/>
              </a:ext>
            </a:extLst>
          </p:cNvPr>
          <p:cNvSpPr/>
          <p:nvPr userDrawn="1"/>
        </p:nvSpPr>
        <p:spPr bwMode="auto">
          <a:xfrm>
            <a:off x="1146175" y="1431925"/>
            <a:ext cx="7997825" cy="1150938"/>
          </a:xfrm>
          <a:prstGeom prst="rect">
            <a:avLst/>
          </a:prstGeom>
          <a:solidFill>
            <a:schemeClr val="accent1"/>
          </a:solidFill>
          <a:ln w="9525" cap="flat" cmpd="sng" algn="ctr">
            <a:noFill/>
            <a:prstDash val="solid"/>
            <a:round/>
            <a:headEnd type="none" w="med" len="med"/>
            <a:tailEnd type="none" w="med" len="med"/>
          </a:ln>
          <a:effectLst/>
        </p:spPr>
        <p:txBody>
          <a:bodyPr/>
          <a:lstStyle/>
          <a:p>
            <a:pPr eaLnBrk="1" hangingPunct="1">
              <a:defRPr/>
            </a:pPr>
            <a:endParaRPr lang="nl-NL" sz="1350">
              <a:solidFill>
                <a:srgbClr val="FFFFFF"/>
              </a:solidFill>
            </a:endParaRPr>
          </a:p>
        </p:txBody>
      </p:sp>
      <p:sp>
        <p:nvSpPr>
          <p:cNvPr id="11" name="Rechthoek 16">
            <a:extLst>
              <a:ext uri="{FF2B5EF4-FFF2-40B4-BE49-F238E27FC236}">
                <a16:creationId xmlns:a16="http://schemas.microsoft.com/office/drawing/2014/main" id="{8241DC95-4E6C-4781-8A7C-B459CC9289F1}"/>
              </a:ext>
            </a:extLst>
          </p:cNvPr>
          <p:cNvSpPr>
            <a:spLocks noChangeArrowheads="1"/>
          </p:cNvSpPr>
          <p:nvPr userDrawn="1"/>
        </p:nvSpPr>
        <p:spPr bwMode="auto">
          <a:xfrm>
            <a:off x="0" y="2587625"/>
            <a:ext cx="1146175" cy="1150938"/>
          </a:xfrm>
          <a:prstGeom prst="rect">
            <a:avLst/>
          </a:prstGeom>
          <a:solidFill>
            <a:schemeClr val="accent1">
              <a:alpha val="50195"/>
            </a:schemeClr>
          </a:solidFill>
          <a:ln>
            <a:noFill/>
          </a:ln>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endParaRPr lang="nl-NL" altLang="nl-NL" sz="1350">
              <a:solidFill>
                <a:srgbClr val="FFFFFF"/>
              </a:solidFill>
            </a:endParaRPr>
          </a:p>
        </p:txBody>
      </p:sp>
      <p:pic>
        <p:nvPicPr>
          <p:cNvPr id="12" name="Afbeelding 17" descr="logo lumc_Fedra_PPT_20 mm E.pdf">
            <a:extLst>
              <a:ext uri="{FF2B5EF4-FFF2-40B4-BE49-F238E27FC236}">
                <a16:creationId xmlns:a16="http://schemas.microsoft.com/office/drawing/2014/main" id="{C8FB56A4-58AE-4BFF-913F-0DB6C1AFAA8E}"/>
              </a:ext>
            </a:extLst>
          </p:cNvPr>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566738" y="277813"/>
            <a:ext cx="2293937"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9" name="Rectangle 3"/>
          <p:cNvSpPr>
            <a:spLocks noGrp="1" noChangeArrowheads="1"/>
          </p:cNvSpPr>
          <p:nvPr>
            <p:ph type="subTitle" idx="1"/>
          </p:nvPr>
        </p:nvSpPr>
        <p:spPr>
          <a:xfrm>
            <a:off x="1304926" y="2780928"/>
            <a:ext cx="4527551" cy="347890"/>
          </a:xfrm>
        </p:spPr>
        <p:txBody>
          <a:bodyPr/>
          <a:lstStyle>
            <a:lvl1pPr marL="0" indent="0" algn="l">
              <a:lnSpc>
                <a:spcPct val="100000"/>
              </a:lnSpc>
              <a:buFontTx/>
              <a:buNone/>
              <a:defRPr b="1">
                <a:solidFill>
                  <a:schemeClr val="bg2"/>
                </a:solidFill>
              </a:defRPr>
            </a:lvl1pPr>
          </a:lstStyle>
          <a:p>
            <a:pPr lvl="0"/>
            <a:r>
              <a:rPr lang="nl-NL" noProof="0"/>
              <a:t>Klik om de ondertitelstijl van het model te bewerken</a:t>
            </a:r>
            <a:endParaRPr lang="en-GB" noProof="0" dirty="0"/>
          </a:p>
        </p:txBody>
      </p:sp>
      <p:sp>
        <p:nvSpPr>
          <p:cNvPr id="21" name="Rectangle 2"/>
          <p:cNvSpPr>
            <a:spLocks noGrp="1" noChangeArrowheads="1"/>
          </p:cNvSpPr>
          <p:nvPr>
            <p:ph type="title"/>
          </p:nvPr>
        </p:nvSpPr>
        <p:spPr bwMode="auto">
          <a:xfrm>
            <a:off x="1322388" y="1431450"/>
            <a:ext cx="7821570" cy="1144588"/>
          </a:xfrm>
          <a:prstGeom prst="rect">
            <a:avLst/>
          </a:prstGeom>
          <a:noFill/>
          <a:ln>
            <a:noFill/>
          </a:ln>
          <a:effectLst/>
        </p:spPr>
        <p:txBody>
          <a:bodyPr tIns="108000" bIns="0" anchor="t"/>
          <a:lstStyle/>
          <a:p>
            <a:pPr lvl="0"/>
            <a:r>
              <a:rPr lang="en-US"/>
              <a:t>Click to edit Master title style</a:t>
            </a:r>
            <a:endParaRPr lang="en-GB" dirty="0"/>
          </a:p>
        </p:txBody>
      </p:sp>
      <p:sp>
        <p:nvSpPr>
          <p:cNvPr id="24" name="Rectangle 3"/>
          <p:cNvSpPr>
            <a:spLocks noGrp="1" noChangeArrowheads="1"/>
          </p:cNvSpPr>
          <p:nvPr>
            <p:ph idx="10"/>
          </p:nvPr>
        </p:nvSpPr>
        <p:spPr bwMode="auto">
          <a:xfrm>
            <a:off x="1304926" y="4433456"/>
            <a:ext cx="4530829" cy="415636"/>
          </a:xfrm>
          <a:prstGeom prst="rect">
            <a:avLst/>
          </a:prstGeom>
          <a:noFill/>
          <a:ln>
            <a:noFill/>
          </a:ln>
          <a:effectLst/>
        </p:spPr>
        <p:txBody>
          <a:bodyPr/>
          <a:lstStyle>
            <a:lvl1pPr marL="0" indent="0">
              <a:buFontTx/>
              <a:buNone/>
              <a:defRPr sz="1500" baseline="0">
                <a:solidFill>
                  <a:schemeClr val="bg2"/>
                </a:solidFill>
              </a:defRPr>
            </a:lvl1pPr>
          </a:lstStyle>
          <a:p>
            <a:pPr lvl="0"/>
            <a:r>
              <a:rPr lang="nl-NL"/>
              <a:t>Tekststijl van het model bewerken</a:t>
            </a:r>
          </a:p>
        </p:txBody>
      </p:sp>
      <p:sp>
        <p:nvSpPr>
          <p:cNvPr id="23" name="Rectangle 3"/>
          <p:cNvSpPr>
            <a:spLocks noGrp="1" noChangeArrowheads="1"/>
          </p:cNvSpPr>
          <p:nvPr>
            <p:ph idx="11"/>
          </p:nvPr>
        </p:nvSpPr>
        <p:spPr bwMode="auto">
          <a:xfrm>
            <a:off x="1304926" y="4849094"/>
            <a:ext cx="4545117" cy="415635"/>
          </a:xfrm>
          <a:prstGeom prst="rect">
            <a:avLst/>
          </a:prstGeom>
          <a:noFill/>
          <a:ln>
            <a:noFill/>
          </a:ln>
          <a:effectLst/>
        </p:spPr>
        <p:txBody>
          <a:bodyPr/>
          <a:lstStyle>
            <a:lvl1pPr marL="0" indent="0">
              <a:buFontTx/>
              <a:buNone/>
              <a:defRPr sz="1500">
                <a:solidFill>
                  <a:schemeClr val="bg2"/>
                </a:solidFill>
              </a:defRPr>
            </a:lvl1pPr>
            <a:lvl2pPr marL="0" indent="0">
              <a:buFontTx/>
              <a:buNone/>
              <a:defRPr sz="1200"/>
            </a:lvl2pPr>
            <a:lvl3pPr marL="645319" indent="0">
              <a:buFontTx/>
              <a:buNone/>
              <a:defRPr/>
            </a:lvl3pPr>
            <a:lvl4pPr marL="927497" indent="0">
              <a:buFontTx/>
              <a:buNone/>
              <a:defRPr/>
            </a:lvl4pPr>
            <a:lvl5pPr marL="1288256" indent="0">
              <a:buFontTx/>
              <a:buNone/>
              <a:defRPr/>
            </a:lvl5pPr>
          </a:lstStyle>
          <a:p>
            <a:pPr lvl="0"/>
            <a:r>
              <a:rPr lang="nl-NL"/>
              <a:t>Tekststijl van het model bewerken</a:t>
            </a:r>
          </a:p>
        </p:txBody>
      </p:sp>
      <p:sp>
        <p:nvSpPr>
          <p:cNvPr id="19" name="Rectangle 3"/>
          <p:cNvSpPr>
            <a:spLocks noGrp="1" noChangeArrowheads="1"/>
          </p:cNvSpPr>
          <p:nvPr>
            <p:ph idx="12"/>
          </p:nvPr>
        </p:nvSpPr>
        <p:spPr bwMode="auto">
          <a:xfrm>
            <a:off x="1304925" y="5264729"/>
            <a:ext cx="4527551" cy="415635"/>
          </a:xfrm>
          <a:prstGeom prst="rect">
            <a:avLst/>
          </a:prstGeom>
          <a:noFill/>
          <a:ln>
            <a:noFill/>
          </a:ln>
          <a:effectLst/>
        </p:spPr>
        <p:txBody>
          <a:bodyPr/>
          <a:lstStyle>
            <a:lvl1pPr marL="0" indent="0">
              <a:buFontTx/>
              <a:buNone/>
              <a:defRPr sz="1350" b="0" i="0" cap="all" baseline="0">
                <a:solidFill>
                  <a:schemeClr val="accent1"/>
                </a:solidFill>
              </a:defRPr>
            </a:lvl1pPr>
          </a:lstStyle>
          <a:p>
            <a:pPr lvl="0"/>
            <a:r>
              <a:rPr lang="nl-NL"/>
              <a:t>Tekststijl van het model bewerken</a:t>
            </a:r>
          </a:p>
        </p:txBody>
      </p:sp>
      <p:sp>
        <p:nvSpPr>
          <p:cNvPr id="26" name="Tijdelijke aanduiding voor afbeelding 2"/>
          <p:cNvSpPr>
            <a:spLocks noGrp="1"/>
          </p:cNvSpPr>
          <p:nvPr>
            <p:ph type="pic" idx="14"/>
          </p:nvPr>
        </p:nvSpPr>
        <p:spPr>
          <a:xfrm>
            <a:off x="5969102" y="2583652"/>
            <a:ext cx="2880000" cy="2880000"/>
          </a:xfrm>
        </p:spPr>
        <p:txBody>
          <a:bodyPr/>
          <a:lstStyle>
            <a:lvl1pPr marL="0" indent="0">
              <a:buNone/>
              <a:defRPr sz="600">
                <a:solidFill>
                  <a:schemeClr val="accent4"/>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r>
              <a:rPr lang="en-US" noProof="0"/>
              <a:t>Click icon to add picture</a:t>
            </a:r>
            <a:endParaRPr lang="nl-NL" noProof="0" dirty="0"/>
          </a:p>
        </p:txBody>
      </p:sp>
      <p:sp>
        <p:nvSpPr>
          <p:cNvPr id="13" name="Rectangle 4">
            <a:extLst>
              <a:ext uri="{FF2B5EF4-FFF2-40B4-BE49-F238E27FC236}">
                <a16:creationId xmlns:a16="http://schemas.microsoft.com/office/drawing/2014/main" id="{47AE9D77-0805-41CF-A0D3-02DA0FB0E079}"/>
              </a:ext>
            </a:extLst>
          </p:cNvPr>
          <p:cNvSpPr>
            <a:spLocks noGrp="1" noChangeArrowheads="1"/>
          </p:cNvSpPr>
          <p:nvPr>
            <p:ph type="dt" sz="half" idx="15"/>
          </p:nvPr>
        </p:nvSpPr>
        <p:spPr>
          <a:xfrm>
            <a:off x="6350000" y="6553200"/>
            <a:ext cx="2508250" cy="304800"/>
          </a:xfrm>
        </p:spPr>
        <p:txBody>
          <a:bodyPr/>
          <a:lstStyle>
            <a:lvl1pPr algn="r">
              <a:defRPr sz="900">
                <a:solidFill>
                  <a:srgbClr val="FFFFFF"/>
                </a:solidFill>
                <a:latin typeface="+mn-lt"/>
              </a:defRPr>
            </a:lvl1pPr>
          </a:lstStyle>
          <a:p>
            <a:pPr>
              <a:defRPr/>
            </a:pPr>
            <a:fld id="{24EF90F1-4F28-4539-89C2-533A4937A394}" type="datetime1">
              <a:rPr lang="nl-NL"/>
              <a:pPr>
                <a:defRPr/>
              </a:pPr>
              <a:t>01-12-2021</a:t>
            </a:fld>
            <a:endParaRPr lang="en-GB" dirty="0"/>
          </a:p>
        </p:txBody>
      </p:sp>
      <p:sp>
        <p:nvSpPr>
          <p:cNvPr id="14" name="Rectangle 5">
            <a:extLst>
              <a:ext uri="{FF2B5EF4-FFF2-40B4-BE49-F238E27FC236}">
                <a16:creationId xmlns:a16="http://schemas.microsoft.com/office/drawing/2014/main" id="{FD71E7B3-75CE-4A10-8663-6DD11FC68990}"/>
              </a:ext>
            </a:extLst>
          </p:cNvPr>
          <p:cNvSpPr>
            <a:spLocks noGrp="1" noChangeArrowheads="1"/>
          </p:cNvSpPr>
          <p:nvPr>
            <p:ph type="ftr" sz="quarter" idx="16"/>
          </p:nvPr>
        </p:nvSpPr>
        <p:spPr>
          <a:xfrm>
            <a:off x="1304925" y="6553200"/>
            <a:ext cx="4708525" cy="304800"/>
          </a:xfrm>
        </p:spPr>
        <p:txBody>
          <a:bodyPr/>
          <a:lstStyle>
            <a:lvl1pPr>
              <a:defRPr sz="900">
                <a:solidFill>
                  <a:srgbClr val="FFFFFF"/>
                </a:solidFill>
                <a:latin typeface="+mn-lt"/>
              </a:defRPr>
            </a:lvl1pPr>
          </a:lstStyle>
          <a:p>
            <a:pPr>
              <a:defRPr/>
            </a:pPr>
            <a:r>
              <a:rPr lang="nl-NL"/>
              <a:t>Halle 2021</a:t>
            </a:r>
            <a:endParaRPr lang="en-GB"/>
          </a:p>
        </p:txBody>
      </p:sp>
      <p:sp>
        <p:nvSpPr>
          <p:cNvPr id="15" name="Rectangle 6">
            <a:extLst>
              <a:ext uri="{FF2B5EF4-FFF2-40B4-BE49-F238E27FC236}">
                <a16:creationId xmlns:a16="http://schemas.microsoft.com/office/drawing/2014/main" id="{A7E34A38-B667-4F61-AFFD-E3E704073302}"/>
              </a:ext>
            </a:extLst>
          </p:cNvPr>
          <p:cNvSpPr>
            <a:spLocks noGrp="1" noChangeArrowheads="1"/>
          </p:cNvSpPr>
          <p:nvPr>
            <p:ph type="sldNum" sz="quarter" idx="17"/>
          </p:nvPr>
        </p:nvSpPr>
        <p:spPr/>
        <p:txBody>
          <a:bodyPr/>
          <a:lstStyle>
            <a:lvl1pPr>
              <a:defRPr/>
            </a:lvl1pPr>
          </a:lstStyle>
          <a:p>
            <a:pPr>
              <a:defRPr/>
            </a:pPr>
            <a:fld id="{EF6C887B-0258-4542-B093-A2F72723098C}" type="slidenum">
              <a:rPr lang="en-GB" altLang="nl-NL"/>
              <a:pPr>
                <a:defRPr/>
              </a:pPr>
              <a:t>‹#›</a:t>
            </a:fld>
            <a:endParaRPr lang="en-GB" altLang="nl-NL"/>
          </a:p>
        </p:txBody>
      </p:sp>
    </p:spTree>
    <p:extLst>
      <p:ext uri="{BB962C8B-B14F-4D97-AF65-F5344CB8AC3E}">
        <p14:creationId xmlns:p14="http://schemas.microsoft.com/office/powerpoint/2010/main" val="2058086307"/>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lstStyle>
            <a:lvl1pPr>
              <a:defRPr sz="2400"/>
            </a:lvl1pPr>
          </a:lstStyle>
          <a:p>
            <a:r>
              <a:rPr lang="en-US"/>
              <a:t>Click to edit Master title style</a:t>
            </a:r>
            <a:endParaRPr lang="nl-NL"/>
          </a:p>
        </p:txBody>
      </p:sp>
      <p:sp>
        <p:nvSpPr>
          <p:cNvPr id="3" name="Content Placeholder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a:extLst>
              <a:ext uri="{FF2B5EF4-FFF2-40B4-BE49-F238E27FC236}">
                <a16:creationId xmlns:a16="http://schemas.microsoft.com/office/drawing/2014/main" id="{223528A9-CC52-4DFF-9AEC-9D1774758134}"/>
              </a:ext>
            </a:extLst>
          </p:cNvPr>
          <p:cNvSpPr>
            <a:spLocks noGrp="1"/>
          </p:cNvSpPr>
          <p:nvPr>
            <p:ph type="dt" sz="half" idx="10"/>
          </p:nvPr>
        </p:nvSpPr>
        <p:spPr/>
        <p:txBody>
          <a:bodyPr/>
          <a:lstStyle>
            <a:lvl1pPr>
              <a:defRPr/>
            </a:lvl1pPr>
          </a:lstStyle>
          <a:p>
            <a:pPr>
              <a:defRPr/>
            </a:pPr>
            <a:fld id="{041BB60E-6F6A-47D4-ADEA-508E1E3B72EA}" type="datetime1">
              <a:rPr lang="nl-NL"/>
              <a:pPr>
                <a:defRPr/>
              </a:pPr>
              <a:t>01-12-2021</a:t>
            </a:fld>
            <a:endParaRPr lang="nl-NL"/>
          </a:p>
        </p:txBody>
      </p:sp>
      <p:sp>
        <p:nvSpPr>
          <p:cNvPr id="6" name="Footer Placeholder 5">
            <a:extLst>
              <a:ext uri="{FF2B5EF4-FFF2-40B4-BE49-F238E27FC236}">
                <a16:creationId xmlns:a16="http://schemas.microsoft.com/office/drawing/2014/main" id="{CBA4BA9C-B591-46B0-A6DB-651395166363}"/>
              </a:ext>
            </a:extLst>
          </p:cNvPr>
          <p:cNvSpPr>
            <a:spLocks noGrp="1"/>
          </p:cNvSpPr>
          <p:nvPr>
            <p:ph type="ftr" sz="quarter" idx="11"/>
          </p:nvPr>
        </p:nvSpPr>
        <p:spPr/>
        <p:txBody>
          <a:bodyPr/>
          <a:lstStyle>
            <a:lvl1pPr>
              <a:defRPr/>
            </a:lvl1pPr>
          </a:lstStyle>
          <a:p>
            <a:pPr>
              <a:defRPr/>
            </a:pPr>
            <a:r>
              <a:rPr lang="nl-NL"/>
              <a:t>Halle 2021</a:t>
            </a:r>
          </a:p>
        </p:txBody>
      </p:sp>
      <p:sp>
        <p:nvSpPr>
          <p:cNvPr id="7" name="Slide Number Placeholder 6">
            <a:extLst>
              <a:ext uri="{FF2B5EF4-FFF2-40B4-BE49-F238E27FC236}">
                <a16:creationId xmlns:a16="http://schemas.microsoft.com/office/drawing/2014/main" id="{49581C8A-A498-447C-997C-46C716EC0B06}"/>
              </a:ext>
            </a:extLst>
          </p:cNvPr>
          <p:cNvSpPr>
            <a:spLocks noGrp="1"/>
          </p:cNvSpPr>
          <p:nvPr>
            <p:ph type="sldNum" sz="quarter" idx="12"/>
          </p:nvPr>
        </p:nvSpPr>
        <p:spPr/>
        <p:txBody>
          <a:bodyPr/>
          <a:lstStyle>
            <a:lvl1pPr>
              <a:defRPr/>
            </a:lvl1pPr>
          </a:lstStyle>
          <a:p>
            <a:pPr>
              <a:defRPr/>
            </a:pPr>
            <a:fld id="{FBC29DDD-B978-49BB-810A-B44C7E5790E9}" type="slidenum">
              <a:rPr lang="nl-NL"/>
              <a:pPr>
                <a:defRPr/>
              </a:pPr>
              <a:t>‹#›</a:t>
            </a:fld>
            <a:endParaRPr lang="nl-NL"/>
          </a:p>
        </p:txBody>
      </p:sp>
    </p:spTree>
    <p:extLst>
      <p:ext uri="{BB962C8B-B14F-4D97-AF65-F5344CB8AC3E}">
        <p14:creationId xmlns:p14="http://schemas.microsoft.com/office/powerpoint/2010/main" val="218814577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BMRI-ERIC NODES cover">
    <p:bg>
      <p:bgPr>
        <a:blipFill dpi="0" rotWithShape="0">
          <a:blip r:embed="rId2" cstate="screen">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5" name="Afbeelding 9">
            <a:extLst>
              <a:ext uri="{FF2B5EF4-FFF2-40B4-BE49-F238E27FC236}">
                <a16:creationId xmlns:a16="http://schemas.microsoft.com/office/drawing/2014/main" id="{B7FC85DF-5177-475D-9A07-5074325E9480}"/>
              </a:ext>
            </a:extLst>
          </p:cNvPr>
          <p:cNvPicPr>
            <a:picLocks noChangeAspect="1" noChangeArrowheads="1"/>
          </p:cNvPicPr>
          <p:nvPr userDrawn="1"/>
        </p:nvPicPr>
        <p:blipFill>
          <a:blip r:embed="rId3">
            <a:extLst>
              <a:ext uri="{28A0092B-C50C-407E-A947-70E740481C1C}">
                <a14:useLocalDpi xmlns:a14="http://schemas.microsoft.com/office/drawing/2010/main"/>
              </a:ext>
            </a:extLst>
          </a:blip>
          <a:srcRect/>
          <a:stretch>
            <a:fillRect/>
          </a:stretch>
        </p:blipFill>
        <p:spPr bwMode="auto">
          <a:xfrm>
            <a:off x="5219700" y="1052513"/>
            <a:ext cx="2984500" cy="134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el 1"/>
          <p:cNvSpPr>
            <a:spLocks noGrp="1"/>
          </p:cNvSpPr>
          <p:nvPr>
            <p:ph type="ctrTitle"/>
          </p:nvPr>
        </p:nvSpPr>
        <p:spPr>
          <a:xfrm>
            <a:off x="0" y="4509121"/>
            <a:ext cx="9135879" cy="360040"/>
          </a:xfrm>
        </p:spPr>
        <p:txBody>
          <a:bodyPr/>
          <a:lstStyle>
            <a:lvl1pPr algn="ctr">
              <a:defRPr sz="2400">
                <a:solidFill>
                  <a:srgbClr val="ED660A"/>
                </a:solidFill>
                <a:latin typeface="Arial" panose="020B0604020202020204" pitchFamily="34" charset="0"/>
                <a:cs typeface="Arial" panose="020B0604020202020204" pitchFamily="34" charset="0"/>
              </a:defRPr>
            </a:lvl1pPr>
          </a:lstStyle>
          <a:p>
            <a:r>
              <a:rPr lang="nl-NL"/>
              <a:t>Klik om stijl te bewerken</a:t>
            </a:r>
            <a:endParaRPr lang="en-GB" dirty="0"/>
          </a:p>
        </p:txBody>
      </p:sp>
      <p:sp>
        <p:nvSpPr>
          <p:cNvPr id="3" name="Untertitel 2"/>
          <p:cNvSpPr>
            <a:spLocks noGrp="1"/>
          </p:cNvSpPr>
          <p:nvPr>
            <p:ph type="subTitle" idx="1"/>
          </p:nvPr>
        </p:nvSpPr>
        <p:spPr>
          <a:xfrm>
            <a:off x="4060" y="4848973"/>
            <a:ext cx="9144000" cy="380228"/>
          </a:xfrm>
        </p:spPr>
        <p:txBody>
          <a:bodyPr wrap="none">
            <a:normAutofit/>
          </a:bodyPr>
          <a:lstStyle>
            <a:lvl1pPr marL="0" indent="0" algn="ctr">
              <a:spcBef>
                <a:spcPts val="0"/>
              </a:spcBef>
              <a:buNone/>
              <a:defRPr sz="2000" i="0" baseline="0">
                <a:solidFill>
                  <a:srgbClr val="184B8A"/>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l-NL"/>
              <a:t>Klikken om de ondertitelstijl van het model te bewerken</a:t>
            </a:r>
            <a:endParaRPr lang="de-DE" dirty="0"/>
          </a:p>
        </p:txBody>
      </p:sp>
      <p:sp>
        <p:nvSpPr>
          <p:cNvPr id="10" name="Inhaltsplatzhalter 9"/>
          <p:cNvSpPr>
            <a:spLocks noGrp="1"/>
          </p:cNvSpPr>
          <p:nvPr>
            <p:ph sz="quarter" idx="13"/>
          </p:nvPr>
        </p:nvSpPr>
        <p:spPr>
          <a:xfrm>
            <a:off x="4060" y="5229201"/>
            <a:ext cx="9139939" cy="360039"/>
          </a:xfrm>
        </p:spPr>
        <p:txBody>
          <a:bodyPr>
            <a:normAutofit/>
          </a:bodyPr>
          <a:lstStyle>
            <a:lvl1pPr algn="ctr">
              <a:defRPr sz="2000">
                <a:solidFill>
                  <a:srgbClr val="184B8A"/>
                </a:solidFill>
                <a:latin typeface="Arial" panose="020B0604020202020204" pitchFamily="34" charset="0"/>
                <a:cs typeface="Arial" panose="020B0604020202020204" pitchFamily="34" charset="0"/>
              </a:defRPr>
            </a:lvl1pPr>
            <a:lvl5pPr marL="1828800" indent="0" algn="ctr">
              <a:buNone/>
              <a:defRPr/>
            </a:lvl5pPr>
          </a:lstStyle>
          <a:p>
            <a:pPr lvl="0"/>
            <a:r>
              <a:rPr lang="nl-NL"/>
              <a:t>Tekststijl van het model bewerken</a:t>
            </a:r>
          </a:p>
        </p:txBody>
      </p:sp>
      <p:sp>
        <p:nvSpPr>
          <p:cNvPr id="6" name="Foliennummernplatzhalter 5">
            <a:extLst>
              <a:ext uri="{FF2B5EF4-FFF2-40B4-BE49-F238E27FC236}">
                <a16:creationId xmlns:a16="http://schemas.microsoft.com/office/drawing/2014/main" id="{9CC91F74-F292-471B-A284-E82E2D240EDE}"/>
              </a:ext>
            </a:extLst>
          </p:cNvPr>
          <p:cNvSpPr>
            <a:spLocks noGrp="1"/>
          </p:cNvSpPr>
          <p:nvPr>
            <p:ph type="sldNum" sz="quarter" idx="14"/>
          </p:nvPr>
        </p:nvSpPr>
        <p:spPr/>
        <p:txBody>
          <a:bodyPr/>
          <a:lstStyle>
            <a:lvl1pPr>
              <a:defRPr/>
            </a:lvl1pPr>
          </a:lstStyle>
          <a:p>
            <a:pPr>
              <a:defRPr/>
            </a:pPr>
            <a:fld id="{5767C0A3-DD4E-4633-836A-4CC01661D2BE}" type="slidenum">
              <a:rPr lang="en-GB" altLang="en-US"/>
              <a:pPr>
                <a:defRPr/>
              </a:pPr>
              <a:t>‹#›</a:t>
            </a:fld>
            <a:endParaRPr lang="en-GB" altLang="en-US"/>
          </a:p>
        </p:txBody>
      </p:sp>
      <p:sp>
        <p:nvSpPr>
          <p:cNvPr id="7" name="Datumsplatzhalter 3">
            <a:extLst>
              <a:ext uri="{FF2B5EF4-FFF2-40B4-BE49-F238E27FC236}">
                <a16:creationId xmlns:a16="http://schemas.microsoft.com/office/drawing/2014/main" id="{0385F109-70B7-4DE2-8928-822F26E68B7B}"/>
              </a:ext>
            </a:extLst>
          </p:cNvPr>
          <p:cNvSpPr>
            <a:spLocks noGrp="1"/>
          </p:cNvSpPr>
          <p:nvPr>
            <p:ph type="dt" sz="half" idx="15"/>
          </p:nvPr>
        </p:nvSpPr>
        <p:spPr/>
        <p:txBody>
          <a:bodyPr/>
          <a:lstStyle>
            <a:lvl1pPr algn="l">
              <a:defRPr sz="1000">
                <a:solidFill>
                  <a:schemeClr val="tx1">
                    <a:tint val="75000"/>
                  </a:schemeClr>
                </a:solidFill>
                <a:latin typeface="Arial" panose="020B0604020202020204" pitchFamily="34" charset="0"/>
                <a:cs typeface="Arial" panose="020B0604020202020204" pitchFamily="34" charset="0"/>
              </a:defRPr>
            </a:lvl1pPr>
          </a:lstStyle>
          <a:p>
            <a:pPr>
              <a:defRPr/>
            </a:pPr>
            <a:fld id="{ED4E2846-E261-4D0D-A8FB-568DC0FE018F}" type="datetime5">
              <a:rPr lang="en-US"/>
              <a:pPr>
                <a:defRPr/>
              </a:pPr>
              <a:t>1-Dec-21</a:t>
            </a:fld>
            <a:endParaRPr lang="en-GB" dirty="0"/>
          </a:p>
        </p:txBody>
      </p:sp>
    </p:spTree>
    <p:extLst>
      <p:ext uri="{BB962C8B-B14F-4D97-AF65-F5344CB8AC3E}">
        <p14:creationId xmlns:p14="http://schemas.microsoft.com/office/powerpoint/2010/main" val="238508577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Heading and conten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a:lvl1pPr>
          </a:lstStyle>
          <a:p>
            <a:r>
              <a:rPr lang="nl-NL"/>
              <a:t>Klik om stijl te bewerken</a:t>
            </a:r>
            <a:endParaRPr lang="en-GB" dirty="0"/>
          </a:p>
        </p:txBody>
      </p:sp>
      <p:sp>
        <p:nvSpPr>
          <p:cNvPr id="3" name="Inhaltsplatzhalter 2"/>
          <p:cNvSpPr>
            <a:spLocks noGrp="1"/>
          </p:cNvSpPr>
          <p:nvPr>
            <p:ph idx="1"/>
          </p:nvPr>
        </p:nvSpPr>
        <p:spPr/>
        <p:txBody>
          <a:bodyPr/>
          <a:lstStyle>
            <a:lvl1pPr marL="0" indent="0">
              <a:buFontTx/>
              <a:buNone/>
              <a:defRPr sz="3000" baseline="0">
                <a:solidFill>
                  <a:schemeClr val="tx1">
                    <a:lumMod val="75000"/>
                    <a:lumOff val="25000"/>
                  </a:schemeClr>
                </a:solidFill>
                <a:latin typeface="+mj-lt"/>
                <a:cs typeface="Arial" panose="020B0604020202020204" pitchFamily="34" charset="0"/>
              </a:defRPr>
            </a:lvl1pPr>
            <a:lvl2pPr marL="742950" indent="-285750">
              <a:buClr>
                <a:srgbClr val="EC6607"/>
              </a:buClr>
              <a:buFont typeface="Wingdings" panose="05000000000000000000" pitchFamily="2" charset="2"/>
              <a:buChar char="§"/>
              <a:defRPr>
                <a:solidFill>
                  <a:schemeClr val="tx1">
                    <a:lumMod val="75000"/>
                    <a:lumOff val="25000"/>
                  </a:schemeClr>
                </a:solidFill>
                <a:latin typeface="+mj-lt"/>
                <a:cs typeface="Arial" panose="020B0604020202020204" pitchFamily="34" charset="0"/>
              </a:defRPr>
            </a:lvl2pPr>
            <a:lvl3pPr>
              <a:buClr>
                <a:srgbClr val="004280"/>
              </a:buClr>
              <a:defRPr baseline="0">
                <a:solidFill>
                  <a:schemeClr val="tx1">
                    <a:lumMod val="75000"/>
                    <a:lumOff val="25000"/>
                  </a:schemeClr>
                </a:solidFill>
                <a:latin typeface="+mj-lt"/>
                <a:cs typeface="Arial" panose="020B0604020202020204" pitchFamily="34" charset="0"/>
              </a:defRPr>
            </a:lvl3pPr>
            <a:lvl4pPr>
              <a:buClr>
                <a:srgbClr val="4A4A49"/>
              </a:buClr>
              <a:defRPr>
                <a:solidFill>
                  <a:schemeClr val="tx1">
                    <a:lumMod val="75000"/>
                    <a:lumOff val="25000"/>
                  </a:schemeClr>
                </a:solidFill>
                <a:latin typeface="+mj-lt"/>
                <a:cs typeface="Arial" panose="020B0604020202020204" pitchFamily="34" charset="0"/>
              </a:defRPr>
            </a:lvl4pPr>
          </a:lstStyle>
          <a:p>
            <a:pPr lvl="0"/>
            <a:r>
              <a:rPr lang="nl-NL"/>
              <a:t>Tekststijl van het model bewerken</a:t>
            </a:r>
          </a:p>
          <a:p>
            <a:pPr lvl="1"/>
            <a:r>
              <a:rPr lang="nl-NL"/>
              <a:t>Tweede niveau</a:t>
            </a:r>
          </a:p>
          <a:p>
            <a:pPr lvl="2"/>
            <a:r>
              <a:rPr lang="nl-NL"/>
              <a:t>Derde niveau</a:t>
            </a:r>
          </a:p>
          <a:p>
            <a:pPr lvl="3"/>
            <a:r>
              <a:rPr lang="nl-NL"/>
              <a:t>Vierde niveau</a:t>
            </a:r>
          </a:p>
        </p:txBody>
      </p:sp>
      <p:sp>
        <p:nvSpPr>
          <p:cNvPr id="4" name="Foliennummernplatzhalter 5">
            <a:extLst>
              <a:ext uri="{FF2B5EF4-FFF2-40B4-BE49-F238E27FC236}">
                <a16:creationId xmlns:a16="http://schemas.microsoft.com/office/drawing/2014/main" id="{D360B809-B9C2-4234-A046-324721AD5733}"/>
              </a:ext>
            </a:extLst>
          </p:cNvPr>
          <p:cNvSpPr>
            <a:spLocks noGrp="1"/>
          </p:cNvSpPr>
          <p:nvPr>
            <p:ph type="sldNum" sz="quarter" idx="10"/>
          </p:nvPr>
        </p:nvSpPr>
        <p:spPr/>
        <p:txBody>
          <a:bodyPr/>
          <a:lstStyle>
            <a:lvl1pPr>
              <a:defRPr/>
            </a:lvl1pPr>
          </a:lstStyle>
          <a:p>
            <a:pPr>
              <a:defRPr/>
            </a:pPr>
            <a:fld id="{04C8429E-BAEF-4040-B163-935DB28B4895}" type="slidenum">
              <a:rPr lang="en-GB" altLang="en-US"/>
              <a:pPr>
                <a:defRPr/>
              </a:pPr>
              <a:t>‹#›</a:t>
            </a:fld>
            <a:endParaRPr lang="en-GB" altLang="en-US"/>
          </a:p>
        </p:txBody>
      </p:sp>
      <p:sp>
        <p:nvSpPr>
          <p:cNvPr id="5" name="Datumsplatzhalter 3">
            <a:extLst>
              <a:ext uri="{FF2B5EF4-FFF2-40B4-BE49-F238E27FC236}">
                <a16:creationId xmlns:a16="http://schemas.microsoft.com/office/drawing/2014/main" id="{CF360D30-DA1F-40E8-8171-A79C0A722654}"/>
              </a:ext>
            </a:extLst>
          </p:cNvPr>
          <p:cNvSpPr>
            <a:spLocks noGrp="1"/>
          </p:cNvSpPr>
          <p:nvPr>
            <p:ph type="dt" sz="half" idx="11"/>
          </p:nvPr>
        </p:nvSpPr>
        <p:spPr/>
        <p:txBody>
          <a:bodyPr/>
          <a:lstStyle>
            <a:lvl1pPr>
              <a:defRPr/>
            </a:lvl1pPr>
          </a:lstStyle>
          <a:p>
            <a:pPr>
              <a:defRPr/>
            </a:pPr>
            <a:fld id="{AA193443-73F2-4F43-8ED4-F220F4092F99}" type="datetime5">
              <a:rPr lang="en-US"/>
              <a:pPr>
                <a:defRPr/>
              </a:pPr>
              <a:t>1-Dec-21</a:t>
            </a:fld>
            <a:endParaRPr lang="en-GB" dirty="0"/>
          </a:p>
        </p:txBody>
      </p:sp>
    </p:spTree>
    <p:extLst>
      <p:ext uri="{BB962C8B-B14F-4D97-AF65-F5344CB8AC3E}">
        <p14:creationId xmlns:p14="http://schemas.microsoft.com/office/powerpoint/2010/main" val="238042259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ubheading">
    <p:spTree>
      <p:nvGrpSpPr>
        <p:cNvPr id="1" name=""/>
        <p:cNvGrpSpPr/>
        <p:nvPr/>
      </p:nvGrpSpPr>
      <p:grpSpPr>
        <a:xfrm>
          <a:off x="0" y="0"/>
          <a:ext cx="0" cy="0"/>
          <a:chOff x="0" y="0"/>
          <a:chExt cx="0" cy="0"/>
        </a:xfrm>
      </p:grpSpPr>
      <p:sp>
        <p:nvSpPr>
          <p:cNvPr id="2" name="Titel 1"/>
          <p:cNvSpPr>
            <a:spLocks noGrp="1"/>
          </p:cNvSpPr>
          <p:nvPr>
            <p:ph type="title"/>
          </p:nvPr>
        </p:nvSpPr>
        <p:spPr>
          <a:xfrm>
            <a:off x="722313" y="4406900"/>
            <a:ext cx="7772400" cy="1362075"/>
          </a:xfrm>
        </p:spPr>
        <p:txBody>
          <a:bodyPr anchor="t"/>
          <a:lstStyle>
            <a:lvl1pPr algn="l">
              <a:defRPr sz="4000" b="1" cap="all"/>
            </a:lvl1pPr>
          </a:lstStyle>
          <a:p>
            <a:r>
              <a:rPr lang="nl-NL"/>
              <a:t>Klik om stijl te bewerken</a:t>
            </a:r>
            <a:endParaRPr lang="en-GB" dirty="0"/>
          </a:p>
        </p:txBody>
      </p:sp>
      <p:sp>
        <p:nvSpPr>
          <p:cNvPr id="3" name="Textplatzhalter 2"/>
          <p:cNvSpPr>
            <a:spLocks noGrp="1"/>
          </p:cNvSpPr>
          <p:nvPr>
            <p:ph type="body" idx="1"/>
          </p:nvPr>
        </p:nvSpPr>
        <p:spPr>
          <a:xfrm>
            <a:off x="722313" y="2906713"/>
            <a:ext cx="7772400" cy="1500187"/>
          </a:xfrm>
        </p:spPr>
        <p:txBody>
          <a:bodyPr anchor="b"/>
          <a:lstStyle>
            <a:lvl1pPr marL="0" indent="0">
              <a:buNone/>
              <a:defRPr sz="2000" baseline="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nl-NL"/>
              <a:t>Tekststijl van het model bewerken</a:t>
            </a:r>
          </a:p>
        </p:txBody>
      </p:sp>
      <p:sp>
        <p:nvSpPr>
          <p:cNvPr id="4" name="Foliennummernplatzhalter 5">
            <a:extLst>
              <a:ext uri="{FF2B5EF4-FFF2-40B4-BE49-F238E27FC236}">
                <a16:creationId xmlns:a16="http://schemas.microsoft.com/office/drawing/2014/main" id="{16974883-7CA4-42B5-A1B7-46B625E42F12}"/>
              </a:ext>
            </a:extLst>
          </p:cNvPr>
          <p:cNvSpPr>
            <a:spLocks noGrp="1"/>
          </p:cNvSpPr>
          <p:nvPr>
            <p:ph type="sldNum" sz="quarter" idx="10"/>
          </p:nvPr>
        </p:nvSpPr>
        <p:spPr/>
        <p:txBody>
          <a:bodyPr/>
          <a:lstStyle>
            <a:lvl1pPr>
              <a:defRPr/>
            </a:lvl1pPr>
          </a:lstStyle>
          <a:p>
            <a:pPr>
              <a:defRPr/>
            </a:pPr>
            <a:fld id="{59C44AA3-AE25-4D47-BB2D-936BD76B9AAF}" type="slidenum">
              <a:rPr lang="en-GB" altLang="en-US"/>
              <a:pPr>
                <a:defRPr/>
              </a:pPr>
              <a:t>‹#›</a:t>
            </a:fld>
            <a:endParaRPr lang="en-GB" altLang="en-US"/>
          </a:p>
        </p:txBody>
      </p:sp>
      <p:sp>
        <p:nvSpPr>
          <p:cNvPr id="5" name="Datumsplatzhalter 3">
            <a:extLst>
              <a:ext uri="{FF2B5EF4-FFF2-40B4-BE49-F238E27FC236}">
                <a16:creationId xmlns:a16="http://schemas.microsoft.com/office/drawing/2014/main" id="{0A31A823-5266-469C-BFA6-3A5BFC8FADEF}"/>
              </a:ext>
            </a:extLst>
          </p:cNvPr>
          <p:cNvSpPr>
            <a:spLocks noGrp="1"/>
          </p:cNvSpPr>
          <p:nvPr>
            <p:ph type="dt" sz="half" idx="11"/>
          </p:nvPr>
        </p:nvSpPr>
        <p:spPr/>
        <p:txBody>
          <a:bodyPr/>
          <a:lstStyle>
            <a:lvl1pPr>
              <a:defRPr/>
            </a:lvl1pPr>
          </a:lstStyle>
          <a:p>
            <a:pPr>
              <a:defRPr/>
            </a:pPr>
            <a:fld id="{3F5DE97A-98D0-4BCD-83F9-631AF5912B43}" type="datetime5">
              <a:rPr lang="en-US"/>
              <a:pPr>
                <a:defRPr/>
              </a:pPr>
              <a:t>1-Dec-21</a:t>
            </a:fld>
            <a:endParaRPr lang="en-GB" dirty="0"/>
          </a:p>
        </p:txBody>
      </p:sp>
    </p:spTree>
    <p:extLst>
      <p:ext uri="{BB962C8B-B14F-4D97-AF65-F5344CB8AC3E}">
        <p14:creationId xmlns:p14="http://schemas.microsoft.com/office/powerpoint/2010/main" val="189947164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omparison 1">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a:lvl1pPr>
          </a:lstStyle>
          <a:p>
            <a:r>
              <a:rPr lang="nl-NL"/>
              <a:t>Klik om stijl te bewerken</a:t>
            </a:r>
            <a:endParaRPr lang="en-GB" dirty="0"/>
          </a:p>
        </p:txBody>
      </p:sp>
      <p:sp>
        <p:nvSpPr>
          <p:cNvPr id="3" name="Inhaltsplatzhalter 2"/>
          <p:cNvSpPr>
            <a:spLocks noGrp="1"/>
          </p:cNvSpPr>
          <p:nvPr>
            <p:ph sz="half" idx="1"/>
          </p:nvPr>
        </p:nvSpPr>
        <p:spPr>
          <a:xfrm>
            <a:off x="457200" y="1600200"/>
            <a:ext cx="4038600" cy="4525963"/>
          </a:xfrm>
        </p:spPr>
        <p:txBody>
          <a:bodyPr/>
          <a:lstStyle>
            <a:lvl1pPr>
              <a:defRPr sz="2800"/>
            </a:lvl1pPr>
            <a:lvl2pPr>
              <a:buClr>
                <a:srgbClr val="EC6607"/>
              </a:buCl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l-NL"/>
              <a:t>Tekststijl van het model bewerken</a:t>
            </a:r>
          </a:p>
          <a:p>
            <a:pPr lvl="1"/>
            <a:r>
              <a:rPr lang="nl-NL"/>
              <a:t>Tweede niveau</a:t>
            </a:r>
          </a:p>
          <a:p>
            <a:pPr lvl="2"/>
            <a:r>
              <a:rPr lang="nl-NL"/>
              <a:t>Derde niveau</a:t>
            </a:r>
          </a:p>
          <a:p>
            <a:pPr lvl="3"/>
            <a:r>
              <a:rPr lang="nl-NL"/>
              <a:t>Vierde niveau</a:t>
            </a:r>
          </a:p>
        </p:txBody>
      </p:sp>
      <p:sp>
        <p:nvSpPr>
          <p:cNvPr id="4" name="Inhaltsplatzhalter 3"/>
          <p:cNvSpPr>
            <a:spLocks noGrp="1"/>
          </p:cNvSpPr>
          <p:nvPr>
            <p:ph sz="half" idx="2"/>
          </p:nvPr>
        </p:nvSpPr>
        <p:spPr>
          <a:xfrm>
            <a:off x="4648200" y="1600200"/>
            <a:ext cx="4038600" cy="4525963"/>
          </a:xfrm>
        </p:spPr>
        <p:txBody>
          <a:bodyPr/>
          <a:lstStyle>
            <a:lvl1pPr>
              <a:defRPr sz="2800" baseline="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l-NL"/>
              <a:t>Tekststijl van het model bewerken</a:t>
            </a:r>
          </a:p>
          <a:p>
            <a:pPr lvl="1"/>
            <a:r>
              <a:rPr lang="nl-NL"/>
              <a:t>Tweede niveau</a:t>
            </a:r>
          </a:p>
          <a:p>
            <a:pPr lvl="2"/>
            <a:r>
              <a:rPr lang="nl-NL"/>
              <a:t>Derde niveau</a:t>
            </a:r>
          </a:p>
          <a:p>
            <a:pPr lvl="3"/>
            <a:r>
              <a:rPr lang="nl-NL"/>
              <a:t>Vierde niveau</a:t>
            </a:r>
          </a:p>
        </p:txBody>
      </p:sp>
      <p:sp>
        <p:nvSpPr>
          <p:cNvPr id="5" name="Foliennummernplatzhalter 5">
            <a:extLst>
              <a:ext uri="{FF2B5EF4-FFF2-40B4-BE49-F238E27FC236}">
                <a16:creationId xmlns:a16="http://schemas.microsoft.com/office/drawing/2014/main" id="{A8F1BDCB-A240-47AF-B179-AFB71F2AE8CA}"/>
              </a:ext>
            </a:extLst>
          </p:cNvPr>
          <p:cNvSpPr>
            <a:spLocks noGrp="1"/>
          </p:cNvSpPr>
          <p:nvPr>
            <p:ph type="sldNum" sz="quarter" idx="10"/>
          </p:nvPr>
        </p:nvSpPr>
        <p:spPr/>
        <p:txBody>
          <a:bodyPr/>
          <a:lstStyle>
            <a:lvl1pPr>
              <a:defRPr/>
            </a:lvl1pPr>
          </a:lstStyle>
          <a:p>
            <a:pPr>
              <a:defRPr/>
            </a:pPr>
            <a:fld id="{B7B2D03A-D53E-423B-BB5C-3C1583C5FA76}" type="slidenum">
              <a:rPr lang="en-GB" altLang="en-US"/>
              <a:pPr>
                <a:defRPr/>
              </a:pPr>
              <a:t>‹#›</a:t>
            </a:fld>
            <a:endParaRPr lang="en-GB" altLang="en-US"/>
          </a:p>
        </p:txBody>
      </p:sp>
      <p:sp>
        <p:nvSpPr>
          <p:cNvPr id="6" name="Datumsplatzhalter 3">
            <a:extLst>
              <a:ext uri="{FF2B5EF4-FFF2-40B4-BE49-F238E27FC236}">
                <a16:creationId xmlns:a16="http://schemas.microsoft.com/office/drawing/2014/main" id="{D0429EBD-91B0-46C9-9F74-465A4DC0A870}"/>
              </a:ext>
            </a:extLst>
          </p:cNvPr>
          <p:cNvSpPr>
            <a:spLocks noGrp="1"/>
          </p:cNvSpPr>
          <p:nvPr>
            <p:ph type="dt" sz="half" idx="11"/>
          </p:nvPr>
        </p:nvSpPr>
        <p:spPr/>
        <p:txBody>
          <a:bodyPr/>
          <a:lstStyle>
            <a:lvl1pPr>
              <a:defRPr/>
            </a:lvl1pPr>
          </a:lstStyle>
          <a:p>
            <a:pPr>
              <a:defRPr/>
            </a:pPr>
            <a:fld id="{407412FA-A1FB-4E95-A0CE-7F5934F63982}" type="datetime5">
              <a:rPr lang="en-US"/>
              <a:pPr>
                <a:defRPr/>
              </a:pPr>
              <a:t>1-Dec-21</a:t>
            </a:fld>
            <a:endParaRPr lang="en-GB" dirty="0"/>
          </a:p>
        </p:txBody>
      </p:sp>
    </p:spTree>
    <p:extLst>
      <p:ext uri="{BB962C8B-B14F-4D97-AF65-F5344CB8AC3E}">
        <p14:creationId xmlns:p14="http://schemas.microsoft.com/office/powerpoint/2010/main" val="2974740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omparison 2">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a:lvl1pPr>
          </a:lstStyle>
          <a:p>
            <a:r>
              <a:rPr lang="nl-NL"/>
              <a:t>Klik om stijl te bewerken</a:t>
            </a:r>
            <a:endParaRPr lang="en-GB" dirty="0"/>
          </a:p>
        </p:txBody>
      </p:sp>
      <p:sp>
        <p:nvSpPr>
          <p:cNvPr id="3" name="Textplatzhalter 2"/>
          <p:cNvSpPr>
            <a:spLocks noGrp="1"/>
          </p:cNvSpPr>
          <p:nvPr>
            <p:ph type="body" idx="1"/>
          </p:nvPr>
        </p:nvSpPr>
        <p:spPr>
          <a:xfrm>
            <a:off x="457200" y="1535113"/>
            <a:ext cx="4040188" cy="639762"/>
          </a:xfrm>
        </p:spPr>
        <p:txBody>
          <a:bodyPr anchor="b"/>
          <a:lstStyle>
            <a:lvl1pPr marL="0" indent="0">
              <a:buNone/>
              <a:defRPr sz="2400" b="1">
                <a:solidFill>
                  <a:srgbClr val="184B8A"/>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Tekststijl van het model bewerken</a:t>
            </a:r>
          </a:p>
        </p:txBody>
      </p:sp>
      <p:sp>
        <p:nvSpPr>
          <p:cNvPr id="4" name="Inhaltsplatzhalter 3"/>
          <p:cNvSpPr>
            <a:spLocks noGrp="1"/>
          </p:cNvSpPr>
          <p:nvPr>
            <p:ph sz="half" idx="2"/>
          </p:nvPr>
        </p:nvSpPr>
        <p:spPr>
          <a:xfrm>
            <a:off x="457200" y="2174875"/>
            <a:ext cx="4040188" cy="3951288"/>
          </a:xfrm>
        </p:spPr>
        <p:txBody>
          <a:bodyPr/>
          <a:lstStyle>
            <a:lvl1pPr>
              <a:defRPr sz="2400" baseline="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l-NL"/>
              <a:t>Tekststijl van het model bewerken</a:t>
            </a:r>
          </a:p>
          <a:p>
            <a:pPr lvl="1"/>
            <a:r>
              <a:rPr lang="nl-NL"/>
              <a:t>Tweede niveau</a:t>
            </a:r>
          </a:p>
          <a:p>
            <a:pPr lvl="2"/>
            <a:r>
              <a:rPr lang="nl-NL"/>
              <a:t>Derde niveau</a:t>
            </a:r>
          </a:p>
          <a:p>
            <a:pPr lvl="3"/>
            <a:r>
              <a:rPr lang="nl-NL"/>
              <a:t>Vierde niveau</a:t>
            </a:r>
          </a:p>
        </p:txBody>
      </p:sp>
      <p:sp>
        <p:nvSpPr>
          <p:cNvPr id="5" name="Textplatzhalter 4"/>
          <p:cNvSpPr>
            <a:spLocks noGrp="1"/>
          </p:cNvSpPr>
          <p:nvPr>
            <p:ph type="body" sz="quarter" idx="3"/>
          </p:nvPr>
        </p:nvSpPr>
        <p:spPr>
          <a:xfrm>
            <a:off x="4645025" y="1535113"/>
            <a:ext cx="4041775" cy="639762"/>
          </a:xfrm>
        </p:spPr>
        <p:txBody>
          <a:bodyPr anchor="b"/>
          <a:lstStyle>
            <a:lvl1pPr marL="0" indent="0">
              <a:buNone/>
              <a:defRPr sz="2400" b="1">
                <a:solidFill>
                  <a:srgbClr val="184B8A"/>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Tekststijl van het model bewerken</a:t>
            </a:r>
          </a:p>
        </p:txBody>
      </p:sp>
      <p:sp>
        <p:nvSpPr>
          <p:cNvPr id="6" name="Inhaltsplatzhalt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l-NL"/>
              <a:t>Tekststijl van het model bewerken</a:t>
            </a:r>
          </a:p>
          <a:p>
            <a:pPr lvl="1"/>
            <a:r>
              <a:rPr lang="nl-NL"/>
              <a:t>Tweede niveau</a:t>
            </a:r>
          </a:p>
          <a:p>
            <a:pPr lvl="2"/>
            <a:r>
              <a:rPr lang="nl-NL"/>
              <a:t>Derde niveau</a:t>
            </a:r>
          </a:p>
          <a:p>
            <a:pPr lvl="3"/>
            <a:r>
              <a:rPr lang="nl-NL"/>
              <a:t>Vierde niveau</a:t>
            </a:r>
          </a:p>
        </p:txBody>
      </p:sp>
      <p:sp>
        <p:nvSpPr>
          <p:cNvPr id="10" name="Bildplatzhalter 6"/>
          <p:cNvSpPr>
            <a:spLocks noGrp="1"/>
          </p:cNvSpPr>
          <p:nvPr>
            <p:ph type="pic" sz="quarter" idx="13"/>
          </p:nvPr>
        </p:nvSpPr>
        <p:spPr>
          <a:xfrm>
            <a:off x="7740650" y="981075"/>
            <a:ext cx="1403350" cy="935038"/>
          </a:xfrm>
        </p:spPr>
        <p:txBody>
          <a:bodyPr rtlCol="0">
            <a:normAutofit/>
          </a:bodyPr>
          <a:lstStyle>
            <a:lvl1pPr>
              <a:defRPr sz="1100" baseline="0"/>
            </a:lvl1pPr>
          </a:lstStyle>
          <a:p>
            <a:pPr lvl="0"/>
            <a:r>
              <a:rPr lang="nl-NL" noProof="0"/>
              <a:t>Klik op het pictogram als u een afbeelding wilt toevoegen</a:t>
            </a:r>
            <a:endParaRPr lang="en-GB" noProof="0" dirty="0"/>
          </a:p>
        </p:txBody>
      </p:sp>
      <p:sp>
        <p:nvSpPr>
          <p:cNvPr id="8" name="Foliennummernplatzhalter 5">
            <a:extLst>
              <a:ext uri="{FF2B5EF4-FFF2-40B4-BE49-F238E27FC236}">
                <a16:creationId xmlns:a16="http://schemas.microsoft.com/office/drawing/2014/main" id="{76DD8C72-5CAD-456E-976F-D7BC49C7FD78}"/>
              </a:ext>
            </a:extLst>
          </p:cNvPr>
          <p:cNvSpPr>
            <a:spLocks noGrp="1"/>
          </p:cNvSpPr>
          <p:nvPr>
            <p:ph type="sldNum" sz="quarter" idx="14"/>
          </p:nvPr>
        </p:nvSpPr>
        <p:spPr/>
        <p:txBody>
          <a:bodyPr/>
          <a:lstStyle>
            <a:lvl1pPr>
              <a:defRPr/>
            </a:lvl1pPr>
          </a:lstStyle>
          <a:p>
            <a:pPr>
              <a:defRPr/>
            </a:pPr>
            <a:fld id="{BC615B32-62AF-48A8-BC87-EEE9D2BFB2BC}" type="slidenum">
              <a:rPr lang="en-GB" altLang="en-US"/>
              <a:pPr>
                <a:defRPr/>
              </a:pPr>
              <a:t>‹#›</a:t>
            </a:fld>
            <a:endParaRPr lang="en-GB" altLang="en-US"/>
          </a:p>
        </p:txBody>
      </p:sp>
      <p:sp>
        <p:nvSpPr>
          <p:cNvPr id="9" name="Datumsplatzhalter 3">
            <a:extLst>
              <a:ext uri="{FF2B5EF4-FFF2-40B4-BE49-F238E27FC236}">
                <a16:creationId xmlns:a16="http://schemas.microsoft.com/office/drawing/2014/main" id="{F44D189A-1136-47AA-8909-39BFF082CBDC}"/>
              </a:ext>
            </a:extLst>
          </p:cNvPr>
          <p:cNvSpPr>
            <a:spLocks noGrp="1"/>
          </p:cNvSpPr>
          <p:nvPr>
            <p:ph type="dt" sz="half" idx="15"/>
          </p:nvPr>
        </p:nvSpPr>
        <p:spPr/>
        <p:txBody>
          <a:bodyPr/>
          <a:lstStyle>
            <a:lvl1pPr>
              <a:defRPr/>
            </a:lvl1pPr>
          </a:lstStyle>
          <a:p>
            <a:pPr>
              <a:defRPr/>
            </a:pPr>
            <a:fld id="{5994EDEE-0EC5-4195-B727-836F8CC5AD68}" type="datetime5">
              <a:rPr lang="en-US"/>
              <a:pPr>
                <a:defRPr/>
              </a:pPr>
              <a:t>1-Dec-21</a:t>
            </a:fld>
            <a:endParaRPr lang="en-GB" dirty="0"/>
          </a:p>
        </p:txBody>
      </p:sp>
    </p:spTree>
    <p:extLst>
      <p:ext uri="{BB962C8B-B14F-4D97-AF65-F5344CB8AC3E}">
        <p14:creationId xmlns:p14="http://schemas.microsoft.com/office/powerpoint/2010/main" val="41281572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457200" y="1989138"/>
            <a:ext cx="4038600" cy="46085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648200" y="1989138"/>
            <a:ext cx="4038600" cy="46085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97299172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Just titl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a:lvl1pPr>
          </a:lstStyle>
          <a:p>
            <a:r>
              <a:rPr lang="nl-NL"/>
              <a:t>Klik om stijl te bewerken</a:t>
            </a:r>
            <a:endParaRPr lang="en-GB" dirty="0"/>
          </a:p>
        </p:txBody>
      </p:sp>
      <p:sp>
        <p:nvSpPr>
          <p:cNvPr id="3" name="Foliennummernplatzhalter 5">
            <a:extLst>
              <a:ext uri="{FF2B5EF4-FFF2-40B4-BE49-F238E27FC236}">
                <a16:creationId xmlns:a16="http://schemas.microsoft.com/office/drawing/2014/main" id="{52B04A8C-C4E8-4D7E-8538-B3DEDEB83807}"/>
              </a:ext>
            </a:extLst>
          </p:cNvPr>
          <p:cNvSpPr>
            <a:spLocks noGrp="1"/>
          </p:cNvSpPr>
          <p:nvPr>
            <p:ph type="sldNum" sz="quarter" idx="10"/>
          </p:nvPr>
        </p:nvSpPr>
        <p:spPr/>
        <p:txBody>
          <a:bodyPr/>
          <a:lstStyle>
            <a:lvl1pPr>
              <a:defRPr/>
            </a:lvl1pPr>
          </a:lstStyle>
          <a:p>
            <a:pPr>
              <a:defRPr/>
            </a:pPr>
            <a:fld id="{C177B247-C4BE-47AC-BCD9-7186D786C68D}" type="slidenum">
              <a:rPr lang="en-GB" altLang="en-US"/>
              <a:pPr>
                <a:defRPr/>
              </a:pPr>
              <a:t>‹#›</a:t>
            </a:fld>
            <a:endParaRPr lang="en-GB" altLang="en-US"/>
          </a:p>
        </p:txBody>
      </p:sp>
      <p:sp>
        <p:nvSpPr>
          <p:cNvPr id="4" name="Datumsplatzhalter 3">
            <a:extLst>
              <a:ext uri="{FF2B5EF4-FFF2-40B4-BE49-F238E27FC236}">
                <a16:creationId xmlns:a16="http://schemas.microsoft.com/office/drawing/2014/main" id="{C56AC753-2297-4D86-AD4B-303844A954DE}"/>
              </a:ext>
            </a:extLst>
          </p:cNvPr>
          <p:cNvSpPr>
            <a:spLocks noGrp="1"/>
          </p:cNvSpPr>
          <p:nvPr>
            <p:ph type="dt" sz="half" idx="11"/>
          </p:nvPr>
        </p:nvSpPr>
        <p:spPr/>
        <p:txBody>
          <a:bodyPr/>
          <a:lstStyle>
            <a:lvl1pPr>
              <a:defRPr/>
            </a:lvl1pPr>
          </a:lstStyle>
          <a:p>
            <a:pPr>
              <a:defRPr/>
            </a:pPr>
            <a:fld id="{D23B8C9D-0D9E-4906-A3C9-06B98FC6FB0C}" type="datetime5">
              <a:rPr lang="en-US"/>
              <a:pPr>
                <a:defRPr/>
              </a:pPr>
              <a:t>1-Dec-21</a:t>
            </a:fld>
            <a:endParaRPr lang="en-GB" dirty="0"/>
          </a:p>
        </p:txBody>
      </p:sp>
    </p:spTree>
    <p:extLst>
      <p:ext uri="{BB962C8B-B14F-4D97-AF65-F5344CB8AC3E}">
        <p14:creationId xmlns:p14="http://schemas.microsoft.com/office/powerpoint/2010/main" val="8459689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Empty">
    <p:spTree>
      <p:nvGrpSpPr>
        <p:cNvPr id="1" name=""/>
        <p:cNvGrpSpPr/>
        <p:nvPr/>
      </p:nvGrpSpPr>
      <p:grpSpPr>
        <a:xfrm>
          <a:off x="0" y="0"/>
          <a:ext cx="0" cy="0"/>
          <a:chOff x="0" y="0"/>
          <a:chExt cx="0" cy="0"/>
        </a:xfrm>
      </p:grpSpPr>
      <p:sp>
        <p:nvSpPr>
          <p:cNvPr id="2" name="Foliennummernplatzhalter 5">
            <a:extLst>
              <a:ext uri="{FF2B5EF4-FFF2-40B4-BE49-F238E27FC236}">
                <a16:creationId xmlns:a16="http://schemas.microsoft.com/office/drawing/2014/main" id="{18F5A393-BD7F-459B-A78F-6FFB05EE6012}"/>
              </a:ext>
            </a:extLst>
          </p:cNvPr>
          <p:cNvSpPr>
            <a:spLocks noGrp="1"/>
          </p:cNvSpPr>
          <p:nvPr>
            <p:ph type="sldNum" sz="quarter" idx="10"/>
          </p:nvPr>
        </p:nvSpPr>
        <p:spPr/>
        <p:txBody>
          <a:bodyPr/>
          <a:lstStyle>
            <a:lvl1pPr>
              <a:defRPr/>
            </a:lvl1pPr>
          </a:lstStyle>
          <a:p>
            <a:pPr>
              <a:defRPr/>
            </a:pPr>
            <a:fld id="{BE2388C9-9E55-4C76-A4F2-CC9D8C53491C}" type="slidenum">
              <a:rPr lang="en-GB" altLang="en-US"/>
              <a:pPr>
                <a:defRPr/>
              </a:pPr>
              <a:t>‹#›</a:t>
            </a:fld>
            <a:endParaRPr lang="en-GB" altLang="en-US"/>
          </a:p>
        </p:txBody>
      </p:sp>
      <p:sp>
        <p:nvSpPr>
          <p:cNvPr id="3" name="Datumsplatzhalter 3">
            <a:extLst>
              <a:ext uri="{FF2B5EF4-FFF2-40B4-BE49-F238E27FC236}">
                <a16:creationId xmlns:a16="http://schemas.microsoft.com/office/drawing/2014/main" id="{CAD98BB4-9759-4FBA-A978-BA94FE3921CA}"/>
              </a:ext>
            </a:extLst>
          </p:cNvPr>
          <p:cNvSpPr>
            <a:spLocks noGrp="1"/>
          </p:cNvSpPr>
          <p:nvPr>
            <p:ph type="dt" sz="half" idx="11"/>
          </p:nvPr>
        </p:nvSpPr>
        <p:spPr/>
        <p:txBody>
          <a:bodyPr/>
          <a:lstStyle>
            <a:lvl1pPr>
              <a:defRPr/>
            </a:lvl1pPr>
          </a:lstStyle>
          <a:p>
            <a:pPr>
              <a:defRPr/>
            </a:pPr>
            <a:fld id="{A9A1E191-F141-4EF3-8650-42F9B3107552}" type="datetime5">
              <a:rPr lang="en-US"/>
              <a:pPr>
                <a:defRPr/>
              </a:pPr>
              <a:t>1-Dec-21</a:t>
            </a:fld>
            <a:endParaRPr lang="en-GB" dirty="0"/>
          </a:p>
        </p:txBody>
      </p:sp>
    </p:spTree>
    <p:extLst>
      <p:ext uri="{BB962C8B-B14F-4D97-AF65-F5344CB8AC3E}">
        <p14:creationId xmlns:p14="http://schemas.microsoft.com/office/powerpoint/2010/main" val="183339369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ontent with heading">
    <p:spTree>
      <p:nvGrpSpPr>
        <p:cNvPr id="1" name=""/>
        <p:cNvGrpSpPr/>
        <p:nvPr/>
      </p:nvGrpSpPr>
      <p:grpSpPr>
        <a:xfrm>
          <a:off x="0" y="0"/>
          <a:ext cx="0" cy="0"/>
          <a:chOff x="0" y="0"/>
          <a:chExt cx="0" cy="0"/>
        </a:xfrm>
      </p:grpSpPr>
      <p:sp>
        <p:nvSpPr>
          <p:cNvPr id="2" name="Titel 1"/>
          <p:cNvSpPr>
            <a:spLocks noGrp="1"/>
          </p:cNvSpPr>
          <p:nvPr>
            <p:ph type="title"/>
          </p:nvPr>
        </p:nvSpPr>
        <p:spPr>
          <a:xfrm>
            <a:off x="457200" y="273050"/>
            <a:ext cx="3008313" cy="1162050"/>
          </a:xfrm>
        </p:spPr>
        <p:txBody>
          <a:bodyPr anchor="b"/>
          <a:lstStyle>
            <a:lvl1pPr algn="l">
              <a:defRPr sz="2000" b="1"/>
            </a:lvl1pPr>
          </a:lstStyle>
          <a:p>
            <a:r>
              <a:rPr lang="nl-NL"/>
              <a:t>Klik om stijl te bewerken</a:t>
            </a:r>
            <a:endParaRPr lang="en-GB" dirty="0"/>
          </a:p>
        </p:txBody>
      </p:sp>
      <p:sp>
        <p:nvSpPr>
          <p:cNvPr id="3" name="Inhaltsplatzhalter 2"/>
          <p:cNvSpPr>
            <a:spLocks noGrp="1"/>
          </p:cNvSpPr>
          <p:nvPr>
            <p:ph idx="1"/>
          </p:nvPr>
        </p:nvSpPr>
        <p:spPr>
          <a:xfrm>
            <a:off x="3575050" y="273050"/>
            <a:ext cx="5111750" cy="5853113"/>
          </a:xfrm>
        </p:spPr>
        <p:txBody>
          <a:bodyPr/>
          <a:lstStyle>
            <a:lvl1pPr>
              <a:defRPr sz="3200" baseline="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l-NL"/>
              <a:t>Tekststijl van het model bewerken</a:t>
            </a:r>
          </a:p>
          <a:p>
            <a:pPr lvl="1"/>
            <a:r>
              <a:rPr lang="nl-NL"/>
              <a:t>Tweede niveau</a:t>
            </a:r>
          </a:p>
          <a:p>
            <a:pPr lvl="2"/>
            <a:r>
              <a:rPr lang="nl-NL"/>
              <a:t>Derde niveau</a:t>
            </a:r>
          </a:p>
          <a:p>
            <a:pPr lvl="3"/>
            <a:r>
              <a:rPr lang="nl-NL"/>
              <a:t>Vierde niveau</a:t>
            </a:r>
          </a:p>
        </p:txBody>
      </p:sp>
      <p:sp>
        <p:nvSpPr>
          <p:cNvPr id="4" name="Textplatzhalt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a:t>Tekststijl van het model bewerken</a:t>
            </a:r>
          </a:p>
        </p:txBody>
      </p:sp>
      <p:sp>
        <p:nvSpPr>
          <p:cNvPr id="5" name="Foliennummernplatzhalter 5">
            <a:extLst>
              <a:ext uri="{FF2B5EF4-FFF2-40B4-BE49-F238E27FC236}">
                <a16:creationId xmlns:a16="http://schemas.microsoft.com/office/drawing/2014/main" id="{A0CFFAA4-CEC8-4C35-8177-41B09D900D9B}"/>
              </a:ext>
            </a:extLst>
          </p:cNvPr>
          <p:cNvSpPr>
            <a:spLocks noGrp="1"/>
          </p:cNvSpPr>
          <p:nvPr>
            <p:ph type="sldNum" sz="quarter" idx="10"/>
          </p:nvPr>
        </p:nvSpPr>
        <p:spPr/>
        <p:txBody>
          <a:bodyPr/>
          <a:lstStyle>
            <a:lvl1pPr>
              <a:defRPr/>
            </a:lvl1pPr>
          </a:lstStyle>
          <a:p>
            <a:pPr>
              <a:defRPr/>
            </a:pPr>
            <a:fld id="{BA658FDE-81CB-40E5-8AC3-24789DDFA648}" type="slidenum">
              <a:rPr lang="en-GB" altLang="en-US"/>
              <a:pPr>
                <a:defRPr/>
              </a:pPr>
              <a:t>‹#›</a:t>
            </a:fld>
            <a:endParaRPr lang="en-GB" altLang="en-US"/>
          </a:p>
        </p:txBody>
      </p:sp>
      <p:sp>
        <p:nvSpPr>
          <p:cNvPr id="6" name="Datumsplatzhalter 3">
            <a:extLst>
              <a:ext uri="{FF2B5EF4-FFF2-40B4-BE49-F238E27FC236}">
                <a16:creationId xmlns:a16="http://schemas.microsoft.com/office/drawing/2014/main" id="{B8FAD31A-7135-4E29-B68B-74E88FC7F701}"/>
              </a:ext>
            </a:extLst>
          </p:cNvPr>
          <p:cNvSpPr>
            <a:spLocks noGrp="1"/>
          </p:cNvSpPr>
          <p:nvPr>
            <p:ph type="dt" sz="half" idx="11"/>
          </p:nvPr>
        </p:nvSpPr>
        <p:spPr/>
        <p:txBody>
          <a:bodyPr/>
          <a:lstStyle>
            <a:lvl1pPr>
              <a:defRPr/>
            </a:lvl1pPr>
          </a:lstStyle>
          <a:p>
            <a:pPr>
              <a:defRPr/>
            </a:pPr>
            <a:fld id="{CC918473-ABFE-4ED6-AF9A-E74F18426DCD}" type="datetime5">
              <a:rPr lang="en-US"/>
              <a:pPr>
                <a:defRPr/>
              </a:pPr>
              <a:t>1-Dec-21</a:t>
            </a:fld>
            <a:endParaRPr lang="en-GB" dirty="0"/>
          </a:p>
        </p:txBody>
      </p:sp>
    </p:spTree>
    <p:extLst>
      <p:ext uri="{BB962C8B-B14F-4D97-AF65-F5344CB8AC3E}">
        <p14:creationId xmlns:p14="http://schemas.microsoft.com/office/powerpoint/2010/main" val="364098234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Picture with heading">
    <p:spTree>
      <p:nvGrpSpPr>
        <p:cNvPr id="1" name=""/>
        <p:cNvGrpSpPr/>
        <p:nvPr/>
      </p:nvGrpSpPr>
      <p:grpSpPr>
        <a:xfrm>
          <a:off x="0" y="0"/>
          <a:ext cx="0" cy="0"/>
          <a:chOff x="0" y="0"/>
          <a:chExt cx="0" cy="0"/>
        </a:xfrm>
      </p:grpSpPr>
      <p:sp>
        <p:nvSpPr>
          <p:cNvPr id="2" name="Titel 1"/>
          <p:cNvSpPr>
            <a:spLocks noGrp="1"/>
          </p:cNvSpPr>
          <p:nvPr>
            <p:ph type="title"/>
          </p:nvPr>
        </p:nvSpPr>
        <p:spPr>
          <a:xfrm>
            <a:off x="1792288" y="4800600"/>
            <a:ext cx="5486400" cy="566738"/>
          </a:xfrm>
        </p:spPr>
        <p:txBody>
          <a:bodyPr anchor="b"/>
          <a:lstStyle>
            <a:lvl1pPr algn="l">
              <a:defRPr sz="2000" b="1"/>
            </a:lvl1pPr>
          </a:lstStyle>
          <a:p>
            <a:r>
              <a:rPr lang="nl-NL"/>
              <a:t>Klik om stijl te bewerken</a:t>
            </a:r>
            <a:endParaRPr lang="en-GB" dirty="0"/>
          </a:p>
        </p:txBody>
      </p:sp>
      <p:sp>
        <p:nvSpPr>
          <p:cNvPr id="3" name="Bildplatzhalt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nl-NL" noProof="0"/>
              <a:t>Klik op het pictogram als u een afbeelding wilt toevoegen</a:t>
            </a:r>
            <a:endParaRPr lang="en-GB" noProof="0" dirty="0"/>
          </a:p>
        </p:txBody>
      </p:sp>
      <p:sp>
        <p:nvSpPr>
          <p:cNvPr id="4" name="Textplatzhalt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a:t>Tekststijl van het model bewerken</a:t>
            </a:r>
          </a:p>
        </p:txBody>
      </p:sp>
      <p:sp>
        <p:nvSpPr>
          <p:cNvPr id="5" name="Foliennummernplatzhalter 5">
            <a:extLst>
              <a:ext uri="{FF2B5EF4-FFF2-40B4-BE49-F238E27FC236}">
                <a16:creationId xmlns:a16="http://schemas.microsoft.com/office/drawing/2014/main" id="{D42C9DFE-F95B-4A29-9D65-3F3DDF215C8A}"/>
              </a:ext>
            </a:extLst>
          </p:cNvPr>
          <p:cNvSpPr>
            <a:spLocks noGrp="1"/>
          </p:cNvSpPr>
          <p:nvPr>
            <p:ph type="sldNum" sz="quarter" idx="10"/>
          </p:nvPr>
        </p:nvSpPr>
        <p:spPr/>
        <p:txBody>
          <a:bodyPr/>
          <a:lstStyle>
            <a:lvl1pPr>
              <a:defRPr/>
            </a:lvl1pPr>
          </a:lstStyle>
          <a:p>
            <a:pPr>
              <a:defRPr/>
            </a:pPr>
            <a:fld id="{4BDE0B3A-33E7-4731-9B6F-62F4682FB5A9}" type="slidenum">
              <a:rPr lang="en-GB" altLang="en-US"/>
              <a:pPr>
                <a:defRPr/>
              </a:pPr>
              <a:t>‹#›</a:t>
            </a:fld>
            <a:endParaRPr lang="en-GB" altLang="en-US"/>
          </a:p>
        </p:txBody>
      </p:sp>
      <p:sp>
        <p:nvSpPr>
          <p:cNvPr id="6" name="Datumsplatzhalter 3">
            <a:extLst>
              <a:ext uri="{FF2B5EF4-FFF2-40B4-BE49-F238E27FC236}">
                <a16:creationId xmlns:a16="http://schemas.microsoft.com/office/drawing/2014/main" id="{EA242DD3-A1EB-41C2-8135-01CA81003593}"/>
              </a:ext>
            </a:extLst>
          </p:cNvPr>
          <p:cNvSpPr>
            <a:spLocks noGrp="1"/>
          </p:cNvSpPr>
          <p:nvPr>
            <p:ph type="dt" sz="half" idx="11"/>
          </p:nvPr>
        </p:nvSpPr>
        <p:spPr/>
        <p:txBody>
          <a:bodyPr/>
          <a:lstStyle>
            <a:lvl1pPr>
              <a:defRPr/>
            </a:lvl1pPr>
          </a:lstStyle>
          <a:p>
            <a:pPr>
              <a:defRPr/>
            </a:pPr>
            <a:fld id="{F363EA9F-5492-4392-9F18-2A34E7BE0B71}" type="datetime5">
              <a:rPr lang="en-US"/>
              <a:pPr>
                <a:defRPr/>
              </a:pPr>
              <a:t>1-Dec-21</a:t>
            </a:fld>
            <a:endParaRPr lang="en-GB" dirty="0"/>
          </a:p>
        </p:txBody>
      </p:sp>
    </p:spTree>
    <p:extLst>
      <p:ext uri="{BB962C8B-B14F-4D97-AF65-F5344CB8AC3E}">
        <p14:creationId xmlns:p14="http://schemas.microsoft.com/office/powerpoint/2010/main" val="370721121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Heading and vertical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b="1"/>
            </a:lvl1pPr>
          </a:lstStyle>
          <a:p>
            <a:r>
              <a:rPr lang="nl-NL"/>
              <a:t>Klik om stijl te bewerken</a:t>
            </a:r>
            <a:endParaRPr lang="en-GB" dirty="0"/>
          </a:p>
        </p:txBody>
      </p:sp>
      <p:sp>
        <p:nvSpPr>
          <p:cNvPr id="3" name="Vertikaler Textplatzhalter 2"/>
          <p:cNvSpPr>
            <a:spLocks noGrp="1"/>
          </p:cNvSpPr>
          <p:nvPr>
            <p:ph type="body" orient="vert" idx="1"/>
          </p:nvPr>
        </p:nvSpPr>
        <p:spPr>
          <a:xfrm rot="10800000">
            <a:off x="457200" y="1600200"/>
            <a:ext cx="8229600" cy="4525963"/>
          </a:xfrm>
        </p:spPr>
        <p:txBody>
          <a:bodyPr vert="eaVert"/>
          <a:lstStyle>
            <a:lvl2pPr>
              <a:defRPr/>
            </a:lvl2pPr>
            <a:lvl3pPr>
              <a:defRPr/>
            </a:lvl3pPr>
            <a:lvl4pPr>
              <a:defRPr baseline="0"/>
            </a:lvl4pPr>
          </a:lstStyle>
          <a:p>
            <a:pPr lvl="0"/>
            <a:r>
              <a:rPr lang="de-DE" dirty="0"/>
              <a:t>Text</a:t>
            </a:r>
          </a:p>
          <a:p>
            <a:pPr lvl="1"/>
            <a:r>
              <a:rPr lang="de-DE" dirty="0"/>
              <a:t>Level 1</a:t>
            </a:r>
          </a:p>
          <a:p>
            <a:pPr lvl="2"/>
            <a:r>
              <a:rPr lang="de-DE" dirty="0"/>
              <a:t>Level 2</a:t>
            </a:r>
          </a:p>
          <a:p>
            <a:pPr lvl="3"/>
            <a:r>
              <a:rPr lang="de-DE" dirty="0"/>
              <a:t>Level 3</a:t>
            </a:r>
          </a:p>
        </p:txBody>
      </p:sp>
      <p:sp>
        <p:nvSpPr>
          <p:cNvPr id="4" name="Foliennummernplatzhalter 5">
            <a:extLst>
              <a:ext uri="{FF2B5EF4-FFF2-40B4-BE49-F238E27FC236}">
                <a16:creationId xmlns:a16="http://schemas.microsoft.com/office/drawing/2014/main" id="{2E6A9BD0-5BA0-43F0-8F45-ACA3F31B7D60}"/>
              </a:ext>
            </a:extLst>
          </p:cNvPr>
          <p:cNvSpPr>
            <a:spLocks noGrp="1"/>
          </p:cNvSpPr>
          <p:nvPr>
            <p:ph type="sldNum" sz="quarter" idx="10"/>
          </p:nvPr>
        </p:nvSpPr>
        <p:spPr/>
        <p:txBody>
          <a:bodyPr/>
          <a:lstStyle>
            <a:lvl1pPr>
              <a:defRPr/>
            </a:lvl1pPr>
          </a:lstStyle>
          <a:p>
            <a:pPr>
              <a:defRPr/>
            </a:pPr>
            <a:fld id="{AC2A7A28-F52D-4DDD-88F1-EB34E71DE8E6}" type="slidenum">
              <a:rPr lang="en-GB" altLang="en-US"/>
              <a:pPr>
                <a:defRPr/>
              </a:pPr>
              <a:t>‹#›</a:t>
            </a:fld>
            <a:endParaRPr lang="en-GB" altLang="en-US"/>
          </a:p>
        </p:txBody>
      </p:sp>
      <p:sp>
        <p:nvSpPr>
          <p:cNvPr id="5" name="Datumsplatzhalter 3">
            <a:extLst>
              <a:ext uri="{FF2B5EF4-FFF2-40B4-BE49-F238E27FC236}">
                <a16:creationId xmlns:a16="http://schemas.microsoft.com/office/drawing/2014/main" id="{F61B53AE-9B98-4BFD-83F1-97FD94C998AE}"/>
              </a:ext>
            </a:extLst>
          </p:cNvPr>
          <p:cNvSpPr>
            <a:spLocks noGrp="1"/>
          </p:cNvSpPr>
          <p:nvPr>
            <p:ph type="dt" sz="half" idx="11"/>
          </p:nvPr>
        </p:nvSpPr>
        <p:spPr/>
        <p:txBody>
          <a:bodyPr/>
          <a:lstStyle>
            <a:lvl1pPr>
              <a:defRPr/>
            </a:lvl1pPr>
          </a:lstStyle>
          <a:p>
            <a:pPr>
              <a:defRPr/>
            </a:pPr>
            <a:fld id="{88E7B816-51E0-4A3A-A01B-5DA42FBC38B5}" type="datetime5">
              <a:rPr lang="en-US"/>
              <a:pPr>
                <a:defRPr/>
              </a:pPr>
              <a:t>1-Dec-21</a:t>
            </a:fld>
            <a:endParaRPr lang="en-GB" dirty="0"/>
          </a:p>
        </p:txBody>
      </p:sp>
    </p:spTree>
    <p:extLst>
      <p:ext uri="{BB962C8B-B14F-4D97-AF65-F5344CB8AC3E}">
        <p14:creationId xmlns:p14="http://schemas.microsoft.com/office/powerpoint/2010/main" val="70676270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el 1"/>
          <p:cNvSpPr>
            <a:spLocks noGrp="1"/>
          </p:cNvSpPr>
          <p:nvPr>
            <p:ph type="title"/>
          </p:nvPr>
        </p:nvSpPr>
        <p:spPr>
          <a:xfrm>
            <a:off x="566738" y="0"/>
            <a:ext cx="6524625" cy="854075"/>
          </a:xfrm>
        </p:spPr>
        <p:txBody>
          <a:bodyPr/>
          <a:lstStyle/>
          <a:p>
            <a:r>
              <a:rPr lang="en-US"/>
              <a:t>Click to edit Master title style</a:t>
            </a:r>
            <a:endParaRPr lang="nl-NL"/>
          </a:p>
        </p:txBody>
      </p:sp>
      <p:sp>
        <p:nvSpPr>
          <p:cNvPr id="3" name="Tijdelijke aanduiding voor inhoud 2"/>
          <p:cNvSpPr>
            <a:spLocks noGrp="1"/>
          </p:cNvSpPr>
          <p:nvPr>
            <p:ph idx="1"/>
          </p:nvPr>
        </p:nvSpPr>
        <p:spPr>
          <a:xfrm>
            <a:off x="566738" y="1144588"/>
            <a:ext cx="8291512" cy="5113338"/>
          </a:xfrm>
        </p:spPr>
        <p:txBody>
          <a:bodyPr/>
          <a:lstStyle>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dirty="0"/>
          </a:p>
        </p:txBody>
      </p:sp>
      <p:sp>
        <p:nvSpPr>
          <p:cNvPr id="4" name="Rectangle 4">
            <a:extLst>
              <a:ext uri="{FF2B5EF4-FFF2-40B4-BE49-F238E27FC236}">
                <a16:creationId xmlns:a16="http://schemas.microsoft.com/office/drawing/2014/main" id="{1213FCD2-C142-47C6-B7A7-7AC9FC79E35A}"/>
              </a:ext>
            </a:extLst>
          </p:cNvPr>
          <p:cNvSpPr>
            <a:spLocks noGrp="1" noChangeArrowheads="1"/>
          </p:cNvSpPr>
          <p:nvPr>
            <p:ph type="dt" sz="half" idx="10"/>
          </p:nvPr>
        </p:nvSpPr>
        <p:spPr>
          <a:xfrm>
            <a:off x="6350000" y="6553200"/>
            <a:ext cx="2508250" cy="304800"/>
          </a:xfrm>
        </p:spPr>
        <p:txBody>
          <a:bodyPr/>
          <a:lstStyle>
            <a:lvl1pPr algn="r">
              <a:defRPr sz="1200">
                <a:solidFill>
                  <a:srgbClr val="FFFFFF"/>
                </a:solidFill>
                <a:latin typeface="+mn-lt"/>
              </a:defRPr>
            </a:lvl1pPr>
          </a:lstStyle>
          <a:p>
            <a:pPr>
              <a:defRPr/>
            </a:pPr>
            <a:fld id="{31EA6254-369E-45A0-B719-2B300E1DD897}" type="datetime5">
              <a:rPr lang="en-US"/>
              <a:pPr>
                <a:defRPr/>
              </a:pPr>
              <a:t>1-Dec-21</a:t>
            </a:fld>
            <a:endParaRPr lang="en-GB" dirty="0"/>
          </a:p>
        </p:txBody>
      </p:sp>
      <p:sp>
        <p:nvSpPr>
          <p:cNvPr id="5" name="Rectangle 6">
            <a:extLst>
              <a:ext uri="{FF2B5EF4-FFF2-40B4-BE49-F238E27FC236}">
                <a16:creationId xmlns:a16="http://schemas.microsoft.com/office/drawing/2014/main" id="{11AE3839-10B9-4E56-B861-B4B66E644BD0}"/>
              </a:ext>
            </a:extLst>
          </p:cNvPr>
          <p:cNvSpPr>
            <a:spLocks noGrp="1" noChangeArrowheads="1"/>
          </p:cNvSpPr>
          <p:nvPr>
            <p:ph type="sldNum" sz="quarter" idx="11"/>
          </p:nvPr>
        </p:nvSpPr>
        <p:spPr/>
        <p:txBody>
          <a:bodyPr/>
          <a:lstStyle>
            <a:lvl1pPr>
              <a:defRPr/>
            </a:lvl1pPr>
          </a:lstStyle>
          <a:p>
            <a:pPr>
              <a:defRPr/>
            </a:pPr>
            <a:fld id="{4D32FFE1-57A5-4F0A-BB6D-3D96FB9B9B90}" type="slidenum">
              <a:rPr lang="en-GB" altLang="nl-NL"/>
              <a:pPr>
                <a:defRPr/>
              </a:pPr>
              <a:t>‹#›</a:t>
            </a:fld>
            <a:endParaRPr lang="en-GB" altLang="nl-NL"/>
          </a:p>
        </p:txBody>
      </p:sp>
      <p:sp>
        <p:nvSpPr>
          <p:cNvPr id="6" name="Rectangle 13">
            <a:extLst>
              <a:ext uri="{FF2B5EF4-FFF2-40B4-BE49-F238E27FC236}">
                <a16:creationId xmlns:a16="http://schemas.microsoft.com/office/drawing/2014/main" id="{1046B11F-C6F8-4DB7-9707-C91192FABC13}"/>
              </a:ext>
            </a:extLst>
          </p:cNvPr>
          <p:cNvSpPr>
            <a:spLocks noGrp="1" noChangeArrowheads="1"/>
          </p:cNvSpPr>
          <p:nvPr>
            <p:ph type="ftr" sz="quarter" idx="12"/>
          </p:nvPr>
        </p:nvSpPr>
        <p:spPr>
          <a:xfrm>
            <a:off x="1304925" y="6553200"/>
            <a:ext cx="4708525" cy="304800"/>
          </a:xfrm>
        </p:spPr>
        <p:txBody>
          <a:bodyPr/>
          <a:lstStyle>
            <a:lvl1pPr>
              <a:defRPr sz="1200">
                <a:solidFill>
                  <a:srgbClr val="FFFFFF"/>
                </a:solidFill>
                <a:latin typeface="+mn-lt"/>
                <a:cs typeface="Arial" panose="020B0604020202020204" pitchFamily="34" charset="0"/>
              </a:defRPr>
            </a:lvl1pPr>
          </a:lstStyle>
          <a:p>
            <a:pPr>
              <a:defRPr/>
            </a:pPr>
            <a:r>
              <a:rPr lang="en-GB"/>
              <a:t>FOS INtroduction 2018</a:t>
            </a:r>
          </a:p>
        </p:txBody>
      </p:sp>
    </p:spTree>
    <p:extLst>
      <p:ext uri="{BB962C8B-B14F-4D97-AF65-F5344CB8AC3E}">
        <p14:creationId xmlns:p14="http://schemas.microsoft.com/office/powerpoint/2010/main" val="293164077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5">
            <a:extLst>
              <a:ext uri="{FF2B5EF4-FFF2-40B4-BE49-F238E27FC236}">
                <a16:creationId xmlns:a16="http://schemas.microsoft.com/office/drawing/2014/main" id="{CCCB2A89-C820-4A55-9488-06628DA0930E}"/>
              </a:ext>
            </a:extLst>
          </p:cNvPr>
          <p:cNvSpPr>
            <a:spLocks noChangeArrowheads="1"/>
          </p:cNvSpPr>
          <p:nvPr/>
        </p:nvSpPr>
        <p:spPr bwMode="auto">
          <a:xfrm>
            <a:off x="0" y="6332538"/>
            <a:ext cx="9144000" cy="238125"/>
          </a:xfrm>
          <a:prstGeom prst="rect">
            <a:avLst/>
          </a:prstGeom>
          <a:solidFill>
            <a:srgbClr val="75AE6D"/>
          </a:solidFill>
          <a:ln>
            <a:noFill/>
          </a:ln>
          <a:effec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defRPr/>
            </a:pPr>
            <a:endParaRPr lang="de-DE" altLang="nl-NL"/>
          </a:p>
        </p:txBody>
      </p:sp>
      <p:sp>
        <p:nvSpPr>
          <p:cNvPr id="5" name="Rectangle 6">
            <a:extLst>
              <a:ext uri="{FF2B5EF4-FFF2-40B4-BE49-F238E27FC236}">
                <a16:creationId xmlns:a16="http://schemas.microsoft.com/office/drawing/2014/main" id="{C04D5979-FA9B-47CC-9112-079E220D63C8}"/>
              </a:ext>
            </a:extLst>
          </p:cNvPr>
          <p:cNvSpPr>
            <a:spLocks noChangeArrowheads="1"/>
          </p:cNvSpPr>
          <p:nvPr/>
        </p:nvSpPr>
        <p:spPr bwMode="auto">
          <a:xfrm>
            <a:off x="0" y="1484313"/>
            <a:ext cx="9144000" cy="4843462"/>
          </a:xfrm>
          <a:prstGeom prst="rect">
            <a:avLst/>
          </a:prstGeom>
          <a:solidFill>
            <a:srgbClr val="75AE6D">
              <a:alpha val="70195"/>
            </a:srgbClr>
          </a:solidFill>
          <a:ln>
            <a:noFill/>
          </a:ln>
          <a:effec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defRPr/>
            </a:pPr>
            <a:endParaRPr lang="de-DE" altLang="nl-NL"/>
          </a:p>
        </p:txBody>
      </p:sp>
      <p:sp>
        <p:nvSpPr>
          <p:cNvPr id="6" name="Oval 7">
            <a:extLst>
              <a:ext uri="{FF2B5EF4-FFF2-40B4-BE49-F238E27FC236}">
                <a16:creationId xmlns:a16="http://schemas.microsoft.com/office/drawing/2014/main" id="{D0F9C03C-906A-4436-A98F-E26D01A091C9}"/>
              </a:ext>
            </a:extLst>
          </p:cNvPr>
          <p:cNvSpPr>
            <a:spLocks noChangeAspect="1" noChangeArrowheads="1"/>
          </p:cNvSpPr>
          <p:nvPr/>
        </p:nvSpPr>
        <p:spPr bwMode="auto">
          <a:xfrm>
            <a:off x="8172450" y="6453188"/>
            <a:ext cx="727075" cy="261937"/>
          </a:xfrm>
          <a:prstGeom prst="ellipse">
            <a:avLst/>
          </a:prstGeom>
          <a:solidFill>
            <a:srgbClr val="DDDDDD"/>
          </a:solidFill>
          <a:ln>
            <a:noFill/>
          </a:ln>
          <a:effec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defRPr/>
            </a:pPr>
            <a:endParaRPr lang="de-DE" altLang="de-DE"/>
          </a:p>
        </p:txBody>
      </p:sp>
      <p:sp>
        <p:nvSpPr>
          <p:cNvPr id="7" name="Oval 16">
            <a:extLst>
              <a:ext uri="{FF2B5EF4-FFF2-40B4-BE49-F238E27FC236}">
                <a16:creationId xmlns:a16="http://schemas.microsoft.com/office/drawing/2014/main" id="{ADE5084C-E79C-48F1-87E1-0C8A020DF3F1}"/>
              </a:ext>
            </a:extLst>
          </p:cNvPr>
          <p:cNvSpPr>
            <a:spLocks noChangeArrowheads="1"/>
          </p:cNvSpPr>
          <p:nvPr/>
        </p:nvSpPr>
        <p:spPr bwMode="auto">
          <a:xfrm>
            <a:off x="-6157913" y="836613"/>
            <a:ext cx="14546263" cy="5256212"/>
          </a:xfrm>
          <a:prstGeom prst="ellipse">
            <a:avLst/>
          </a:prstGeom>
          <a:solidFill>
            <a:schemeClr val="bg1"/>
          </a:solidFill>
          <a:ln>
            <a:noFill/>
          </a:ln>
          <a:effec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defRPr/>
            </a:pPr>
            <a:endParaRPr lang="de-DE" altLang="nl-NL"/>
          </a:p>
        </p:txBody>
      </p:sp>
      <p:sp>
        <p:nvSpPr>
          <p:cNvPr id="8" name="Rectangle 17">
            <a:extLst>
              <a:ext uri="{FF2B5EF4-FFF2-40B4-BE49-F238E27FC236}">
                <a16:creationId xmlns:a16="http://schemas.microsoft.com/office/drawing/2014/main" id="{8BF08D66-9826-4D29-A941-E45817D5E1F4}"/>
              </a:ext>
            </a:extLst>
          </p:cNvPr>
          <p:cNvSpPr>
            <a:spLocks noChangeArrowheads="1"/>
          </p:cNvSpPr>
          <p:nvPr/>
        </p:nvSpPr>
        <p:spPr bwMode="auto">
          <a:xfrm>
            <a:off x="0" y="0"/>
            <a:ext cx="9144000" cy="1484313"/>
          </a:xfrm>
          <a:prstGeom prst="rect">
            <a:avLst/>
          </a:prstGeom>
          <a:solidFill>
            <a:schemeClr val="bg1"/>
          </a:solidFill>
          <a:ln>
            <a:noFill/>
          </a:ln>
          <a:effec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defRPr/>
            </a:pPr>
            <a:endParaRPr lang="de-DE" altLang="nl-NL"/>
          </a:p>
        </p:txBody>
      </p:sp>
      <p:pic>
        <p:nvPicPr>
          <p:cNvPr id="9" name="Picture 15" descr="Logo MPI+Logo Ageing_150">
            <a:extLst>
              <a:ext uri="{FF2B5EF4-FFF2-40B4-BE49-F238E27FC236}">
                <a16:creationId xmlns:a16="http://schemas.microsoft.com/office/drawing/2014/main" id="{48351175-11C0-4730-A8F5-7F80CF4675E3}"/>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611188" y="231775"/>
            <a:ext cx="5429250" cy="82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75" name="Rectangle 11"/>
          <p:cNvSpPr>
            <a:spLocks noGrp="1" noChangeArrowheads="1"/>
          </p:cNvSpPr>
          <p:nvPr>
            <p:ph type="ctrTitle"/>
          </p:nvPr>
        </p:nvSpPr>
        <p:spPr>
          <a:xfrm>
            <a:off x="612775" y="1485904"/>
            <a:ext cx="7772400" cy="1222375"/>
          </a:xfrm>
        </p:spPr>
        <p:txBody>
          <a:bodyPr tIns="0" rIns="0" bIns="0"/>
          <a:lstStyle>
            <a:lvl1pPr>
              <a:defRPr sz="2025">
                <a:solidFill>
                  <a:srgbClr val="00876D"/>
                </a:solidFill>
              </a:defRPr>
            </a:lvl1pPr>
          </a:lstStyle>
          <a:p>
            <a:pPr lvl="0"/>
            <a:r>
              <a:rPr lang="en-US" altLang="de-DE" noProof="0"/>
              <a:t>Click to edit Master title style</a:t>
            </a:r>
            <a:endParaRPr lang="en-GB" altLang="de-DE" noProof="0"/>
          </a:p>
        </p:txBody>
      </p:sp>
      <p:sp>
        <p:nvSpPr>
          <p:cNvPr id="11276" name="Rectangle 12"/>
          <p:cNvSpPr>
            <a:spLocks noGrp="1" noChangeArrowheads="1"/>
          </p:cNvSpPr>
          <p:nvPr>
            <p:ph type="subTitle" idx="1"/>
          </p:nvPr>
        </p:nvSpPr>
        <p:spPr>
          <a:xfrm>
            <a:off x="612775" y="2997201"/>
            <a:ext cx="6400800" cy="1223963"/>
          </a:xfrm>
        </p:spPr>
        <p:txBody>
          <a:bodyPr tIns="0" rIns="0" bIns="0"/>
          <a:lstStyle>
            <a:lvl1pPr marL="0" indent="0">
              <a:lnSpc>
                <a:spcPct val="125000"/>
              </a:lnSpc>
              <a:spcBef>
                <a:spcPct val="0"/>
              </a:spcBef>
              <a:buFont typeface="Wingdings" pitchFamily="2" charset="2"/>
              <a:buNone/>
              <a:defRPr sz="1650">
                <a:solidFill>
                  <a:srgbClr val="00876D"/>
                </a:solidFill>
              </a:defRPr>
            </a:lvl1pPr>
          </a:lstStyle>
          <a:p>
            <a:pPr lvl="0"/>
            <a:r>
              <a:rPr lang="en-US" altLang="de-DE" noProof="0"/>
              <a:t>Click to edit Master subtitle style</a:t>
            </a:r>
            <a:endParaRPr lang="en-GB" altLang="de-DE" noProof="0"/>
          </a:p>
        </p:txBody>
      </p:sp>
      <p:sp>
        <p:nvSpPr>
          <p:cNvPr id="10" name="Rectangle 8">
            <a:extLst>
              <a:ext uri="{FF2B5EF4-FFF2-40B4-BE49-F238E27FC236}">
                <a16:creationId xmlns:a16="http://schemas.microsoft.com/office/drawing/2014/main" id="{7A4880C7-AB51-4967-B80E-228C9742A27C}"/>
              </a:ext>
            </a:extLst>
          </p:cNvPr>
          <p:cNvSpPr>
            <a:spLocks noGrp="1" noChangeArrowheads="1"/>
          </p:cNvSpPr>
          <p:nvPr>
            <p:ph type="sldNum" sz="quarter" idx="10"/>
          </p:nvPr>
        </p:nvSpPr>
        <p:spPr/>
        <p:txBody>
          <a:bodyPr/>
          <a:lstStyle>
            <a:lvl1pPr>
              <a:defRPr/>
            </a:lvl1pPr>
          </a:lstStyle>
          <a:p>
            <a:pPr>
              <a:defRPr/>
            </a:pPr>
            <a:fld id="{21D0A6D5-7147-40CF-B456-26FFC45E2135}" type="slidenum">
              <a:rPr lang="en-GB" altLang="de-DE"/>
              <a:pPr>
                <a:defRPr/>
              </a:pPr>
              <a:t>‹#›</a:t>
            </a:fld>
            <a:endParaRPr lang="en-GB" altLang="de-DE"/>
          </a:p>
        </p:txBody>
      </p:sp>
      <p:sp>
        <p:nvSpPr>
          <p:cNvPr id="11" name="Rectangle 9">
            <a:extLst>
              <a:ext uri="{FF2B5EF4-FFF2-40B4-BE49-F238E27FC236}">
                <a16:creationId xmlns:a16="http://schemas.microsoft.com/office/drawing/2014/main" id="{1C685731-BE5D-4BD6-8A8B-5AC4283DD83A}"/>
              </a:ext>
            </a:extLst>
          </p:cNvPr>
          <p:cNvSpPr>
            <a:spLocks noGrp="1" noChangeArrowheads="1"/>
          </p:cNvSpPr>
          <p:nvPr>
            <p:ph type="dt" sz="half" idx="11"/>
          </p:nvPr>
        </p:nvSpPr>
        <p:spPr/>
        <p:txBody>
          <a:bodyPr/>
          <a:lstStyle>
            <a:lvl1pPr>
              <a:defRPr/>
            </a:lvl1pPr>
          </a:lstStyle>
          <a:p>
            <a:pPr>
              <a:defRPr/>
            </a:pPr>
            <a:fld id="{595702D8-D4AE-433A-A1DB-460E40C4FBED}" type="datetime5">
              <a:rPr lang="en-US" altLang="de-DE"/>
              <a:pPr>
                <a:defRPr/>
              </a:pPr>
              <a:t>1-Dec-21</a:t>
            </a:fld>
            <a:endParaRPr lang="en-GB" altLang="de-DE"/>
          </a:p>
        </p:txBody>
      </p:sp>
      <p:sp>
        <p:nvSpPr>
          <p:cNvPr id="12" name="Rectangle 10">
            <a:extLst>
              <a:ext uri="{FF2B5EF4-FFF2-40B4-BE49-F238E27FC236}">
                <a16:creationId xmlns:a16="http://schemas.microsoft.com/office/drawing/2014/main" id="{C8EDC89D-1F72-40FE-BED7-667F4C731737}"/>
              </a:ext>
            </a:extLst>
          </p:cNvPr>
          <p:cNvSpPr>
            <a:spLocks noGrp="1" noChangeArrowheads="1"/>
          </p:cNvSpPr>
          <p:nvPr>
            <p:ph type="ftr" sz="quarter" idx="12"/>
          </p:nvPr>
        </p:nvSpPr>
        <p:spPr/>
        <p:txBody>
          <a:bodyPr/>
          <a:lstStyle>
            <a:lvl1pPr>
              <a:defRPr/>
            </a:lvl1pPr>
          </a:lstStyle>
          <a:p>
            <a:pPr>
              <a:defRPr/>
            </a:pPr>
            <a:r>
              <a:rPr lang="en-GB" altLang="de-DE"/>
              <a:t>FOS INtroduction 2018</a:t>
            </a:r>
          </a:p>
        </p:txBody>
      </p:sp>
    </p:spTree>
    <p:extLst>
      <p:ext uri="{BB962C8B-B14F-4D97-AF65-F5344CB8AC3E}">
        <p14:creationId xmlns:p14="http://schemas.microsoft.com/office/powerpoint/2010/main" val="86983795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DE"/>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Footer Placeholder 3">
            <a:extLst>
              <a:ext uri="{FF2B5EF4-FFF2-40B4-BE49-F238E27FC236}">
                <a16:creationId xmlns:a16="http://schemas.microsoft.com/office/drawing/2014/main" id="{739EAE3B-699F-44DA-8140-DBEB88CF4E8F}"/>
              </a:ext>
            </a:extLst>
          </p:cNvPr>
          <p:cNvSpPr>
            <a:spLocks noGrp="1"/>
          </p:cNvSpPr>
          <p:nvPr>
            <p:ph type="ftr" sz="quarter" idx="10"/>
          </p:nvPr>
        </p:nvSpPr>
        <p:spPr/>
        <p:txBody>
          <a:bodyPr/>
          <a:lstStyle>
            <a:lvl1pPr>
              <a:defRPr/>
            </a:lvl1pPr>
          </a:lstStyle>
          <a:p>
            <a:pPr>
              <a:defRPr/>
            </a:pPr>
            <a:r>
              <a:rPr lang="en-GB" altLang="de-DE"/>
              <a:t>FOS INtroduction 2018</a:t>
            </a:r>
          </a:p>
        </p:txBody>
      </p:sp>
      <p:sp>
        <p:nvSpPr>
          <p:cNvPr id="5" name="Date Placeholder 4">
            <a:extLst>
              <a:ext uri="{FF2B5EF4-FFF2-40B4-BE49-F238E27FC236}">
                <a16:creationId xmlns:a16="http://schemas.microsoft.com/office/drawing/2014/main" id="{834BC359-2421-46B6-9159-349E29E689DC}"/>
              </a:ext>
            </a:extLst>
          </p:cNvPr>
          <p:cNvSpPr>
            <a:spLocks noGrp="1"/>
          </p:cNvSpPr>
          <p:nvPr>
            <p:ph type="dt" sz="half" idx="11"/>
          </p:nvPr>
        </p:nvSpPr>
        <p:spPr/>
        <p:txBody>
          <a:bodyPr/>
          <a:lstStyle>
            <a:lvl1pPr>
              <a:defRPr/>
            </a:lvl1pPr>
          </a:lstStyle>
          <a:p>
            <a:pPr>
              <a:defRPr/>
            </a:pPr>
            <a:fld id="{68A557B6-DA0E-4EFF-9C43-4C3224A76CB1}" type="datetime5">
              <a:rPr lang="en-US" altLang="de-DE"/>
              <a:pPr>
                <a:defRPr/>
              </a:pPr>
              <a:t>1-Dec-21</a:t>
            </a:fld>
            <a:endParaRPr lang="en-GB" altLang="de-DE"/>
          </a:p>
        </p:txBody>
      </p:sp>
      <p:sp>
        <p:nvSpPr>
          <p:cNvPr id="6" name="Slide Number Placeholder 5">
            <a:extLst>
              <a:ext uri="{FF2B5EF4-FFF2-40B4-BE49-F238E27FC236}">
                <a16:creationId xmlns:a16="http://schemas.microsoft.com/office/drawing/2014/main" id="{207CCFC1-2079-4657-8F71-D0D308D80B75}"/>
              </a:ext>
            </a:extLst>
          </p:cNvPr>
          <p:cNvSpPr>
            <a:spLocks noGrp="1"/>
          </p:cNvSpPr>
          <p:nvPr>
            <p:ph type="sldNum" sz="quarter" idx="12"/>
          </p:nvPr>
        </p:nvSpPr>
        <p:spPr/>
        <p:txBody>
          <a:bodyPr/>
          <a:lstStyle>
            <a:lvl1pPr>
              <a:defRPr/>
            </a:lvl1pPr>
          </a:lstStyle>
          <a:p>
            <a:pPr>
              <a:defRPr/>
            </a:pPr>
            <a:fld id="{9DE4D69A-BB1C-4455-BD59-8DA448BCE99A}" type="slidenum">
              <a:rPr lang="en-GB" altLang="de-DE"/>
              <a:pPr>
                <a:defRPr/>
              </a:pPr>
              <a:t>‹#›</a:t>
            </a:fld>
            <a:endParaRPr lang="en-GB" altLang="de-DE"/>
          </a:p>
        </p:txBody>
      </p:sp>
    </p:spTree>
    <p:extLst>
      <p:ext uri="{BB962C8B-B14F-4D97-AF65-F5344CB8AC3E}">
        <p14:creationId xmlns:p14="http://schemas.microsoft.com/office/powerpoint/2010/main" val="3307639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4" y="4406903"/>
            <a:ext cx="7772400" cy="1362075"/>
          </a:xfrm>
        </p:spPr>
        <p:txBody>
          <a:bodyPr anchor="t"/>
          <a:lstStyle>
            <a:lvl1pPr algn="l">
              <a:defRPr sz="3000" b="1" cap="all"/>
            </a:lvl1pPr>
          </a:lstStyle>
          <a:p>
            <a:r>
              <a:rPr lang="en-US"/>
              <a:t>Click to edit Master title style</a:t>
            </a:r>
            <a:endParaRPr lang="de-DE"/>
          </a:p>
        </p:txBody>
      </p:sp>
      <p:sp>
        <p:nvSpPr>
          <p:cNvPr id="3" name="Text Placeholder 2"/>
          <p:cNvSpPr>
            <a:spLocks noGrp="1"/>
          </p:cNvSpPr>
          <p:nvPr>
            <p:ph type="body" idx="1"/>
          </p:nvPr>
        </p:nvSpPr>
        <p:spPr>
          <a:xfrm>
            <a:off x="722314" y="2906713"/>
            <a:ext cx="7772400" cy="1500187"/>
          </a:xfrm>
        </p:spPr>
        <p:txBody>
          <a:bodyPr anchor="b"/>
          <a:lstStyle>
            <a:lvl1pPr marL="0" indent="0">
              <a:buNone/>
              <a:defRPr sz="1500"/>
            </a:lvl1pPr>
            <a:lvl2pPr marL="342946" indent="0">
              <a:buNone/>
              <a:defRPr sz="1350"/>
            </a:lvl2pPr>
            <a:lvl3pPr marL="685891" indent="0">
              <a:buNone/>
              <a:defRPr sz="1200"/>
            </a:lvl3pPr>
            <a:lvl4pPr marL="1028837" indent="0">
              <a:buNone/>
              <a:defRPr sz="1050"/>
            </a:lvl4pPr>
            <a:lvl5pPr marL="1371783" indent="0">
              <a:buNone/>
              <a:defRPr sz="1050"/>
            </a:lvl5pPr>
            <a:lvl6pPr marL="1714729" indent="0">
              <a:buNone/>
              <a:defRPr sz="1050"/>
            </a:lvl6pPr>
            <a:lvl7pPr marL="2057674" indent="0">
              <a:buNone/>
              <a:defRPr sz="1050"/>
            </a:lvl7pPr>
            <a:lvl8pPr marL="2400620" indent="0">
              <a:buNone/>
              <a:defRPr sz="1050"/>
            </a:lvl8pPr>
            <a:lvl9pPr marL="2743566" indent="0">
              <a:buNone/>
              <a:defRPr sz="1050"/>
            </a:lvl9pPr>
          </a:lstStyle>
          <a:p>
            <a:pPr lvl="0"/>
            <a:r>
              <a:rPr lang="en-US"/>
              <a:t>Click to edit Master text styles</a:t>
            </a:r>
          </a:p>
        </p:txBody>
      </p:sp>
      <p:sp>
        <p:nvSpPr>
          <p:cNvPr id="4" name="Footer Placeholder 3">
            <a:extLst>
              <a:ext uri="{FF2B5EF4-FFF2-40B4-BE49-F238E27FC236}">
                <a16:creationId xmlns:a16="http://schemas.microsoft.com/office/drawing/2014/main" id="{35E9959D-D3F0-40A9-939D-000A8E97B7E5}"/>
              </a:ext>
            </a:extLst>
          </p:cNvPr>
          <p:cNvSpPr>
            <a:spLocks noGrp="1"/>
          </p:cNvSpPr>
          <p:nvPr>
            <p:ph type="ftr" sz="quarter" idx="10"/>
          </p:nvPr>
        </p:nvSpPr>
        <p:spPr/>
        <p:txBody>
          <a:bodyPr/>
          <a:lstStyle>
            <a:lvl1pPr>
              <a:defRPr/>
            </a:lvl1pPr>
          </a:lstStyle>
          <a:p>
            <a:pPr>
              <a:defRPr/>
            </a:pPr>
            <a:r>
              <a:rPr lang="en-GB" altLang="de-DE"/>
              <a:t>FOS INtroduction 2018</a:t>
            </a:r>
          </a:p>
        </p:txBody>
      </p:sp>
      <p:sp>
        <p:nvSpPr>
          <p:cNvPr id="5" name="Date Placeholder 4">
            <a:extLst>
              <a:ext uri="{FF2B5EF4-FFF2-40B4-BE49-F238E27FC236}">
                <a16:creationId xmlns:a16="http://schemas.microsoft.com/office/drawing/2014/main" id="{83601489-B27E-4AA6-BBFA-12084EC64D84}"/>
              </a:ext>
            </a:extLst>
          </p:cNvPr>
          <p:cNvSpPr>
            <a:spLocks noGrp="1"/>
          </p:cNvSpPr>
          <p:nvPr>
            <p:ph type="dt" sz="half" idx="11"/>
          </p:nvPr>
        </p:nvSpPr>
        <p:spPr/>
        <p:txBody>
          <a:bodyPr/>
          <a:lstStyle>
            <a:lvl1pPr>
              <a:defRPr/>
            </a:lvl1pPr>
          </a:lstStyle>
          <a:p>
            <a:pPr>
              <a:defRPr/>
            </a:pPr>
            <a:fld id="{EE5B8279-9CD2-4273-8079-DB3E90D77815}" type="datetime5">
              <a:rPr lang="en-US" altLang="de-DE"/>
              <a:pPr>
                <a:defRPr/>
              </a:pPr>
              <a:t>1-Dec-21</a:t>
            </a:fld>
            <a:endParaRPr lang="en-GB" altLang="de-DE"/>
          </a:p>
        </p:txBody>
      </p:sp>
      <p:sp>
        <p:nvSpPr>
          <p:cNvPr id="6" name="Slide Number Placeholder 5">
            <a:extLst>
              <a:ext uri="{FF2B5EF4-FFF2-40B4-BE49-F238E27FC236}">
                <a16:creationId xmlns:a16="http://schemas.microsoft.com/office/drawing/2014/main" id="{B6B4AB77-2091-4A7B-BFDF-E795B92B7A8A}"/>
              </a:ext>
            </a:extLst>
          </p:cNvPr>
          <p:cNvSpPr>
            <a:spLocks noGrp="1"/>
          </p:cNvSpPr>
          <p:nvPr>
            <p:ph type="sldNum" sz="quarter" idx="12"/>
          </p:nvPr>
        </p:nvSpPr>
        <p:spPr/>
        <p:txBody>
          <a:bodyPr/>
          <a:lstStyle>
            <a:lvl1pPr>
              <a:defRPr/>
            </a:lvl1pPr>
          </a:lstStyle>
          <a:p>
            <a:pPr>
              <a:defRPr/>
            </a:pPr>
            <a:fld id="{723D82C4-E53F-4B7F-B495-B70E8DB5707F}" type="slidenum">
              <a:rPr lang="en-GB" altLang="de-DE"/>
              <a:pPr>
                <a:defRPr/>
              </a:pPr>
              <a:t>‹#›</a:t>
            </a:fld>
            <a:endParaRPr lang="en-GB" altLang="de-DE"/>
          </a:p>
        </p:txBody>
      </p:sp>
    </p:spTree>
    <p:extLst>
      <p:ext uri="{BB962C8B-B14F-4D97-AF65-F5344CB8AC3E}">
        <p14:creationId xmlns:p14="http://schemas.microsoft.com/office/powerpoint/2010/main" val="351051187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DE"/>
          </a:p>
        </p:txBody>
      </p:sp>
      <p:sp>
        <p:nvSpPr>
          <p:cNvPr id="3" name="Content Placeholder 2"/>
          <p:cNvSpPr>
            <a:spLocks noGrp="1"/>
          </p:cNvSpPr>
          <p:nvPr>
            <p:ph sz="half" idx="1"/>
          </p:nvPr>
        </p:nvSpPr>
        <p:spPr>
          <a:xfrm>
            <a:off x="612778" y="1484316"/>
            <a:ext cx="3960813" cy="4681537"/>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Content Placeholder 3"/>
          <p:cNvSpPr>
            <a:spLocks noGrp="1"/>
          </p:cNvSpPr>
          <p:nvPr>
            <p:ph sz="half" idx="2"/>
          </p:nvPr>
        </p:nvSpPr>
        <p:spPr>
          <a:xfrm>
            <a:off x="4725988" y="1484316"/>
            <a:ext cx="3960812" cy="4681537"/>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5" name="Footer Placeholder 4">
            <a:extLst>
              <a:ext uri="{FF2B5EF4-FFF2-40B4-BE49-F238E27FC236}">
                <a16:creationId xmlns:a16="http://schemas.microsoft.com/office/drawing/2014/main" id="{09493672-C069-47C8-9ADF-85AC49686293}"/>
              </a:ext>
            </a:extLst>
          </p:cNvPr>
          <p:cNvSpPr>
            <a:spLocks noGrp="1"/>
          </p:cNvSpPr>
          <p:nvPr>
            <p:ph type="ftr" sz="quarter" idx="10"/>
          </p:nvPr>
        </p:nvSpPr>
        <p:spPr/>
        <p:txBody>
          <a:bodyPr/>
          <a:lstStyle>
            <a:lvl1pPr>
              <a:defRPr/>
            </a:lvl1pPr>
          </a:lstStyle>
          <a:p>
            <a:pPr>
              <a:defRPr/>
            </a:pPr>
            <a:r>
              <a:rPr lang="en-GB" altLang="de-DE"/>
              <a:t>FOS INtroduction 2018</a:t>
            </a:r>
          </a:p>
        </p:txBody>
      </p:sp>
      <p:sp>
        <p:nvSpPr>
          <p:cNvPr id="6" name="Date Placeholder 5">
            <a:extLst>
              <a:ext uri="{FF2B5EF4-FFF2-40B4-BE49-F238E27FC236}">
                <a16:creationId xmlns:a16="http://schemas.microsoft.com/office/drawing/2014/main" id="{B5E08843-CCAB-4560-8362-C647D4BD215E}"/>
              </a:ext>
            </a:extLst>
          </p:cNvPr>
          <p:cNvSpPr>
            <a:spLocks noGrp="1"/>
          </p:cNvSpPr>
          <p:nvPr>
            <p:ph type="dt" sz="half" idx="11"/>
          </p:nvPr>
        </p:nvSpPr>
        <p:spPr/>
        <p:txBody>
          <a:bodyPr/>
          <a:lstStyle>
            <a:lvl1pPr>
              <a:defRPr/>
            </a:lvl1pPr>
          </a:lstStyle>
          <a:p>
            <a:pPr>
              <a:defRPr/>
            </a:pPr>
            <a:fld id="{078BC10F-A6FE-4194-AED4-8AF439C37A33}" type="datetime5">
              <a:rPr lang="en-US" altLang="de-DE"/>
              <a:pPr>
                <a:defRPr/>
              </a:pPr>
              <a:t>1-Dec-21</a:t>
            </a:fld>
            <a:endParaRPr lang="en-GB" altLang="de-DE"/>
          </a:p>
        </p:txBody>
      </p:sp>
      <p:sp>
        <p:nvSpPr>
          <p:cNvPr id="7" name="Slide Number Placeholder 6">
            <a:extLst>
              <a:ext uri="{FF2B5EF4-FFF2-40B4-BE49-F238E27FC236}">
                <a16:creationId xmlns:a16="http://schemas.microsoft.com/office/drawing/2014/main" id="{6BA6F607-A9C9-4429-B390-C0E77118711A}"/>
              </a:ext>
            </a:extLst>
          </p:cNvPr>
          <p:cNvSpPr>
            <a:spLocks noGrp="1"/>
          </p:cNvSpPr>
          <p:nvPr>
            <p:ph type="sldNum" sz="quarter" idx="12"/>
          </p:nvPr>
        </p:nvSpPr>
        <p:spPr/>
        <p:txBody>
          <a:bodyPr/>
          <a:lstStyle>
            <a:lvl1pPr>
              <a:defRPr/>
            </a:lvl1pPr>
          </a:lstStyle>
          <a:p>
            <a:pPr>
              <a:defRPr/>
            </a:pPr>
            <a:fld id="{057CE9A0-665E-4465-A691-4E07055F8C71}" type="slidenum">
              <a:rPr lang="en-GB" altLang="de-DE"/>
              <a:pPr>
                <a:defRPr/>
              </a:pPr>
              <a:t>‹#›</a:t>
            </a:fld>
            <a:endParaRPr lang="en-GB" altLang="de-DE"/>
          </a:p>
        </p:txBody>
      </p:sp>
    </p:spTree>
    <p:extLst>
      <p:ext uri="{BB962C8B-B14F-4D97-AF65-F5344CB8AC3E}">
        <p14:creationId xmlns:p14="http://schemas.microsoft.com/office/powerpoint/2010/main" val="11355635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410256118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9"/>
            <a:ext cx="8229600" cy="1143000"/>
          </a:xfrm>
        </p:spPr>
        <p:txBody>
          <a:bodyPr/>
          <a:lstStyle>
            <a:lvl1pPr>
              <a:defRPr/>
            </a:lvl1pPr>
          </a:lstStyle>
          <a:p>
            <a:r>
              <a:rPr lang="en-US"/>
              <a:t>Click to edit Master title style</a:t>
            </a:r>
            <a:endParaRPr lang="de-DE"/>
          </a:p>
        </p:txBody>
      </p:sp>
      <p:sp>
        <p:nvSpPr>
          <p:cNvPr id="3" name="Text Placeholder 2"/>
          <p:cNvSpPr>
            <a:spLocks noGrp="1"/>
          </p:cNvSpPr>
          <p:nvPr>
            <p:ph type="body" idx="1"/>
          </p:nvPr>
        </p:nvSpPr>
        <p:spPr>
          <a:xfrm>
            <a:off x="457200" y="1535115"/>
            <a:ext cx="4040188" cy="639763"/>
          </a:xfrm>
        </p:spPr>
        <p:txBody>
          <a:bodyPr anchor="b"/>
          <a:lstStyle>
            <a:lvl1pPr marL="0" indent="0">
              <a:buNone/>
              <a:defRPr sz="1800" b="1"/>
            </a:lvl1pPr>
            <a:lvl2pPr marL="342946" indent="0">
              <a:buNone/>
              <a:defRPr sz="1500" b="1"/>
            </a:lvl2pPr>
            <a:lvl3pPr marL="685891" indent="0">
              <a:buNone/>
              <a:defRPr sz="1350" b="1"/>
            </a:lvl3pPr>
            <a:lvl4pPr marL="1028837" indent="0">
              <a:buNone/>
              <a:defRPr sz="1200" b="1"/>
            </a:lvl4pPr>
            <a:lvl5pPr marL="1371783" indent="0">
              <a:buNone/>
              <a:defRPr sz="1200" b="1"/>
            </a:lvl5pPr>
            <a:lvl6pPr marL="1714729" indent="0">
              <a:buNone/>
              <a:defRPr sz="1200" b="1"/>
            </a:lvl6pPr>
            <a:lvl7pPr marL="2057674" indent="0">
              <a:buNone/>
              <a:defRPr sz="1200" b="1"/>
            </a:lvl7pPr>
            <a:lvl8pPr marL="2400620" indent="0">
              <a:buNone/>
              <a:defRPr sz="1200" b="1"/>
            </a:lvl8pPr>
            <a:lvl9pPr marL="2743566"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5" name="Text Placeholder 4"/>
          <p:cNvSpPr>
            <a:spLocks noGrp="1"/>
          </p:cNvSpPr>
          <p:nvPr>
            <p:ph type="body" sz="quarter" idx="3"/>
          </p:nvPr>
        </p:nvSpPr>
        <p:spPr>
          <a:xfrm>
            <a:off x="4645028" y="1535115"/>
            <a:ext cx="4041775" cy="639763"/>
          </a:xfrm>
        </p:spPr>
        <p:txBody>
          <a:bodyPr anchor="b"/>
          <a:lstStyle>
            <a:lvl1pPr marL="0" indent="0">
              <a:buNone/>
              <a:defRPr sz="1800" b="1"/>
            </a:lvl1pPr>
            <a:lvl2pPr marL="342946" indent="0">
              <a:buNone/>
              <a:defRPr sz="1500" b="1"/>
            </a:lvl2pPr>
            <a:lvl3pPr marL="685891" indent="0">
              <a:buNone/>
              <a:defRPr sz="1350" b="1"/>
            </a:lvl3pPr>
            <a:lvl4pPr marL="1028837" indent="0">
              <a:buNone/>
              <a:defRPr sz="1200" b="1"/>
            </a:lvl4pPr>
            <a:lvl5pPr marL="1371783" indent="0">
              <a:buNone/>
              <a:defRPr sz="1200" b="1"/>
            </a:lvl5pPr>
            <a:lvl6pPr marL="1714729" indent="0">
              <a:buNone/>
              <a:defRPr sz="1200" b="1"/>
            </a:lvl6pPr>
            <a:lvl7pPr marL="2057674" indent="0">
              <a:buNone/>
              <a:defRPr sz="1200" b="1"/>
            </a:lvl7pPr>
            <a:lvl8pPr marL="2400620" indent="0">
              <a:buNone/>
              <a:defRPr sz="1200" b="1"/>
            </a:lvl8pPr>
            <a:lvl9pPr marL="2743566"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8" y="2174875"/>
            <a:ext cx="4041775"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7" name="Footer Placeholder 6">
            <a:extLst>
              <a:ext uri="{FF2B5EF4-FFF2-40B4-BE49-F238E27FC236}">
                <a16:creationId xmlns:a16="http://schemas.microsoft.com/office/drawing/2014/main" id="{A83EB463-C1BA-4F76-AA62-60571C78477F}"/>
              </a:ext>
            </a:extLst>
          </p:cNvPr>
          <p:cNvSpPr>
            <a:spLocks noGrp="1"/>
          </p:cNvSpPr>
          <p:nvPr>
            <p:ph type="ftr" sz="quarter" idx="10"/>
          </p:nvPr>
        </p:nvSpPr>
        <p:spPr/>
        <p:txBody>
          <a:bodyPr/>
          <a:lstStyle>
            <a:lvl1pPr>
              <a:defRPr/>
            </a:lvl1pPr>
          </a:lstStyle>
          <a:p>
            <a:pPr>
              <a:defRPr/>
            </a:pPr>
            <a:r>
              <a:rPr lang="en-GB" altLang="de-DE"/>
              <a:t>FOS INtroduction 2018</a:t>
            </a:r>
          </a:p>
        </p:txBody>
      </p:sp>
      <p:sp>
        <p:nvSpPr>
          <p:cNvPr id="8" name="Date Placeholder 7">
            <a:extLst>
              <a:ext uri="{FF2B5EF4-FFF2-40B4-BE49-F238E27FC236}">
                <a16:creationId xmlns:a16="http://schemas.microsoft.com/office/drawing/2014/main" id="{2A4961C0-7302-46E7-9E61-803E1B13AD85}"/>
              </a:ext>
            </a:extLst>
          </p:cNvPr>
          <p:cNvSpPr>
            <a:spLocks noGrp="1"/>
          </p:cNvSpPr>
          <p:nvPr>
            <p:ph type="dt" sz="half" idx="11"/>
          </p:nvPr>
        </p:nvSpPr>
        <p:spPr/>
        <p:txBody>
          <a:bodyPr/>
          <a:lstStyle>
            <a:lvl1pPr>
              <a:defRPr/>
            </a:lvl1pPr>
          </a:lstStyle>
          <a:p>
            <a:pPr>
              <a:defRPr/>
            </a:pPr>
            <a:fld id="{4BD462AB-0D79-4819-9BD6-0B453B3B4B93}" type="datetime5">
              <a:rPr lang="en-US" altLang="de-DE"/>
              <a:pPr>
                <a:defRPr/>
              </a:pPr>
              <a:t>1-Dec-21</a:t>
            </a:fld>
            <a:endParaRPr lang="en-GB" altLang="de-DE"/>
          </a:p>
        </p:txBody>
      </p:sp>
      <p:sp>
        <p:nvSpPr>
          <p:cNvPr id="9" name="Slide Number Placeholder 8">
            <a:extLst>
              <a:ext uri="{FF2B5EF4-FFF2-40B4-BE49-F238E27FC236}">
                <a16:creationId xmlns:a16="http://schemas.microsoft.com/office/drawing/2014/main" id="{2292A648-1D2F-4317-B78D-EBD919D39703}"/>
              </a:ext>
            </a:extLst>
          </p:cNvPr>
          <p:cNvSpPr>
            <a:spLocks noGrp="1"/>
          </p:cNvSpPr>
          <p:nvPr>
            <p:ph type="sldNum" sz="quarter" idx="12"/>
          </p:nvPr>
        </p:nvSpPr>
        <p:spPr/>
        <p:txBody>
          <a:bodyPr/>
          <a:lstStyle>
            <a:lvl1pPr>
              <a:defRPr/>
            </a:lvl1pPr>
          </a:lstStyle>
          <a:p>
            <a:pPr>
              <a:defRPr/>
            </a:pPr>
            <a:fld id="{5FEC6CA0-08CF-44C5-A8C3-6B22CDCD5EB2}" type="slidenum">
              <a:rPr lang="en-GB" altLang="de-DE"/>
              <a:pPr>
                <a:defRPr/>
              </a:pPr>
              <a:t>‹#›</a:t>
            </a:fld>
            <a:endParaRPr lang="en-GB" altLang="de-DE"/>
          </a:p>
        </p:txBody>
      </p:sp>
    </p:spTree>
    <p:extLst>
      <p:ext uri="{BB962C8B-B14F-4D97-AF65-F5344CB8AC3E}">
        <p14:creationId xmlns:p14="http://schemas.microsoft.com/office/powerpoint/2010/main" val="330400170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DE"/>
          </a:p>
        </p:txBody>
      </p:sp>
      <p:sp>
        <p:nvSpPr>
          <p:cNvPr id="3" name="Footer Placeholder 2">
            <a:extLst>
              <a:ext uri="{FF2B5EF4-FFF2-40B4-BE49-F238E27FC236}">
                <a16:creationId xmlns:a16="http://schemas.microsoft.com/office/drawing/2014/main" id="{92FAC81F-604C-4388-AF32-E16CA378D284}"/>
              </a:ext>
            </a:extLst>
          </p:cNvPr>
          <p:cNvSpPr>
            <a:spLocks noGrp="1"/>
          </p:cNvSpPr>
          <p:nvPr>
            <p:ph type="ftr" sz="quarter" idx="10"/>
          </p:nvPr>
        </p:nvSpPr>
        <p:spPr/>
        <p:txBody>
          <a:bodyPr/>
          <a:lstStyle>
            <a:lvl1pPr>
              <a:defRPr/>
            </a:lvl1pPr>
          </a:lstStyle>
          <a:p>
            <a:pPr>
              <a:defRPr/>
            </a:pPr>
            <a:r>
              <a:rPr lang="en-GB" altLang="de-DE"/>
              <a:t>FOS INtroduction 2018</a:t>
            </a:r>
          </a:p>
        </p:txBody>
      </p:sp>
      <p:sp>
        <p:nvSpPr>
          <p:cNvPr id="4" name="Date Placeholder 3">
            <a:extLst>
              <a:ext uri="{FF2B5EF4-FFF2-40B4-BE49-F238E27FC236}">
                <a16:creationId xmlns:a16="http://schemas.microsoft.com/office/drawing/2014/main" id="{A902F365-385F-4B1C-82FF-4595A61BE860}"/>
              </a:ext>
            </a:extLst>
          </p:cNvPr>
          <p:cNvSpPr>
            <a:spLocks noGrp="1"/>
          </p:cNvSpPr>
          <p:nvPr>
            <p:ph type="dt" sz="half" idx="11"/>
          </p:nvPr>
        </p:nvSpPr>
        <p:spPr/>
        <p:txBody>
          <a:bodyPr/>
          <a:lstStyle>
            <a:lvl1pPr>
              <a:defRPr/>
            </a:lvl1pPr>
          </a:lstStyle>
          <a:p>
            <a:pPr>
              <a:defRPr/>
            </a:pPr>
            <a:fld id="{876740AA-B09F-4CE6-AF6D-114B704724C0}" type="datetime5">
              <a:rPr lang="en-US" altLang="de-DE"/>
              <a:pPr>
                <a:defRPr/>
              </a:pPr>
              <a:t>1-Dec-21</a:t>
            </a:fld>
            <a:endParaRPr lang="en-GB" altLang="de-DE"/>
          </a:p>
        </p:txBody>
      </p:sp>
      <p:sp>
        <p:nvSpPr>
          <p:cNvPr id="5" name="Slide Number Placeholder 4">
            <a:extLst>
              <a:ext uri="{FF2B5EF4-FFF2-40B4-BE49-F238E27FC236}">
                <a16:creationId xmlns:a16="http://schemas.microsoft.com/office/drawing/2014/main" id="{8349F122-9E4F-4786-A51E-071218FDCFE0}"/>
              </a:ext>
            </a:extLst>
          </p:cNvPr>
          <p:cNvSpPr>
            <a:spLocks noGrp="1"/>
          </p:cNvSpPr>
          <p:nvPr>
            <p:ph type="sldNum" sz="quarter" idx="12"/>
          </p:nvPr>
        </p:nvSpPr>
        <p:spPr/>
        <p:txBody>
          <a:bodyPr/>
          <a:lstStyle>
            <a:lvl1pPr>
              <a:defRPr/>
            </a:lvl1pPr>
          </a:lstStyle>
          <a:p>
            <a:pPr>
              <a:defRPr/>
            </a:pPr>
            <a:fld id="{4B1CD941-D92C-4226-9D7B-53E1F389F61B}" type="slidenum">
              <a:rPr lang="en-GB" altLang="de-DE"/>
              <a:pPr>
                <a:defRPr/>
              </a:pPr>
              <a:t>‹#›</a:t>
            </a:fld>
            <a:endParaRPr lang="en-GB" altLang="de-DE"/>
          </a:p>
        </p:txBody>
      </p:sp>
    </p:spTree>
    <p:extLst>
      <p:ext uri="{BB962C8B-B14F-4D97-AF65-F5344CB8AC3E}">
        <p14:creationId xmlns:p14="http://schemas.microsoft.com/office/powerpoint/2010/main" val="32592725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E1F4E93-2C5B-4092-9100-120B1382B981}"/>
              </a:ext>
            </a:extLst>
          </p:cNvPr>
          <p:cNvSpPr>
            <a:spLocks noGrp="1"/>
          </p:cNvSpPr>
          <p:nvPr>
            <p:ph type="ftr" sz="quarter" idx="10"/>
          </p:nvPr>
        </p:nvSpPr>
        <p:spPr/>
        <p:txBody>
          <a:bodyPr/>
          <a:lstStyle>
            <a:lvl1pPr>
              <a:defRPr/>
            </a:lvl1pPr>
          </a:lstStyle>
          <a:p>
            <a:pPr>
              <a:defRPr/>
            </a:pPr>
            <a:r>
              <a:rPr lang="en-GB" altLang="de-DE"/>
              <a:t>FOS INtroduction 2018</a:t>
            </a:r>
          </a:p>
        </p:txBody>
      </p:sp>
      <p:sp>
        <p:nvSpPr>
          <p:cNvPr id="3" name="Date Placeholder 2">
            <a:extLst>
              <a:ext uri="{FF2B5EF4-FFF2-40B4-BE49-F238E27FC236}">
                <a16:creationId xmlns:a16="http://schemas.microsoft.com/office/drawing/2014/main" id="{BDF82212-079F-49DD-86FA-710DBE381B8E}"/>
              </a:ext>
            </a:extLst>
          </p:cNvPr>
          <p:cNvSpPr>
            <a:spLocks noGrp="1"/>
          </p:cNvSpPr>
          <p:nvPr>
            <p:ph type="dt" sz="half" idx="11"/>
          </p:nvPr>
        </p:nvSpPr>
        <p:spPr/>
        <p:txBody>
          <a:bodyPr/>
          <a:lstStyle>
            <a:lvl1pPr>
              <a:defRPr/>
            </a:lvl1pPr>
          </a:lstStyle>
          <a:p>
            <a:pPr>
              <a:defRPr/>
            </a:pPr>
            <a:fld id="{0C42CB40-6590-49FC-83DE-31D6A6F1DAED}" type="datetime5">
              <a:rPr lang="en-US" altLang="de-DE"/>
              <a:pPr>
                <a:defRPr/>
              </a:pPr>
              <a:t>1-Dec-21</a:t>
            </a:fld>
            <a:endParaRPr lang="en-GB" altLang="de-DE"/>
          </a:p>
        </p:txBody>
      </p:sp>
      <p:sp>
        <p:nvSpPr>
          <p:cNvPr id="4" name="Slide Number Placeholder 3">
            <a:extLst>
              <a:ext uri="{FF2B5EF4-FFF2-40B4-BE49-F238E27FC236}">
                <a16:creationId xmlns:a16="http://schemas.microsoft.com/office/drawing/2014/main" id="{ADF46973-C6E8-404C-91A6-923FFFF07D34}"/>
              </a:ext>
            </a:extLst>
          </p:cNvPr>
          <p:cNvSpPr>
            <a:spLocks noGrp="1"/>
          </p:cNvSpPr>
          <p:nvPr>
            <p:ph type="sldNum" sz="quarter" idx="12"/>
          </p:nvPr>
        </p:nvSpPr>
        <p:spPr/>
        <p:txBody>
          <a:bodyPr/>
          <a:lstStyle>
            <a:lvl1pPr>
              <a:defRPr/>
            </a:lvl1pPr>
          </a:lstStyle>
          <a:p>
            <a:pPr>
              <a:defRPr/>
            </a:pPr>
            <a:fld id="{CAE64373-86F5-4559-B502-8885E7B5F1E7}" type="slidenum">
              <a:rPr lang="en-GB" altLang="de-DE"/>
              <a:pPr>
                <a:defRPr/>
              </a:pPr>
              <a:t>‹#›</a:t>
            </a:fld>
            <a:endParaRPr lang="en-GB" altLang="de-DE"/>
          </a:p>
        </p:txBody>
      </p:sp>
    </p:spTree>
    <p:extLst>
      <p:ext uri="{BB962C8B-B14F-4D97-AF65-F5344CB8AC3E}">
        <p14:creationId xmlns:p14="http://schemas.microsoft.com/office/powerpoint/2010/main" val="221327228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3" y="273051"/>
            <a:ext cx="3008313" cy="1162051"/>
          </a:xfrm>
        </p:spPr>
        <p:txBody>
          <a:bodyPr/>
          <a:lstStyle>
            <a:lvl1pPr algn="l">
              <a:defRPr sz="1500" b="1"/>
            </a:lvl1pPr>
          </a:lstStyle>
          <a:p>
            <a:r>
              <a:rPr lang="en-US"/>
              <a:t>Click to edit Master title style</a:t>
            </a:r>
            <a:endParaRPr lang="de-DE"/>
          </a:p>
        </p:txBody>
      </p:sp>
      <p:sp>
        <p:nvSpPr>
          <p:cNvPr id="3" name="Content Placeholder 2"/>
          <p:cNvSpPr>
            <a:spLocks noGrp="1"/>
          </p:cNvSpPr>
          <p:nvPr>
            <p:ph idx="1"/>
          </p:nvPr>
        </p:nvSpPr>
        <p:spPr>
          <a:xfrm>
            <a:off x="3575050" y="273054"/>
            <a:ext cx="5111750" cy="5853113"/>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Text Placeholder 3"/>
          <p:cNvSpPr>
            <a:spLocks noGrp="1"/>
          </p:cNvSpPr>
          <p:nvPr>
            <p:ph type="body" sz="half" idx="2"/>
          </p:nvPr>
        </p:nvSpPr>
        <p:spPr>
          <a:xfrm>
            <a:off x="457203" y="1435103"/>
            <a:ext cx="3008313" cy="4691063"/>
          </a:xfrm>
        </p:spPr>
        <p:txBody>
          <a:bodyPr/>
          <a:lstStyle>
            <a:lvl1pPr marL="0" indent="0">
              <a:buNone/>
              <a:defRPr sz="1050"/>
            </a:lvl1pPr>
            <a:lvl2pPr marL="342946" indent="0">
              <a:buNone/>
              <a:defRPr sz="900"/>
            </a:lvl2pPr>
            <a:lvl3pPr marL="685891" indent="0">
              <a:buNone/>
              <a:defRPr sz="750"/>
            </a:lvl3pPr>
            <a:lvl4pPr marL="1028837" indent="0">
              <a:buNone/>
              <a:defRPr sz="675"/>
            </a:lvl4pPr>
            <a:lvl5pPr marL="1371783" indent="0">
              <a:buNone/>
              <a:defRPr sz="675"/>
            </a:lvl5pPr>
            <a:lvl6pPr marL="1714729" indent="0">
              <a:buNone/>
              <a:defRPr sz="675"/>
            </a:lvl6pPr>
            <a:lvl7pPr marL="2057674" indent="0">
              <a:buNone/>
              <a:defRPr sz="675"/>
            </a:lvl7pPr>
            <a:lvl8pPr marL="2400620" indent="0">
              <a:buNone/>
              <a:defRPr sz="675"/>
            </a:lvl8pPr>
            <a:lvl9pPr marL="2743566" indent="0">
              <a:buNone/>
              <a:defRPr sz="675"/>
            </a:lvl9pPr>
          </a:lstStyle>
          <a:p>
            <a:pPr lvl="0"/>
            <a:r>
              <a:rPr lang="en-US"/>
              <a:t>Click to edit Master text styles</a:t>
            </a:r>
          </a:p>
        </p:txBody>
      </p:sp>
      <p:sp>
        <p:nvSpPr>
          <p:cNvPr id="5" name="Footer Placeholder 4">
            <a:extLst>
              <a:ext uri="{FF2B5EF4-FFF2-40B4-BE49-F238E27FC236}">
                <a16:creationId xmlns:a16="http://schemas.microsoft.com/office/drawing/2014/main" id="{4E065268-72D2-4C9C-BDBE-876E14844B84}"/>
              </a:ext>
            </a:extLst>
          </p:cNvPr>
          <p:cNvSpPr>
            <a:spLocks noGrp="1"/>
          </p:cNvSpPr>
          <p:nvPr>
            <p:ph type="ftr" sz="quarter" idx="10"/>
          </p:nvPr>
        </p:nvSpPr>
        <p:spPr/>
        <p:txBody>
          <a:bodyPr/>
          <a:lstStyle>
            <a:lvl1pPr>
              <a:defRPr/>
            </a:lvl1pPr>
          </a:lstStyle>
          <a:p>
            <a:pPr>
              <a:defRPr/>
            </a:pPr>
            <a:r>
              <a:rPr lang="en-GB" altLang="de-DE"/>
              <a:t>FOS INtroduction 2018</a:t>
            </a:r>
          </a:p>
        </p:txBody>
      </p:sp>
      <p:sp>
        <p:nvSpPr>
          <p:cNvPr id="6" name="Date Placeholder 5">
            <a:extLst>
              <a:ext uri="{FF2B5EF4-FFF2-40B4-BE49-F238E27FC236}">
                <a16:creationId xmlns:a16="http://schemas.microsoft.com/office/drawing/2014/main" id="{8CCA25DF-4E81-48BC-BA38-573C0DDC726D}"/>
              </a:ext>
            </a:extLst>
          </p:cNvPr>
          <p:cNvSpPr>
            <a:spLocks noGrp="1"/>
          </p:cNvSpPr>
          <p:nvPr>
            <p:ph type="dt" sz="half" idx="11"/>
          </p:nvPr>
        </p:nvSpPr>
        <p:spPr/>
        <p:txBody>
          <a:bodyPr/>
          <a:lstStyle>
            <a:lvl1pPr>
              <a:defRPr/>
            </a:lvl1pPr>
          </a:lstStyle>
          <a:p>
            <a:pPr>
              <a:defRPr/>
            </a:pPr>
            <a:fld id="{E2601BB5-217F-4B20-87D4-17DF1B9F8479}" type="datetime5">
              <a:rPr lang="en-US" altLang="de-DE"/>
              <a:pPr>
                <a:defRPr/>
              </a:pPr>
              <a:t>1-Dec-21</a:t>
            </a:fld>
            <a:endParaRPr lang="en-GB" altLang="de-DE"/>
          </a:p>
        </p:txBody>
      </p:sp>
      <p:sp>
        <p:nvSpPr>
          <p:cNvPr id="7" name="Slide Number Placeholder 6">
            <a:extLst>
              <a:ext uri="{FF2B5EF4-FFF2-40B4-BE49-F238E27FC236}">
                <a16:creationId xmlns:a16="http://schemas.microsoft.com/office/drawing/2014/main" id="{949ACE9B-96E3-4864-AC3C-C44EF1F501DC}"/>
              </a:ext>
            </a:extLst>
          </p:cNvPr>
          <p:cNvSpPr>
            <a:spLocks noGrp="1"/>
          </p:cNvSpPr>
          <p:nvPr>
            <p:ph type="sldNum" sz="quarter" idx="12"/>
          </p:nvPr>
        </p:nvSpPr>
        <p:spPr/>
        <p:txBody>
          <a:bodyPr/>
          <a:lstStyle>
            <a:lvl1pPr>
              <a:defRPr/>
            </a:lvl1pPr>
          </a:lstStyle>
          <a:p>
            <a:pPr>
              <a:defRPr/>
            </a:pPr>
            <a:fld id="{2C4E1C2C-4C68-4A23-9515-1120AC30D6F4}" type="slidenum">
              <a:rPr lang="en-GB" altLang="de-DE"/>
              <a:pPr>
                <a:defRPr/>
              </a:pPr>
              <a:t>‹#›</a:t>
            </a:fld>
            <a:endParaRPr lang="en-GB" altLang="de-DE"/>
          </a:p>
        </p:txBody>
      </p:sp>
    </p:spTree>
    <p:extLst>
      <p:ext uri="{BB962C8B-B14F-4D97-AF65-F5344CB8AC3E}">
        <p14:creationId xmlns:p14="http://schemas.microsoft.com/office/powerpoint/2010/main" val="402226790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2"/>
            <a:ext cx="5486400" cy="566739"/>
          </a:xfrm>
        </p:spPr>
        <p:txBody>
          <a:bodyPr/>
          <a:lstStyle>
            <a:lvl1pPr algn="l">
              <a:defRPr sz="1500" b="1"/>
            </a:lvl1pPr>
          </a:lstStyle>
          <a:p>
            <a:r>
              <a:rPr lang="en-US"/>
              <a:t>Click to edit Master title style</a:t>
            </a:r>
            <a:endParaRPr lang="de-DE"/>
          </a:p>
        </p:txBody>
      </p:sp>
      <p:sp>
        <p:nvSpPr>
          <p:cNvPr id="3" name="Picture Placeholder 2"/>
          <p:cNvSpPr>
            <a:spLocks noGrp="1"/>
          </p:cNvSpPr>
          <p:nvPr>
            <p:ph type="pic" idx="1"/>
          </p:nvPr>
        </p:nvSpPr>
        <p:spPr>
          <a:xfrm>
            <a:off x="1792288" y="612775"/>
            <a:ext cx="5486400" cy="4114800"/>
          </a:xfrm>
        </p:spPr>
        <p:txBody>
          <a:bodyPr/>
          <a:lstStyle>
            <a:lvl1pPr marL="0" indent="0">
              <a:buNone/>
              <a:defRPr sz="2400"/>
            </a:lvl1pPr>
            <a:lvl2pPr marL="342946" indent="0">
              <a:buNone/>
              <a:defRPr sz="2100"/>
            </a:lvl2pPr>
            <a:lvl3pPr marL="685891" indent="0">
              <a:buNone/>
              <a:defRPr sz="1800"/>
            </a:lvl3pPr>
            <a:lvl4pPr marL="1028837" indent="0">
              <a:buNone/>
              <a:defRPr sz="1500"/>
            </a:lvl4pPr>
            <a:lvl5pPr marL="1371783" indent="0">
              <a:buNone/>
              <a:defRPr sz="1500"/>
            </a:lvl5pPr>
            <a:lvl6pPr marL="1714729" indent="0">
              <a:buNone/>
              <a:defRPr sz="1500"/>
            </a:lvl6pPr>
            <a:lvl7pPr marL="2057674" indent="0">
              <a:buNone/>
              <a:defRPr sz="1500"/>
            </a:lvl7pPr>
            <a:lvl8pPr marL="2400620" indent="0">
              <a:buNone/>
              <a:defRPr sz="1500"/>
            </a:lvl8pPr>
            <a:lvl9pPr marL="2743566" indent="0">
              <a:buNone/>
              <a:defRPr sz="1500"/>
            </a:lvl9pPr>
          </a:lstStyle>
          <a:p>
            <a:pPr lvl="0"/>
            <a:r>
              <a:rPr lang="en-US" noProof="0"/>
              <a:t>Click icon to add picture</a:t>
            </a:r>
            <a:endParaRPr lang="de-DE" noProof="0"/>
          </a:p>
        </p:txBody>
      </p:sp>
      <p:sp>
        <p:nvSpPr>
          <p:cNvPr id="4" name="Text Placeholder 3"/>
          <p:cNvSpPr>
            <a:spLocks noGrp="1"/>
          </p:cNvSpPr>
          <p:nvPr>
            <p:ph type="body" sz="half" idx="2"/>
          </p:nvPr>
        </p:nvSpPr>
        <p:spPr>
          <a:xfrm>
            <a:off x="1792288" y="5367340"/>
            <a:ext cx="5486400" cy="804863"/>
          </a:xfrm>
        </p:spPr>
        <p:txBody>
          <a:bodyPr/>
          <a:lstStyle>
            <a:lvl1pPr marL="0" indent="0">
              <a:buNone/>
              <a:defRPr sz="1050"/>
            </a:lvl1pPr>
            <a:lvl2pPr marL="342946" indent="0">
              <a:buNone/>
              <a:defRPr sz="900"/>
            </a:lvl2pPr>
            <a:lvl3pPr marL="685891" indent="0">
              <a:buNone/>
              <a:defRPr sz="750"/>
            </a:lvl3pPr>
            <a:lvl4pPr marL="1028837" indent="0">
              <a:buNone/>
              <a:defRPr sz="675"/>
            </a:lvl4pPr>
            <a:lvl5pPr marL="1371783" indent="0">
              <a:buNone/>
              <a:defRPr sz="675"/>
            </a:lvl5pPr>
            <a:lvl6pPr marL="1714729" indent="0">
              <a:buNone/>
              <a:defRPr sz="675"/>
            </a:lvl6pPr>
            <a:lvl7pPr marL="2057674" indent="0">
              <a:buNone/>
              <a:defRPr sz="675"/>
            </a:lvl7pPr>
            <a:lvl8pPr marL="2400620" indent="0">
              <a:buNone/>
              <a:defRPr sz="675"/>
            </a:lvl8pPr>
            <a:lvl9pPr marL="2743566" indent="0">
              <a:buNone/>
              <a:defRPr sz="675"/>
            </a:lvl9pPr>
          </a:lstStyle>
          <a:p>
            <a:pPr lvl="0"/>
            <a:r>
              <a:rPr lang="en-US"/>
              <a:t>Click to edit Master text styles</a:t>
            </a:r>
          </a:p>
        </p:txBody>
      </p:sp>
      <p:sp>
        <p:nvSpPr>
          <p:cNvPr id="5" name="Footer Placeholder 4">
            <a:extLst>
              <a:ext uri="{FF2B5EF4-FFF2-40B4-BE49-F238E27FC236}">
                <a16:creationId xmlns:a16="http://schemas.microsoft.com/office/drawing/2014/main" id="{16C2A66D-8898-4123-B28F-64A46F5F0E11}"/>
              </a:ext>
            </a:extLst>
          </p:cNvPr>
          <p:cNvSpPr>
            <a:spLocks noGrp="1"/>
          </p:cNvSpPr>
          <p:nvPr>
            <p:ph type="ftr" sz="quarter" idx="10"/>
          </p:nvPr>
        </p:nvSpPr>
        <p:spPr/>
        <p:txBody>
          <a:bodyPr/>
          <a:lstStyle>
            <a:lvl1pPr>
              <a:defRPr/>
            </a:lvl1pPr>
          </a:lstStyle>
          <a:p>
            <a:pPr>
              <a:defRPr/>
            </a:pPr>
            <a:r>
              <a:rPr lang="en-GB" altLang="de-DE"/>
              <a:t>FOS INtroduction 2018</a:t>
            </a:r>
          </a:p>
        </p:txBody>
      </p:sp>
      <p:sp>
        <p:nvSpPr>
          <p:cNvPr id="6" name="Date Placeholder 5">
            <a:extLst>
              <a:ext uri="{FF2B5EF4-FFF2-40B4-BE49-F238E27FC236}">
                <a16:creationId xmlns:a16="http://schemas.microsoft.com/office/drawing/2014/main" id="{C18F6C4F-0E3E-4895-AF94-F39C79BDC41D}"/>
              </a:ext>
            </a:extLst>
          </p:cNvPr>
          <p:cNvSpPr>
            <a:spLocks noGrp="1"/>
          </p:cNvSpPr>
          <p:nvPr>
            <p:ph type="dt" sz="half" idx="11"/>
          </p:nvPr>
        </p:nvSpPr>
        <p:spPr/>
        <p:txBody>
          <a:bodyPr/>
          <a:lstStyle>
            <a:lvl1pPr>
              <a:defRPr/>
            </a:lvl1pPr>
          </a:lstStyle>
          <a:p>
            <a:pPr>
              <a:defRPr/>
            </a:pPr>
            <a:fld id="{948DF9B5-9981-4B26-A6E6-B6746643E1E7}" type="datetime5">
              <a:rPr lang="en-US" altLang="de-DE"/>
              <a:pPr>
                <a:defRPr/>
              </a:pPr>
              <a:t>1-Dec-21</a:t>
            </a:fld>
            <a:endParaRPr lang="en-GB" altLang="de-DE"/>
          </a:p>
        </p:txBody>
      </p:sp>
      <p:sp>
        <p:nvSpPr>
          <p:cNvPr id="7" name="Slide Number Placeholder 6">
            <a:extLst>
              <a:ext uri="{FF2B5EF4-FFF2-40B4-BE49-F238E27FC236}">
                <a16:creationId xmlns:a16="http://schemas.microsoft.com/office/drawing/2014/main" id="{082494F7-3E2A-4111-A7A3-D114D07C03F5}"/>
              </a:ext>
            </a:extLst>
          </p:cNvPr>
          <p:cNvSpPr>
            <a:spLocks noGrp="1"/>
          </p:cNvSpPr>
          <p:nvPr>
            <p:ph type="sldNum" sz="quarter" idx="12"/>
          </p:nvPr>
        </p:nvSpPr>
        <p:spPr/>
        <p:txBody>
          <a:bodyPr/>
          <a:lstStyle>
            <a:lvl1pPr>
              <a:defRPr/>
            </a:lvl1pPr>
          </a:lstStyle>
          <a:p>
            <a:pPr>
              <a:defRPr/>
            </a:pPr>
            <a:fld id="{7E5684F3-7F6A-4647-B4D3-11FE024C3D81}" type="slidenum">
              <a:rPr lang="en-GB" altLang="de-DE"/>
              <a:pPr>
                <a:defRPr/>
              </a:pPr>
              <a:t>‹#›</a:t>
            </a:fld>
            <a:endParaRPr lang="en-GB" altLang="de-DE"/>
          </a:p>
        </p:txBody>
      </p:sp>
    </p:spTree>
    <p:extLst>
      <p:ext uri="{BB962C8B-B14F-4D97-AF65-F5344CB8AC3E}">
        <p14:creationId xmlns:p14="http://schemas.microsoft.com/office/powerpoint/2010/main" val="9735049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DE"/>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Footer Placeholder 3">
            <a:extLst>
              <a:ext uri="{FF2B5EF4-FFF2-40B4-BE49-F238E27FC236}">
                <a16:creationId xmlns:a16="http://schemas.microsoft.com/office/drawing/2014/main" id="{7ABDCB07-BF5D-46BB-9BF6-E22D333C4BE5}"/>
              </a:ext>
            </a:extLst>
          </p:cNvPr>
          <p:cNvSpPr>
            <a:spLocks noGrp="1"/>
          </p:cNvSpPr>
          <p:nvPr>
            <p:ph type="ftr" sz="quarter" idx="10"/>
          </p:nvPr>
        </p:nvSpPr>
        <p:spPr/>
        <p:txBody>
          <a:bodyPr/>
          <a:lstStyle>
            <a:lvl1pPr>
              <a:defRPr/>
            </a:lvl1pPr>
          </a:lstStyle>
          <a:p>
            <a:pPr>
              <a:defRPr/>
            </a:pPr>
            <a:r>
              <a:rPr lang="en-GB" altLang="de-DE"/>
              <a:t>FOS INtroduction 2018</a:t>
            </a:r>
          </a:p>
        </p:txBody>
      </p:sp>
      <p:sp>
        <p:nvSpPr>
          <p:cNvPr id="5" name="Date Placeholder 4">
            <a:extLst>
              <a:ext uri="{FF2B5EF4-FFF2-40B4-BE49-F238E27FC236}">
                <a16:creationId xmlns:a16="http://schemas.microsoft.com/office/drawing/2014/main" id="{B790AA98-7555-414B-8456-A49A38BDED19}"/>
              </a:ext>
            </a:extLst>
          </p:cNvPr>
          <p:cNvSpPr>
            <a:spLocks noGrp="1"/>
          </p:cNvSpPr>
          <p:nvPr>
            <p:ph type="dt" sz="half" idx="11"/>
          </p:nvPr>
        </p:nvSpPr>
        <p:spPr/>
        <p:txBody>
          <a:bodyPr/>
          <a:lstStyle>
            <a:lvl1pPr>
              <a:defRPr/>
            </a:lvl1pPr>
          </a:lstStyle>
          <a:p>
            <a:pPr>
              <a:defRPr/>
            </a:pPr>
            <a:fld id="{BC8E0D57-5D9A-4B68-9E47-5E7CE4152F30}" type="datetime5">
              <a:rPr lang="en-US" altLang="de-DE"/>
              <a:pPr>
                <a:defRPr/>
              </a:pPr>
              <a:t>1-Dec-21</a:t>
            </a:fld>
            <a:endParaRPr lang="en-GB" altLang="de-DE"/>
          </a:p>
        </p:txBody>
      </p:sp>
      <p:sp>
        <p:nvSpPr>
          <p:cNvPr id="6" name="Slide Number Placeholder 5">
            <a:extLst>
              <a:ext uri="{FF2B5EF4-FFF2-40B4-BE49-F238E27FC236}">
                <a16:creationId xmlns:a16="http://schemas.microsoft.com/office/drawing/2014/main" id="{A8A4177C-6D8D-43EE-9225-A6119DF1556D}"/>
              </a:ext>
            </a:extLst>
          </p:cNvPr>
          <p:cNvSpPr>
            <a:spLocks noGrp="1"/>
          </p:cNvSpPr>
          <p:nvPr>
            <p:ph type="sldNum" sz="quarter" idx="12"/>
          </p:nvPr>
        </p:nvSpPr>
        <p:spPr/>
        <p:txBody>
          <a:bodyPr/>
          <a:lstStyle>
            <a:lvl1pPr>
              <a:defRPr/>
            </a:lvl1pPr>
          </a:lstStyle>
          <a:p>
            <a:pPr>
              <a:defRPr/>
            </a:pPr>
            <a:fld id="{B42A1801-8BBC-4AD6-8F74-43F3539B3F11}" type="slidenum">
              <a:rPr lang="en-GB" altLang="de-DE"/>
              <a:pPr>
                <a:defRPr/>
              </a:pPr>
              <a:t>‹#›</a:t>
            </a:fld>
            <a:endParaRPr lang="en-GB" altLang="de-DE"/>
          </a:p>
        </p:txBody>
      </p:sp>
    </p:spTree>
    <p:extLst>
      <p:ext uri="{BB962C8B-B14F-4D97-AF65-F5344CB8AC3E}">
        <p14:creationId xmlns:p14="http://schemas.microsoft.com/office/powerpoint/2010/main" val="4282865384"/>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69088" y="274639"/>
            <a:ext cx="2017712" cy="5891212"/>
          </a:xfrm>
        </p:spPr>
        <p:txBody>
          <a:bodyPr vert="eaVert"/>
          <a:lstStyle/>
          <a:p>
            <a:r>
              <a:rPr lang="en-US"/>
              <a:t>Click to edit Master title style</a:t>
            </a:r>
            <a:endParaRPr lang="de-DE"/>
          </a:p>
        </p:txBody>
      </p:sp>
      <p:sp>
        <p:nvSpPr>
          <p:cNvPr id="3" name="Vertical Text Placeholder 2"/>
          <p:cNvSpPr>
            <a:spLocks noGrp="1"/>
          </p:cNvSpPr>
          <p:nvPr>
            <p:ph type="body" orient="vert" idx="1"/>
          </p:nvPr>
        </p:nvSpPr>
        <p:spPr>
          <a:xfrm>
            <a:off x="612778" y="274639"/>
            <a:ext cx="5903913" cy="589121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Footer Placeholder 3">
            <a:extLst>
              <a:ext uri="{FF2B5EF4-FFF2-40B4-BE49-F238E27FC236}">
                <a16:creationId xmlns:a16="http://schemas.microsoft.com/office/drawing/2014/main" id="{FBA54815-EB6A-4C8E-9DBC-529F9BB27DAD}"/>
              </a:ext>
            </a:extLst>
          </p:cNvPr>
          <p:cNvSpPr>
            <a:spLocks noGrp="1"/>
          </p:cNvSpPr>
          <p:nvPr>
            <p:ph type="ftr" sz="quarter" idx="10"/>
          </p:nvPr>
        </p:nvSpPr>
        <p:spPr/>
        <p:txBody>
          <a:bodyPr/>
          <a:lstStyle>
            <a:lvl1pPr>
              <a:defRPr/>
            </a:lvl1pPr>
          </a:lstStyle>
          <a:p>
            <a:pPr>
              <a:defRPr/>
            </a:pPr>
            <a:r>
              <a:rPr lang="en-GB" altLang="de-DE"/>
              <a:t>FOS INtroduction 2018</a:t>
            </a:r>
          </a:p>
        </p:txBody>
      </p:sp>
      <p:sp>
        <p:nvSpPr>
          <p:cNvPr id="5" name="Date Placeholder 4">
            <a:extLst>
              <a:ext uri="{FF2B5EF4-FFF2-40B4-BE49-F238E27FC236}">
                <a16:creationId xmlns:a16="http://schemas.microsoft.com/office/drawing/2014/main" id="{33CF66DB-E94A-4755-BA8B-6C5765B1AF4C}"/>
              </a:ext>
            </a:extLst>
          </p:cNvPr>
          <p:cNvSpPr>
            <a:spLocks noGrp="1"/>
          </p:cNvSpPr>
          <p:nvPr>
            <p:ph type="dt" sz="half" idx="11"/>
          </p:nvPr>
        </p:nvSpPr>
        <p:spPr/>
        <p:txBody>
          <a:bodyPr/>
          <a:lstStyle>
            <a:lvl1pPr>
              <a:defRPr/>
            </a:lvl1pPr>
          </a:lstStyle>
          <a:p>
            <a:pPr>
              <a:defRPr/>
            </a:pPr>
            <a:fld id="{0E10544A-5F82-4413-89C8-E57DFE5D1D37}" type="datetime5">
              <a:rPr lang="en-US" altLang="de-DE"/>
              <a:pPr>
                <a:defRPr/>
              </a:pPr>
              <a:t>1-Dec-21</a:t>
            </a:fld>
            <a:endParaRPr lang="en-GB" altLang="de-DE"/>
          </a:p>
        </p:txBody>
      </p:sp>
      <p:sp>
        <p:nvSpPr>
          <p:cNvPr id="6" name="Slide Number Placeholder 5">
            <a:extLst>
              <a:ext uri="{FF2B5EF4-FFF2-40B4-BE49-F238E27FC236}">
                <a16:creationId xmlns:a16="http://schemas.microsoft.com/office/drawing/2014/main" id="{8FC5B728-BD99-43E0-8ACD-0E8064D50E17}"/>
              </a:ext>
            </a:extLst>
          </p:cNvPr>
          <p:cNvSpPr>
            <a:spLocks noGrp="1"/>
          </p:cNvSpPr>
          <p:nvPr>
            <p:ph type="sldNum" sz="quarter" idx="12"/>
          </p:nvPr>
        </p:nvSpPr>
        <p:spPr/>
        <p:txBody>
          <a:bodyPr/>
          <a:lstStyle>
            <a:lvl1pPr>
              <a:defRPr/>
            </a:lvl1pPr>
          </a:lstStyle>
          <a:p>
            <a:pPr>
              <a:defRPr/>
            </a:pPr>
            <a:fld id="{299EF616-F882-4423-A667-F8BE06D96458}" type="slidenum">
              <a:rPr lang="en-GB" altLang="de-DE"/>
              <a:pPr>
                <a:defRPr/>
              </a:pPr>
              <a:t>‹#›</a:t>
            </a:fld>
            <a:endParaRPr lang="en-GB" altLang="de-DE"/>
          </a:p>
        </p:txBody>
      </p:sp>
    </p:spTree>
    <p:extLst>
      <p:ext uri="{BB962C8B-B14F-4D97-AF65-F5344CB8AC3E}">
        <p14:creationId xmlns:p14="http://schemas.microsoft.com/office/powerpoint/2010/main" val="3583921379"/>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12777" y="274639"/>
            <a:ext cx="7415213" cy="850900"/>
          </a:xfrm>
        </p:spPr>
        <p:txBody>
          <a:bodyPr/>
          <a:lstStyle/>
          <a:p>
            <a:r>
              <a:rPr lang="en-US"/>
              <a:t>Click to edit Master title style</a:t>
            </a:r>
            <a:endParaRPr lang="de-DE"/>
          </a:p>
        </p:txBody>
      </p:sp>
      <p:sp>
        <p:nvSpPr>
          <p:cNvPr id="3" name="Text Placeholder 2"/>
          <p:cNvSpPr>
            <a:spLocks noGrp="1"/>
          </p:cNvSpPr>
          <p:nvPr>
            <p:ph type="body" sz="half" idx="1"/>
          </p:nvPr>
        </p:nvSpPr>
        <p:spPr>
          <a:xfrm>
            <a:off x="612778" y="1484316"/>
            <a:ext cx="3960813" cy="46815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Content Placeholder 3"/>
          <p:cNvSpPr>
            <a:spLocks noGrp="1"/>
          </p:cNvSpPr>
          <p:nvPr>
            <p:ph sz="half" idx="2"/>
          </p:nvPr>
        </p:nvSpPr>
        <p:spPr>
          <a:xfrm>
            <a:off x="4725988" y="1484316"/>
            <a:ext cx="3960812" cy="46815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5" name="Footer Placeholder 4">
            <a:extLst>
              <a:ext uri="{FF2B5EF4-FFF2-40B4-BE49-F238E27FC236}">
                <a16:creationId xmlns:a16="http://schemas.microsoft.com/office/drawing/2014/main" id="{D7BB1389-9182-48DD-8021-9FF42570CF11}"/>
              </a:ext>
            </a:extLst>
          </p:cNvPr>
          <p:cNvSpPr>
            <a:spLocks noGrp="1"/>
          </p:cNvSpPr>
          <p:nvPr>
            <p:ph type="ftr" sz="quarter" idx="10"/>
          </p:nvPr>
        </p:nvSpPr>
        <p:spPr/>
        <p:txBody>
          <a:bodyPr/>
          <a:lstStyle>
            <a:lvl1pPr>
              <a:defRPr/>
            </a:lvl1pPr>
          </a:lstStyle>
          <a:p>
            <a:pPr>
              <a:defRPr/>
            </a:pPr>
            <a:r>
              <a:rPr lang="en-GB" altLang="de-DE"/>
              <a:t>FOS INtroduction 2018</a:t>
            </a:r>
          </a:p>
        </p:txBody>
      </p:sp>
      <p:sp>
        <p:nvSpPr>
          <p:cNvPr id="6" name="Date Placeholder 5">
            <a:extLst>
              <a:ext uri="{FF2B5EF4-FFF2-40B4-BE49-F238E27FC236}">
                <a16:creationId xmlns:a16="http://schemas.microsoft.com/office/drawing/2014/main" id="{E3FBF9A5-C75C-47F7-94EE-071857B4D5DA}"/>
              </a:ext>
            </a:extLst>
          </p:cNvPr>
          <p:cNvSpPr>
            <a:spLocks noGrp="1"/>
          </p:cNvSpPr>
          <p:nvPr>
            <p:ph type="dt" sz="half" idx="11"/>
          </p:nvPr>
        </p:nvSpPr>
        <p:spPr/>
        <p:txBody>
          <a:bodyPr/>
          <a:lstStyle>
            <a:lvl1pPr>
              <a:defRPr/>
            </a:lvl1pPr>
          </a:lstStyle>
          <a:p>
            <a:pPr>
              <a:defRPr/>
            </a:pPr>
            <a:fld id="{A02D386B-C81F-4FE5-922D-DB4D56530E3A}" type="datetime5">
              <a:rPr lang="en-US" altLang="de-DE"/>
              <a:pPr>
                <a:defRPr/>
              </a:pPr>
              <a:t>1-Dec-21</a:t>
            </a:fld>
            <a:endParaRPr lang="en-GB" altLang="de-DE"/>
          </a:p>
        </p:txBody>
      </p:sp>
      <p:sp>
        <p:nvSpPr>
          <p:cNvPr id="7" name="Slide Number Placeholder 6">
            <a:extLst>
              <a:ext uri="{FF2B5EF4-FFF2-40B4-BE49-F238E27FC236}">
                <a16:creationId xmlns:a16="http://schemas.microsoft.com/office/drawing/2014/main" id="{0F4D0FCF-9911-42BC-B928-50DC7DBE1B79}"/>
              </a:ext>
            </a:extLst>
          </p:cNvPr>
          <p:cNvSpPr>
            <a:spLocks noGrp="1"/>
          </p:cNvSpPr>
          <p:nvPr>
            <p:ph type="sldNum" sz="quarter" idx="12"/>
          </p:nvPr>
        </p:nvSpPr>
        <p:spPr/>
        <p:txBody>
          <a:bodyPr/>
          <a:lstStyle>
            <a:lvl1pPr>
              <a:defRPr/>
            </a:lvl1pPr>
          </a:lstStyle>
          <a:p>
            <a:pPr>
              <a:defRPr/>
            </a:pPr>
            <a:fld id="{B6CAFBB8-F816-4577-AB5D-113C2FF463E4}" type="slidenum">
              <a:rPr lang="en-GB" altLang="de-DE"/>
              <a:pPr>
                <a:defRPr/>
              </a:pPr>
              <a:t>‹#›</a:t>
            </a:fld>
            <a:endParaRPr lang="en-GB" altLang="de-DE"/>
          </a:p>
        </p:txBody>
      </p:sp>
    </p:spTree>
    <p:extLst>
      <p:ext uri="{BB962C8B-B14F-4D97-AF65-F5344CB8AC3E}">
        <p14:creationId xmlns:p14="http://schemas.microsoft.com/office/powerpoint/2010/main" val="2927108846"/>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tx1"/>
        </a:solidFill>
        <a:effectLst/>
      </p:bgPr>
    </p:bg>
    <p:spTree>
      <p:nvGrpSpPr>
        <p:cNvPr id="1" name=""/>
        <p:cNvGrpSpPr/>
        <p:nvPr/>
      </p:nvGrpSpPr>
      <p:grpSpPr>
        <a:xfrm>
          <a:off x="0" y="0"/>
          <a:ext cx="0" cy="0"/>
          <a:chOff x="0" y="0"/>
          <a:chExt cx="0" cy="0"/>
        </a:xfrm>
      </p:grpSpPr>
      <p:pic>
        <p:nvPicPr>
          <p:cNvPr id="8" name="Afbeelding 13" descr="logo UL_RGB.pdf">
            <a:extLst>
              <a:ext uri="{FF2B5EF4-FFF2-40B4-BE49-F238E27FC236}">
                <a16:creationId xmlns:a16="http://schemas.microsoft.com/office/drawing/2014/main" id="{687BAA28-A2A6-406A-831B-F88F1AEBB434}"/>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611188" y="5961063"/>
            <a:ext cx="49530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hthoek 11">
            <a:extLst>
              <a:ext uri="{FF2B5EF4-FFF2-40B4-BE49-F238E27FC236}">
                <a16:creationId xmlns:a16="http://schemas.microsoft.com/office/drawing/2014/main" id="{A0467E77-A84C-47AD-89B3-9F3FF1B55F1E}"/>
              </a:ext>
            </a:extLst>
          </p:cNvPr>
          <p:cNvSpPr>
            <a:spLocks noChangeArrowheads="1"/>
          </p:cNvSpPr>
          <p:nvPr userDrawn="1"/>
        </p:nvSpPr>
        <p:spPr bwMode="auto">
          <a:xfrm>
            <a:off x="1146175" y="1431925"/>
            <a:ext cx="7997825" cy="1150938"/>
          </a:xfrm>
          <a:prstGeom prst="rect">
            <a:avLst/>
          </a:prstGeom>
          <a:solidFill>
            <a:schemeClr val="accent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defTabSz="912813">
              <a:defRPr>
                <a:solidFill>
                  <a:schemeClr val="tx1"/>
                </a:solidFill>
                <a:latin typeface="Arial" panose="020B0604020202020204" pitchFamily="34" charset="0"/>
                <a:cs typeface="Arial" panose="020B0604020202020204" pitchFamily="34" charset="0"/>
              </a:defRPr>
            </a:lvl1pPr>
            <a:lvl2pPr marL="742950" indent="-285750" defTabSz="912813">
              <a:defRPr>
                <a:solidFill>
                  <a:schemeClr val="tx1"/>
                </a:solidFill>
                <a:latin typeface="Arial" panose="020B0604020202020204" pitchFamily="34" charset="0"/>
                <a:cs typeface="Arial" panose="020B0604020202020204" pitchFamily="34" charset="0"/>
              </a:defRPr>
            </a:lvl2pPr>
            <a:lvl3pPr marL="1143000" indent="-228600" defTabSz="912813">
              <a:defRPr>
                <a:solidFill>
                  <a:schemeClr val="tx1"/>
                </a:solidFill>
                <a:latin typeface="Arial" panose="020B0604020202020204" pitchFamily="34" charset="0"/>
                <a:cs typeface="Arial" panose="020B0604020202020204" pitchFamily="34" charset="0"/>
              </a:defRPr>
            </a:lvl3pPr>
            <a:lvl4pPr marL="1600200" indent="-228600" defTabSz="912813">
              <a:defRPr>
                <a:solidFill>
                  <a:schemeClr val="tx1"/>
                </a:solidFill>
                <a:latin typeface="Arial" panose="020B0604020202020204" pitchFamily="34" charset="0"/>
                <a:cs typeface="Arial" panose="020B0604020202020204" pitchFamily="34" charset="0"/>
              </a:defRPr>
            </a:lvl4pPr>
            <a:lvl5pPr marL="2057400" indent="-228600" defTabSz="912813">
              <a:defRPr>
                <a:solidFill>
                  <a:schemeClr val="tx1"/>
                </a:solidFill>
                <a:latin typeface="Arial" panose="020B0604020202020204" pitchFamily="34" charset="0"/>
                <a:cs typeface="Arial" panose="020B0604020202020204" pitchFamily="34" charset="0"/>
              </a:defRPr>
            </a:lvl5pPr>
            <a:lvl6pPr marL="25146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defRPr/>
            </a:pPr>
            <a:endParaRPr lang="nl-NL" altLang="nl-NL" sz="2400">
              <a:solidFill>
                <a:srgbClr val="FFFFFF"/>
              </a:solidFill>
              <a:latin typeface="Times" panose="02020603050405020304" pitchFamily="18" charset="0"/>
              <a:ea typeface="MS PGothic" panose="020B0600070205080204" pitchFamily="34" charset="-128"/>
            </a:endParaRPr>
          </a:p>
        </p:txBody>
      </p:sp>
      <p:sp>
        <p:nvSpPr>
          <p:cNvPr id="10" name="Rechthoek 15">
            <a:extLst>
              <a:ext uri="{FF2B5EF4-FFF2-40B4-BE49-F238E27FC236}">
                <a16:creationId xmlns:a16="http://schemas.microsoft.com/office/drawing/2014/main" id="{3C0E7610-5B57-474C-9511-5175D12522AA}"/>
              </a:ext>
            </a:extLst>
          </p:cNvPr>
          <p:cNvSpPr>
            <a:spLocks noChangeArrowheads="1"/>
          </p:cNvSpPr>
          <p:nvPr userDrawn="1"/>
        </p:nvSpPr>
        <p:spPr bwMode="auto">
          <a:xfrm>
            <a:off x="0" y="2587625"/>
            <a:ext cx="1146175" cy="1150938"/>
          </a:xfrm>
          <a:prstGeom prst="rect">
            <a:avLst/>
          </a:prstGeom>
          <a:solidFill>
            <a:schemeClr val="accent1">
              <a:alpha val="50195"/>
            </a:schemeClr>
          </a:solidFill>
          <a:ln>
            <a:noFill/>
          </a:ln>
        </p:spPr>
        <p:txBody>
          <a:bodyPr/>
          <a:lstStyle>
            <a:lvl1pPr defTabSz="912813">
              <a:defRPr>
                <a:solidFill>
                  <a:schemeClr val="tx1"/>
                </a:solidFill>
                <a:latin typeface="Arial" panose="020B0604020202020204" pitchFamily="34" charset="0"/>
                <a:cs typeface="Arial" panose="020B0604020202020204" pitchFamily="34" charset="0"/>
              </a:defRPr>
            </a:lvl1pPr>
            <a:lvl2pPr marL="742950" indent="-285750" defTabSz="912813">
              <a:defRPr>
                <a:solidFill>
                  <a:schemeClr val="tx1"/>
                </a:solidFill>
                <a:latin typeface="Arial" panose="020B0604020202020204" pitchFamily="34" charset="0"/>
                <a:cs typeface="Arial" panose="020B0604020202020204" pitchFamily="34" charset="0"/>
              </a:defRPr>
            </a:lvl2pPr>
            <a:lvl3pPr marL="1143000" indent="-228600" defTabSz="912813">
              <a:defRPr>
                <a:solidFill>
                  <a:schemeClr val="tx1"/>
                </a:solidFill>
                <a:latin typeface="Arial" panose="020B0604020202020204" pitchFamily="34" charset="0"/>
                <a:cs typeface="Arial" panose="020B0604020202020204" pitchFamily="34" charset="0"/>
              </a:defRPr>
            </a:lvl3pPr>
            <a:lvl4pPr marL="1600200" indent="-228600" defTabSz="912813">
              <a:defRPr>
                <a:solidFill>
                  <a:schemeClr val="tx1"/>
                </a:solidFill>
                <a:latin typeface="Arial" panose="020B0604020202020204" pitchFamily="34" charset="0"/>
                <a:cs typeface="Arial" panose="020B0604020202020204" pitchFamily="34" charset="0"/>
              </a:defRPr>
            </a:lvl4pPr>
            <a:lvl5pPr marL="2057400" indent="-228600" defTabSz="912813">
              <a:defRPr>
                <a:solidFill>
                  <a:schemeClr val="tx1"/>
                </a:solidFill>
                <a:latin typeface="Arial" panose="020B0604020202020204" pitchFamily="34" charset="0"/>
                <a:cs typeface="Arial" panose="020B0604020202020204" pitchFamily="34" charset="0"/>
              </a:defRPr>
            </a:lvl5pPr>
            <a:lvl6pPr marL="25146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defRPr/>
            </a:pPr>
            <a:endParaRPr lang="nl-NL" altLang="nl-NL" sz="2400">
              <a:solidFill>
                <a:srgbClr val="FFFFFF"/>
              </a:solidFill>
              <a:latin typeface="Times" panose="02020603050405020304" pitchFamily="18" charset="0"/>
              <a:ea typeface="MS PGothic" panose="020B0600070205080204" pitchFamily="34" charset="-128"/>
            </a:endParaRPr>
          </a:p>
        </p:txBody>
      </p:sp>
      <p:pic>
        <p:nvPicPr>
          <p:cNvPr id="11" name="Afbeelding 16" descr="logo lumc_Fedra_PPT_20 mm E.pdf">
            <a:extLst>
              <a:ext uri="{FF2B5EF4-FFF2-40B4-BE49-F238E27FC236}">
                <a16:creationId xmlns:a16="http://schemas.microsoft.com/office/drawing/2014/main" id="{FF951EA4-2306-40D1-8C54-D70C85A4948F}"/>
              </a:ext>
            </a:extLst>
          </p:cNvPr>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566738" y="277813"/>
            <a:ext cx="2293937"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9" name="Rectangle 3"/>
          <p:cNvSpPr>
            <a:spLocks noGrp="1" noChangeArrowheads="1"/>
          </p:cNvSpPr>
          <p:nvPr>
            <p:ph type="subTitle" idx="1"/>
          </p:nvPr>
        </p:nvSpPr>
        <p:spPr>
          <a:xfrm>
            <a:off x="1304926" y="2780929"/>
            <a:ext cx="4527551" cy="347890"/>
          </a:xfrm>
        </p:spPr>
        <p:txBody>
          <a:bodyPr/>
          <a:lstStyle>
            <a:lvl1pPr marL="0" indent="0" algn="l">
              <a:lnSpc>
                <a:spcPct val="100000"/>
              </a:lnSpc>
              <a:buFontTx/>
              <a:buNone/>
              <a:defRPr b="1">
                <a:solidFill>
                  <a:schemeClr val="bg2"/>
                </a:solidFill>
              </a:defRPr>
            </a:lvl1pPr>
          </a:lstStyle>
          <a:p>
            <a:pPr lvl="0"/>
            <a:r>
              <a:rPr lang="nl-NL" noProof="0"/>
              <a:t>Klik om de ondertitelstijl van het model te bewerken</a:t>
            </a:r>
            <a:endParaRPr lang="en-GB" noProof="0" dirty="0"/>
          </a:p>
        </p:txBody>
      </p:sp>
      <p:sp>
        <p:nvSpPr>
          <p:cNvPr id="21" name="Rectangle 2"/>
          <p:cNvSpPr>
            <a:spLocks noGrp="1" noChangeArrowheads="1"/>
          </p:cNvSpPr>
          <p:nvPr>
            <p:ph type="title"/>
          </p:nvPr>
        </p:nvSpPr>
        <p:spPr bwMode="auto">
          <a:xfrm>
            <a:off x="1322388" y="1431450"/>
            <a:ext cx="7821570" cy="1144588"/>
          </a:xfrm>
          <a:prstGeom prst="rect">
            <a:avLst/>
          </a:prstGeom>
          <a:noFill/>
          <a:ln>
            <a:noFill/>
          </a:ln>
          <a:effectLst/>
        </p:spPr>
        <p:txBody>
          <a:bodyPr tIns="108000" bIns="0" anchor="t"/>
          <a:lstStyle/>
          <a:p>
            <a:pPr lvl="0"/>
            <a:r>
              <a:rPr lang="en-US"/>
              <a:t>Click to edit Master title style</a:t>
            </a:r>
            <a:endParaRPr lang="en-GB" dirty="0"/>
          </a:p>
        </p:txBody>
      </p:sp>
      <p:sp>
        <p:nvSpPr>
          <p:cNvPr id="24" name="Rectangle 3"/>
          <p:cNvSpPr>
            <a:spLocks noGrp="1" noChangeArrowheads="1"/>
          </p:cNvSpPr>
          <p:nvPr>
            <p:ph idx="10"/>
          </p:nvPr>
        </p:nvSpPr>
        <p:spPr bwMode="auto">
          <a:xfrm>
            <a:off x="1304926" y="4433457"/>
            <a:ext cx="4530829" cy="415636"/>
          </a:xfrm>
          <a:prstGeom prst="rect">
            <a:avLst/>
          </a:prstGeom>
          <a:noFill/>
          <a:ln>
            <a:noFill/>
          </a:ln>
          <a:effectLst/>
        </p:spPr>
        <p:txBody>
          <a:bodyPr/>
          <a:lstStyle>
            <a:lvl1pPr marL="0" indent="0">
              <a:buFontTx/>
              <a:buNone/>
              <a:defRPr sz="2000" baseline="0">
                <a:solidFill>
                  <a:schemeClr val="bg2"/>
                </a:solidFill>
              </a:defRPr>
            </a:lvl1pPr>
          </a:lstStyle>
          <a:p>
            <a:pPr lvl="0"/>
            <a:r>
              <a:rPr lang="nl-NL"/>
              <a:t>Tekststijl van het model bewerken</a:t>
            </a:r>
          </a:p>
        </p:txBody>
      </p:sp>
      <p:sp>
        <p:nvSpPr>
          <p:cNvPr id="23" name="Rectangle 3"/>
          <p:cNvSpPr>
            <a:spLocks noGrp="1" noChangeArrowheads="1"/>
          </p:cNvSpPr>
          <p:nvPr>
            <p:ph idx="11"/>
          </p:nvPr>
        </p:nvSpPr>
        <p:spPr bwMode="auto">
          <a:xfrm>
            <a:off x="1304925" y="4849093"/>
            <a:ext cx="4545117" cy="415635"/>
          </a:xfrm>
          <a:prstGeom prst="rect">
            <a:avLst/>
          </a:prstGeom>
          <a:noFill/>
          <a:ln>
            <a:noFill/>
          </a:ln>
          <a:effectLst/>
        </p:spPr>
        <p:txBody>
          <a:bodyPr/>
          <a:lstStyle>
            <a:lvl1pPr marL="0" indent="0">
              <a:buFontTx/>
              <a:buNone/>
              <a:defRPr sz="2000">
                <a:solidFill>
                  <a:schemeClr val="bg2"/>
                </a:solidFill>
              </a:defRPr>
            </a:lvl1pPr>
            <a:lvl2pPr marL="0" indent="0">
              <a:buFontTx/>
              <a:buNone/>
              <a:defRPr sz="1600"/>
            </a:lvl2pPr>
            <a:lvl3pPr marL="860381" indent="0">
              <a:buFontTx/>
              <a:buNone/>
              <a:defRPr/>
            </a:lvl3pPr>
            <a:lvl4pPr marL="1236599" indent="0">
              <a:buFontTx/>
              <a:buNone/>
              <a:defRPr/>
            </a:lvl4pPr>
            <a:lvl5pPr marL="1717587" indent="0">
              <a:buFontTx/>
              <a:buNone/>
              <a:defRPr/>
            </a:lvl5pPr>
          </a:lstStyle>
          <a:p>
            <a:pPr lvl="0"/>
            <a:r>
              <a:rPr lang="nl-NL"/>
              <a:t>Tekststijl van het model bewerken</a:t>
            </a:r>
          </a:p>
        </p:txBody>
      </p:sp>
      <p:sp>
        <p:nvSpPr>
          <p:cNvPr id="19" name="Rectangle 3"/>
          <p:cNvSpPr>
            <a:spLocks noGrp="1" noChangeArrowheads="1"/>
          </p:cNvSpPr>
          <p:nvPr>
            <p:ph idx="12"/>
          </p:nvPr>
        </p:nvSpPr>
        <p:spPr bwMode="auto">
          <a:xfrm>
            <a:off x="1304924" y="5264728"/>
            <a:ext cx="4527551" cy="415635"/>
          </a:xfrm>
          <a:prstGeom prst="rect">
            <a:avLst/>
          </a:prstGeom>
          <a:noFill/>
          <a:ln>
            <a:noFill/>
          </a:ln>
          <a:effectLst/>
        </p:spPr>
        <p:txBody>
          <a:bodyPr/>
          <a:lstStyle>
            <a:lvl1pPr marL="0" indent="0">
              <a:buFontTx/>
              <a:buNone/>
              <a:defRPr sz="1800" b="0" i="0" cap="all" baseline="0">
                <a:solidFill>
                  <a:schemeClr val="accent1"/>
                </a:solidFill>
              </a:defRPr>
            </a:lvl1pPr>
          </a:lstStyle>
          <a:p>
            <a:pPr lvl="0"/>
            <a:r>
              <a:rPr lang="nl-NL"/>
              <a:t>Tekststijl van het model bewerken</a:t>
            </a:r>
          </a:p>
        </p:txBody>
      </p:sp>
      <p:sp>
        <p:nvSpPr>
          <p:cNvPr id="26" name="Tijdelijke aanduiding voor afbeelding 2"/>
          <p:cNvSpPr>
            <a:spLocks noGrp="1"/>
          </p:cNvSpPr>
          <p:nvPr>
            <p:ph type="pic" idx="14"/>
          </p:nvPr>
        </p:nvSpPr>
        <p:spPr>
          <a:xfrm>
            <a:off x="5969102" y="2583652"/>
            <a:ext cx="2880000" cy="2880000"/>
          </a:xfrm>
        </p:spPr>
        <p:txBody>
          <a:bodyPr/>
          <a:lstStyle>
            <a:lvl1pPr marL="0" indent="0">
              <a:buNone/>
              <a:defRPr sz="800">
                <a:solidFill>
                  <a:schemeClr val="accent4"/>
                </a:solidFill>
              </a:defRPr>
            </a:lvl1pPr>
            <a:lvl2pPr marL="457177" indent="0">
              <a:buNone/>
              <a:defRPr sz="2800"/>
            </a:lvl2pPr>
            <a:lvl3pPr marL="914353" indent="0">
              <a:buNone/>
              <a:defRPr sz="2400"/>
            </a:lvl3pPr>
            <a:lvl4pPr marL="1371530" indent="0">
              <a:buNone/>
              <a:defRPr sz="2000"/>
            </a:lvl4pPr>
            <a:lvl5pPr marL="1828706" indent="0">
              <a:buNone/>
              <a:defRPr sz="2000"/>
            </a:lvl5pPr>
            <a:lvl6pPr marL="2285883" indent="0">
              <a:buNone/>
              <a:defRPr sz="2000"/>
            </a:lvl6pPr>
            <a:lvl7pPr marL="2743060" indent="0">
              <a:buNone/>
              <a:defRPr sz="2000"/>
            </a:lvl7pPr>
            <a:lvl8pPr marL="3200236" indent="0">
              <a:buNone/>
              <a:defRPr sz="2000"/>
            </a:lvl8pPr>
            <a:lvl9pPr marL="3657413" indent="0">
              <a:buNone/>
              <a:defRPr sz="2000"/>
            </a:lvl9pPr>
          </a:lstStyle>
          <a:p>
            <a:pPr lvl="0"/>
            <a:r>
              <a:rPr lang="en-US" noProof="0"/>
              <a:t>Click icon to add picture</a:t>
            </a:r>
            <a:endParaRPr lang="nl-NL" noProof="0" dirty="0"/>
          </a:p>
        </p:txBody>
      </p:sp>
    </p:spTree>
    <p:extLst>
      <p:ext uri="{BB962C8B-B14F-4D97-AF65-F5344CB8AC3E}">
        <p14:creationId xmlns:p14="http://schemas.microsoft.com/office/powerpoint/2010/main" val="1613090230"/>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ection Header">
    <p:bg>
      <p:bgPr>
        <a:blipFill dpi="0" rotWithShape="0">
          <a:blip r:embed="rId2" cstate="screen">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a:xfrm>
            <a:off x="566739" y="1"/>
            <a:ext cx="6524625" cy="854075"/>
          </a:xfrm>
        </p:spPr>
        <p:txBody>
          <a:bodyPr/>
          <a:lstStyle>
            <a:lvl1pPr>
              <a:defRPr cap="all"/>
            </a:lvl1pPr>
          </a:lstStyle>
          <a:p>
            <a:r>
              <a:rPr lang="nl-NL"/>
              <a:t>Klik om de stijl te bewerken</a:t>
            </a:r>
            <a:endParaRPr lang="nl-NL" dirty="0"/>
          </a:p>
        </p:txBody>
      </p:sp>
      <p:sp>
        <p:nvSpPr>
          <p:cNvPr id="10" name="Tijdelijke aanduiding voor afbeelding 2"/>
          <p:cNvSpPr>
            <a:spLocks noGrp="1"/>
          </p:cNvSpPr>
          <p:nvPr>
            <p:ph type="pic" idx="14"/>
          </p:nvPr>
        </p:nvSpPr>
        <p:spPr>
          <a:xfrm>
            <a:off x="5969102" y="2583652"/>
            <a:ext cx="2880000" cy="2880000"/>
          </a:xfrm>
        </p:spPr>
        <p:txBody>
          <a:bodyPr/>
          <a:lstStyle>
            <a:lvl1pPr marL="0" indent="0">
              <a:buNone/>
              <a:defRPr sz="800">
                <a:solidFill>
                  <a:schemeClr val="accent4"/>
                </a:solidFill>
              </a:defRPr>
            </a:lvl1pPr>
            <a:lvl2pPr marL="457177" indent="0">
              <a:buNone/>
              <a:defRPr sz="2800"/>
            </a:lvl2pPr>
            <a:lvl3pPr marL="914353" indent="0">
              <a:buNone/>
              <a:defRPr sz="2400"/>
            </a:lvl3pPr>
            <a:lvl4pPr marL="1371530" indent="0">
              <a:buNone/>
              <a:defRPr sz="2000"/>
            </a:lvl4pPr>
            <a:lvl5pPr marL="1828706" indent="0">
              <a:buNone/>
              <a:defRPr sz="2000"/>
            </a:lvl5pPr>
            <a:lvl6pPr marL="2285883" indent="0">
              <a:buNone/>
              <a:defRPr sz="2000"/>
            </a:lvl6pPr>
            <a:lvl7pPr marL="2743060" indent="0">
              <a:buNone/>
              <a:defRPr sz="2000"/>
            </a:lvl7pPr>
            <a:lvl8pPr marL="3200236" indent="0">
              <a:buNone/>
              <a:defRPr sz="2000"/>
            </a:lvl8pPr>
            <a:lvl9pPr marL="3657413" indent="0">
              <a:buNone/>
              <a:defRPr sz="2000"/>
            </a:lvl9pPr>
          </a:lstStyle>
          <a:p>
            <a:pPr lvl="0"/>
            <a:r>
              <a:rPr lang="en-US" noProof="0"/>
              <a:t>Click icon to add picture</a:t>
            </a:r>
            <a:endParaRPr lang="nl-NL" noProof="0" dirty="0"/>
          </a:p>
        </p:txBody>
      </p:sp>
      <p:sp>
        <p:nvSpPr>
          <p:cNvPr id="11" name="Tijdelijke aanduiding voor inhoud 10"/>
          <p:cNvSpPr>
            <a:spLocks noGrp="1"/>
          </p:cNvSpPr>
          <p:nvPr>
            <p:ph sz="quarter" idx="15"/>
          </p:nvPr>
        </p:nvSpPr>
        <p:spPr>
          <a:xfrm>
            <a:off x="566738" y="2583652"/>
            <a:ext cx="5283200" cy="3674274"/>
          </a:xfrm>
        </p:spPr>
        <p:txBody>
          <a:bodyPr/>
          <a:lstStyle>
            <a:lvl1pPr>
              <a:lnSpc>
                <a:spcPct val="100000"/>
              </a:lnSpc>
              <a:defRPr sz="5400" b="1" i="0">
                <a:solidFill>
                  <a:schemeClr val="bg2"/>
                </a:solidFill>
              </a:defRPr>
            </a:lvl1pPr>
          </a:lstStyle>
          <a:p>
            <a:pPr lvl="0"/>
            <a:r>
              <a:rPr lang="en-US"/>
              <a:t>Click to edit Master text styles</a:t>
            </a:r>
          </a:p>
        </p:txBody>
      </p:sp>
      <p:sp>
        <p:nvSpPr>
          <p:cNvPr id="5" name="Tijdelijke aanduiding voor datum 2">
            <a:extLst>
              <a:ext uri="{FF2B5EF4-FFF2-40B4-BE49-F238E27FC236}">
                <a16:creationId xmlns:a16="http://schemas.microsoft.com/office/drawing/2014/main" id="{52402AE2-1630-4C5B-8BE3-582094E50AF9}"/>
              </a:ext>
            </a:extLst>
          </p:cNvPr>
          <p:cNvSpPr>
            <a:spLocks noGrp="1"/>
          </p:cNvSpPr>
          <p:nvPr>
            <p:ph type="dt" sz="half" idx="16"/>
          </p:nvPr>
        </p:nvSpPr>
        <p:spPr/>
        <p:txBody>
          <a:bodyPr/>
          <a:lstStyle>
            <a:lvl1pPr>
              <a:defRPr/>
            </a:lvl1pPr>
          </a:lstStyle>
          <a:p>
            <a:pPr>
              <a:defRPr/>
            </a:pPr>
            <a:fld id="{E85202E0-1158-4E7E-B955-EBA2154DA2FD}" type="datetime5">
              <a:rPr lang="en-US"/>
              <a:pPr>
                <a:defRPr/>
              </a:pPr>
              <a:t>1-Dec-21</a:t>
            </a:fld>
            <a:endParaRPr lang="en-GB" dirty="0"/>
          </a:p>
        </p:txBody>
      </p:sp>
      <p:sp>
        <p:nvSpPr>
          <p:cNvPr id="6" name="Tijdelijke aanduiding voor voettekst 3">
            <a:extLst>
              <a:ext uri="{FF2B5EF4-FFF2-40B4-BE49-F238E27FC236}">
                <a16:creationId xmlns:a16="http://schemas.microsoft.com/office/drawing/2014/main" id="{F6CF5678-DB14-4C2E-811F-CF2A19A7041B}"/>
              </a:ext>
            </a:extLst>
          </p:cNvPr>
          <p:cNvSpPr>
            <a:spLocks noGrp="1"/>
          </p:cNvSpPr>
          <p:nvPr>
            <p:ph type="ftr" sz="quarter" idx="17"/>
          </p:nvPr>
        </p:nvSpPr>
        <p:spPr/>
        <p:txBody>
          <a:bodyPr/>
          <a:lstStyle>
            <a:lvl1pPr>
              <a:defRPr/>
            </a:lvl1pPr>
          </a:lstStyle>
          <a:p>
            <a:pPr>
              <a:defRPr/>
            </a:pPr>
            <a:r>
              <a:rPr lang="en-GB"/>
              <a:t>FOS INtroduction 2018</a:t>
            </a:r>
          </a:p>
        </p:txBody>
      </p:sp>
      <p:sp>
        <p:nvSpPr>
          <p:cNvPr id="7" name="Tijdelijke aanduiding voor dianummer 4">
            <a:extLst>
              <a:ext uri="{FF2B5EF4-FFF2-40B4-BE49-F238E27FC236}">
                <a16:creationId xmlns:a16="http://schemas.microsoft.com/office/drawing/2014/main" id="{339E05C4-BF5D-4DCC-9D12-E5A3280B8FA0}"/>
              </a:ext>
            </a:extLst>
          </p:cNvPr>
          <p:cNvSpPr>
            <a:spLocks noGrp="1"/>
          </p:cNvSpPr>
          <p:nvPr>
            <p:ph type="sldNum" sz="quarter" idx="18"/>
          </p:nvPr>
        </p:nvSpPr>
        <p:spPr/>
        <p:txBody>
          <a:bodyPr/>
          <a:lstStyle>
            <a:lvl1pPr>
              <a:defRPr/>
            </a:lvl1pPr>
          </a:lstStyle>
          <a:p>
            <a:pPr>
              <a:defRPr/>
            </a:pPr>
            <a:fld id="{DCDF4FF3-FB42-4288-9BF0-D73FA65B2A48}" type="slidenum">
              <a:rPr lang="en-GB" altLang="nl-NL"/>
              <a:pPr>
                <a:defRPr/>
              </a:pPr>
              <a:t>‹#›</a:t>
            </a:fld>
            <a:endParaRPr lang="en-GB" altLang="nl-NL"/>
          </a:p>
        </p:txBody>
      </p:sp>
    </p:spTree>
    <p:extLst>
      <p:ext uri="{BB962C8B-B14F-4D97-AF65-F5344CB8AC3E}">
        <p14:creationId xmlns:p14="http://schemas.microsoft.com/office/powerpoint/2010/main" val="38337834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1875679179"/>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_Section Header with Logo">
    <p:bg>
      <p:bgPr>
        <a:blipFill dpi="0" rotWithShape="0">
          <a:blip r:embed="rId2" cstate="screen">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5" name="Afbeelding 13" descr="logo lumc_BLOKJES_PPT_20 mm NL.pdf">
            <a:extLst>
              <a:ext uri="{FF2B5EF4-FFF2-40B4-BE49-F238E27FC236}">
                <a16:creationId xmlns:a16="http://schemas.microsoft.com/office/drawing/2014/main" id="{F8326EB3-24DD-4FEB-ACBB-6AA38A90C79C}"/>
              </a:ext>
            </a:extLst>
          </p:cNvPr>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8278813" y="280988"/>
            <a:ext cx="576262"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el 1"/>
          <p:cNvSpPr>
            <a:spLocks noGrp="1"/>
          </p:cNvSpPr>
          <p:nvPr>
            <p:ph type="title"/>
          </p:nvPr>
        </p:nvSpPr>
        <p:spPr>
          <a:xfrm>
            <a:off x="566739" y="1"/>
            <a:ext cx="6524625" cy="854075"/>
          </a:xfrm>
        </p:spPr>
        <p:txBody>
          <a:bodyPr/>
          <a:lstStyle>
            <a:lvl1pPr>
              <a:defRPr cap="all"/>
            </a:lvl1pPr>
          </a:lstStyle>
          <a:p>
            <a:r>
              <a:rPr lang="nl-NL"/>
              <a:t>Klik om de stijl te bewerken</a:t>
            </a:r>
            <a:endParaRPr lang="nl-NL" dirty="0"/>
          </a:p>
        </p:txBody>
      </p:sp>
      <p:sp>
        <p:nvSpPr>
          <p:cNvPr id="10" name="Tijdelijke aanduiding voor afbeelding 2"/>
          <p:cNvSpPr>
            <a:spLocks noGrp="1"/>
          </p:cNvSpPr>
          <p:nvPr>
            <p:ph type="pic" idx="14"/>
          </p:nvPr>
        </p:nvSpPr>
        <p:spPr>
          <a:xfrm>
            <a:off x="5969102" y="2583652"/>
            <a:ext cx="2880000" cy="2880000"/>
          </a:xfrm>
        </p:spPr>
        <p:txBody>
          <a:bodyPr/>
          <a:lstStyle>
            <a:lvl1pPr marL="0" indent="0">
              <a:buNone/>
              <a:defRPr sz="800">
                <a:solidFill>
                  <a:schemeClr val="accent4"/>
                </a:solidFill>
              </a:defRPr>
            </a:lvl1pPr>
            <a:lvl2pPr marL="457177" indent="0">
              <a:buNone/>
              <a:defRPr sz="2800"/>
            </a:lvl2pPr>
            <a:lvl3pPr marL="914353" indent="0">
              <a:buNone/>
              <a:defRPr sz="2400"/>
            </a:lvl3pPr>
            <a:lvl4pPr marL="1371530" indent="0">
              <a:buNone/>
              <a:defRPr sz="2000"/>
            </a:lvl4pPr>
            <a:lvl5pPr marL="1828706" indent="0">
              <a:buNone/>
              <a:defRPr sz="2000"/>
            </a:lvl5pPr>
            <a:lvl6pPr marL="2285883" indent="0">
              <a:buNone/>
              <a:defRPr sz="2000"/>
            </a:lvl6pPr>
            <a:lvl7pPr marL="2743060" indent="0">
              <a:buNone/>
              <a:defRPr sz="2000"/>
            </a:lvl7pPr>
            <a:lvl8pPr marL="3200236" indent="0">
              <a:buNone/>
              <a:defRPr sz="2000"/>
            </a:lvl8pPr>
            <a:lvl9pPr marL="3657413" indent="0">
              <a:buNone/>
              <a:defRPr sz="2000"/>
            </a:lvl9pPr>
          </a:lstStyle>
          <a:p>
            <a:pPr lvl="0"/>
            <a:r>
              <a:rPr lang="en-US" noProof="0"/>
              <a:t>Click icon to add picture</a:t>
            </a:r>
            <a:endParaRPr lang="nl-NL" noProof="0" dirty="0"/>
          </a:p>
        </p:txBody>
      </p:sp>
      <p:sp>
        <p:nvSpPr>
          <p:cNvPr id="11" name="Tijdelijke aanduiding voor inhoud 10"/>
          <p:cNvSpPr>
            <a:spLocks noGrp="1"/>
          </p:cNvSpPr>
          <p:nvPr>
            <p:ph sz="quarter" idx="15"/>
          </p:nvPr>
        </p:nvSpPr>
        <p:spPr>
          <a:xfrm>
            <a:off x="566738" y="2583652"/>
            <a:ext cx="5283200" cy="3674274"/>
          </a:xfrm>
        </p:spPr>
        <p:txBody>
          <a:bodyPr/>
          <a:lstStyle>
            <a:lvl1pPr>
              <a:lnSpc>
                <a:spcPct val="100000"/>
              </a:lnSpc>
              <a:defRPr sz="5400" b="1" i="0">
                <a:solidFill>
                  <a:schemeClr val="bg2"/>
                </a:solidFill>
              </a:defRPr>
            </a:lvl1pPr>
          </a:lstStyle>
          <a:p>
            <a:pPr lvl="0"/>
            <a:r>
              <a:rPr lang="en-US"/>
              <a:t>Click to edit Master text styles</a:t>
            </a:r>
          </a:p>
        </p:txBody>
      </p:sp>
      <p:sp>
        <p:nvSpPr>
          <p:cNvPr id="6" name="Tijdelijke aanduiding voor datum 2">
            <a:extLst>
              <a:ext uri="{FF2B5EF4-FFF2-40B4-BE49-F238E27FC236}">
                <a16:creationId xmlns:a16="http://schemas.microsoft.com/office/drawing/2014/main" id="{6C70FEFD-31C3-43B5-819F-E0B499C28C45}"/>
              </a:ext>
            </a:extLst>
          </p:cNvPr>
          <p:cNvSpPr>
            <a:spLocks noGrp="1"/>
          </p:cNvSpPr>
          <p:nvPr>
            <p:ph type="dt" sz="half" idx="16"/>
          </p:nvPr>
        </p:nvSpPr>
        <p:spPr/>
        <p:txBody>
          <a:bodyPr/>
          <a:lstStyle>
            <a:lvl1pPr>
              <a:defRPr/>
            </a:lvl1pPr>
          </a:lstStyle>
          <a:p>
            <a:pPr>
              <a:defRPr/>
            </a:pPr>
            <a:fld id="{9E160FC2-502A-4161-B7EF-517273B486EC}" type="datetime5">
              <a:rPr lang="en-US"/>
              <a:pPr>
                <a:defRPr/>
              </a:pPr>
              <a:t>1-Dec-21</a:t>
            </a:fld>
            <a:endParaRPr lang="en-GB" dirty="0"/>
          </a:p>
        </p:txBody>
      </p:sp>
      <p:sp>
        <p:nvSpPr>
          <p:cNvPr id="7" name="Tijdelijke aanduiding voor voettekst 3">
            <a:extLst>
              <a:ext uri="{FF2B5EF4-FFF2-40B4-BE49-F238E27FC236}">
                <a16:creationId xmlns:a16="http://schemas.microsoft.com/office/drawing/2014/main" id="{EE320868-B346-4126-B917-0B890B36A2DA}"/>
              </a:ext>
            </a:extLst>
          </p:cNvPr>
          <p:cNvSpPr>
            <a:spLocks noGrp="1"/>
          </p:cNvSpPr>
          <p:nvPr>
            <p:ph type="ftr" sz="quarter" idx="17"/>
          </p:nvPr>
        </p:nvSpPr>
        <p:spPr/>
        <p:txBody>
          <a:bodyPr/>
          <a:lstStyle>
            <a:lvl1pPr>
              <a:defRPr/>
            </a:lvl1pPr>
          </a:lstStyle>
          <a:p>
            <a:pPr>
              <a:defRPr/>
            </a:pPr>
            <a:r>
              <a:rPr lang="en-GB"/>
              <a:t>FOS INtroduction 2018</a:t>
            </a:r>
          </a:p>
        </p:txBody>
      </p:sp>
      <p:sp>
        <p:nvSpPr>
          <p:cNvPr id="8" name="Tijdelijke aanduiding voor dianummer 4">
            <a:extLst>
              <a:ext uri="{FF2B5EF4-FFF2-40B4-BE49-F238E27FC236}">
                <a16:creationId xmlns:a16="http://schemas.microsoft.com/office/drawing/2014/main" id="{48D0F1C0-5253-4CA6-854B-57962BC1041C}"/>
              </a:ext>
            </a:extLst>
          </p:cNvPr>
          <p:cNvSpPr>
            <a:spLocks noGrp="1"/>
          </p:cNvSpPr>
          <p:nvPr>
            <p:ph type="sldNum" sz="quarter" idx="18"/>
          </p:nvPr>
        </p:nvSpPr>
        <p:spPr/>
        <p:txBody>
          <a:bodyPr/>
          <a:lstStyle>
            <a:lvl1pPr>
              <a:defRPr/>
            </a:lvl1pPr>
          </a:lstStyle>
          <a:p>
            <a:pPr>
              <a:defRPr/>
            </a:pPr>
            <a:fld id="{1BB07EB7-91EC-4381-8F2D-7173116B7221}" type="slidenum">
              <a:rPr lang="en-GB" altLang="nl-NL"/>
              <a:pPr>
                <a:defRPr/>
              </a:pPr>
              <a:t>‹#›</a:t>
            </a:fld>
            <a:endParaRPr lang="en-GB" altLang="nl-NL"/>
          </a:p>
        </p:txBody>
      </p:sp>
    </p:spTree>
    <p:extLst>
      <p:ext uri="{BB962C8B-B14F-4D97-AF65-F5344CB8AC3E}">
        <p14:creationId xmlns:p14="http://schemas.microsoft.com/office/powerpoint/2010/main" val="237833475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el 1"/>
          <p:cNvSpPr>
            <a:spLocks noGrp="1"/>
          </p:cNvSpPr>
          <p:nvPr>
            <p:ph type="title"/>
          </p:nvPr>
        </p:nvSpPr>
        <p:spPr>
          <a:xfrm>
            <a:off x="566739" y="1"/>
            <a:ext cx="6524625" cy="854075"/>
          </a:xfrm>
        </p:spPr>
        <p:txBody>
          <a:bodyPr/>
          <a:lstStyle/>
          <a:p>
            <a:r>
              <a:rPr lang="en-US"/>
              <a:t>Click to edit Master title style</a:t>
            </a:r>
            <a:endParaRPr lang="nl-NL"/>
          </a:p>
        </p:txBody>
      </p:sp>
      <p:sp>
        <p:nvSpPr>
          <p:cNvPr id="3" name="Tijdelijke aanduiding voor inhoud 2"/>
          <p:cNvSpPr>
            <a:spLocks noGrp="1"/>
          </p:cNvSpPr>
          <p:nvPr>
            <p:ph idx="1"/>
          </p:nvPr>
        </p:nvSpPr>
        <p:spPr>
          <a:xfrm>
            <a:off x="566738" y="1144588"/>
            <a:ext cx="8291512" cy="5113338"/>
          </a:xfrm>
        </p:spPr>
        <p:txBody>
          <a:bodyPr/>
          <a:lstStyle>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dirty="0"/>
          </a:p>
        </p:txBody>
      </p:sp>
      <p:sp>
        <p:nvSpPr>
          <p:cNvPr id="4" name="Rectangle 4">
            <a:extLst>
              <a:ext uri="{FF2B5EF4-FFF2-40B4-BE49-F238E27FC236}">
                <a16:creationId xmlns:a16="http://schemas.microsoft.com/office/drawing/2014/main" id="{FAC936DA-790A-4DC4-86C7-8CF0BE3C2DE4}"/>
              </a:ext>
            </a:extLst>
          </p:cNvPr>
          <p:cNvSpPr>
            <a:spLocks noGrp="1" noChangeArrowheads="1"/>
          </p:cNvSpPr>
          <p:nvPr>
            <p:ph type="dt" sz="half" idx="10"/>
          </p:nvPr>
        </p:nvSpPr>
        <p:spPr>
          <a:xfrm>
            <a:off x="6350000" y="6553200"/>
            <a:ext cx="2508250" cy="304800"/>
          </a:xfrm>
        </p:spPr>
        <p:txBody>
          <a:bodyPr/>
          <a:lstStyle>
            <a:lvl1pPr algn="r">
              <a:defRPr sz="1200">
                <a:solidFill>
                  <a:srgbClr val="FFFFFF"/>
                </a:solidFill>
                <a:latin typeface="+mn-lt"/>
              </a:defRPr>
            </a:lvl1pPr>
          </a:lstStyle>
          <a:p>
            <a:pPr>
              <a:defRPr/>
            </a:pPr>
            <a:fld id="{79BE43F1-E100-4753-AD1C-DE19DE0CB5B6}" type="datetime5">
              <a:rPr lang="en-US"/>
              <a:pPr>
                <a:defRPr/>
              </a:pPr>
              <a:t>1-Dec-21</a:t>
            </a:fld>
            <a:endParaRPr lang="en-GB" dirty="0"/>
          </a:p>
        </p:txBody>
      </p:sp>
      <p:sp>
        <p:nvSpPr>
          <p:cNvPr id="5" name="Rectangle 6">
            <a:extLst>
              <a:ext uri="{FF2B5EF4-FFF2-40B4-BE49-F238E27FC236}">
                <a16:creationId xmlns:a16="http://schemas.microsoft.com/office/drawing/2014/main" id="{3DDF5BFA-C6E4-4B6F-941B-FF853CE9E169}"/>
              </a:ext>
            </a:extLst>
          </p:cNvPr>
          <p:cNvSpPr>
            <a:spLocks noGrp="1" noChangeArrowheads="1"/>
          </p:cNvSpPr>
          <p:nvPr>
            <p:ph type="sldNum" sz="quarter" idx="11"/>
          </p:nvPr>
        </p:nvSpPr>
        <p:spPr/>
        <p:txBody>
          <a:bodyPr/>
          <a:lstStyle>
            <a:lvl1pPr>
              <a:defRPr/>
            </a:lvl1pPr>
          </a:lstStyle>
          <a:p>
            <a:pPr>
              <a:defRPr/>
            </a:pPr>
            <a:fld id="{B0700289-ABC6-43E7-BF55-4A15594518E5}" type="slidenum">
              <a:rPr lang="en-GB" altLang="nl-NL"/>
              <a:pPr>
                <a:defRPr/>
              </a:pPr>
              <a:t>‹#›</a:t>
            </a:fld>
            <a:endParaRPr lang="en-GB" altLang="nl-NL"/>
          </a:p>
        </p:txBody>
      </p:sp>
      <p:sp>
        <p:nvSpPr>
          <p:cNvPr id="6" name="Footer Placeholder 5">
            <a:extLst>
              <a:ext uri="{FF2B5EF4-FFF2-40B4-BE49-F238E27FC236}">
                <a16:creationId xmlns:a16="http://schemas.microsoft.com/office/drawing/2014/main" id="{E03FCBBE-80A0-4E74-A173-211CD3465BC1}"/>
              </a:ext>
            </a:extLst>
          </p:cNvPr>
          <p:cNvSpPr>
            <a:spLocks noGrp="1" noChangeArrowheads="1"/>
          </p:cNvSpPr>
          <p:nvPr>
            <p:ph type="ftr" sz="quarter" idx="12"/>
          </p:nvPr>
        </p:nvSpPr>
        <p:spPr>
          <a:xfrm>
            <a:off x="1304925" y="6553200"/>
            <a:ext cx="4708525" cy="304800"/>
          </a:xfrm>
        </p:spPr>
        <p:txBody>
          <a:bodyPr/>
          <a:lstStyle>
            <a:lvl1pPr>
              <a:defRPr sz="1200">
                <a:solidFill>
                  <a:srgbClr val="FFFFFF"/>
                </a:solidFill>
                <a:latin typeface="+mn-lt"/>
              </a:defRPr>
            </a:lvl1pPr>
          </a:lstStyle>
          <a:p>
            <a:pPr>
              <a:defRPr/>
            </a:pPr>
            <a:r>
              <a:rPr lang="en-GB"/>
              <a:t>FOS INtroduction 2018</a:t>
            </a:r>
          </a:p>
        </p:txBody>
      </p:sp>
    </p:spTree>
    <p:extLst>
      <p:ext uri="{BB962C8B-B14F-4D97-AF65-F5344CB8AC3E}">
        <p14:creationId xmlns:p14="http://schemas.microsoft.com/office/powerpoint/2010/main" val="109159153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obj" preserve="1">
  <p:cSld name="1_Title and Content with Logo">
    <p:spTree>
      <p:nvGrpSpPr>
        <p:cNvPr id="1" name=""/>
        <p:cNvGrpSpPr/>
        <p:nvPr/>
      </p:nvGrpSpPr>
      <p:grpSpPr>
        <a:xfrm>
          <a:off x="0" y="0"/>
          <a:ext cx="0" cy="0"/>
          <a:chOff x="0" y="0"/>
          <a:chExt cx="0" cy="0"/>
        </a:xfrm>
      </p:grpSpPr>
      <p:pic>
        <p:nvPicPr>
          <p:cNvPr id="4" name="Afbeelding 13" descr="logo lumc_BLOKJES_PPT_20 mm NL.pdf">
            <a:extLst>
              <a:ext uri="{FF2B5EF4-FFF2-40B4-BE49-F238E27FC236}">
                <a16:creationId xmlns:a16="http://schemas.microsoft.com/office/drawing/2014/main" id="{47B592E6-C08C-4F2A-8C95-A74D691120C5}"/>
              </a:ext>
            </a:extLst>
          </p:cNvPr>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8278813" y="280988"/>
            <a:ext cx="576262"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el 1"/>
          <p:cNvSpPr>
            <a:spLocks noGrp="1"/>
          </p:cNvSpPr>
          <p:nvPr>
            <p:ph type="title"/>
          </p:nvPr>
        </p:nvSpPr>
        <p:spPr>
          <a:xfrm>
            <a:off x="566739" y="1"/>
            <a:ext cx="6524625" cy="854075"/>
          </a:xfrm>
        </p:spPr>
        <p:txBody>
          <a:bodyPr/>
          <a:lstStyle/>
          <a:p>
            <a:r>
              <a:rPr lang="en-US"/>
              <a:t>Click to edit Master title style</a:t>
            </a:r>
            <a:endParaRPr lang="nl-NL"/>
          </a:p>
        </p:txBody>
      </p:sp>
      <p:sp>
        <p:nvSpPr>
          <p:cNvPr id="3" name="Tijdelijke aanduiding voor inhoud 2"/>
          <p:cNvSpPr>
            <a:spLocks noGrp="1"/>
          </p:cNvSpPr>
          <p:nvPr>
            <p:ph idx="1"/>
          </p:nvPr>
        </p:nvSpPr>
        <p:spPr>
          <a:xfrm>
            <a:off x="566738" y="1144588"/>
            <a:ext cx="8291512" cy="5113338"/>
          </a:xfrm>
        </p:spPr>
        <p:txBody>
          <a:bodyPr/>
          <a:lstStyle>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dirty="0"/>
          </a:p>
        </p:txBody>
      </p:sp>
      <p:sp>
        <p:nvSpPr>
          <p:cNvPr id="5" name="Date Placeholder 4">
            <a:extLst>
              <a:ext uri="{FF2B5EF4-FFF2-40B4-BE49-F238E27FC236}">
                <a16:creationId xmlns:a16="http://schemas.microsoft.com/office/drawing/2014/main" id="{2C3006C0-249D-4E16-BB3C-161914C551E3}"/>
              </a:ext>
            </a:extLst>
          </p:cNvPr>
          <p:cNvSpPr>
            <a:spLocks noGrp="1" noChangeArrowheads="1"/>
          </p:cNvSpPr>
          <p:nvPr>
            <p:ph type="dt" sz="half" idx="10"/>
          </p:nvPr>
        </p:nvSpPr>
        <p:spPr>
          <a:xfrm>
            <a:off x="6350000" y="6553200"/>
            <a:ext cx="2508250" cy="304800"/>
          </a:xfrm>
        </p:spPr>
        <p:txBody>
          <a:bodyPr/>
          <a:lstStyle>
            <a:lvl1pPr algn="r">
              <a:defRPr sz="1200">
                <a:solidFill>
                  <a:srgbClr val="FFFFFF"/>
                </a:solidFill>
                <a:latin typeface="+mn-lt"/>
              </a:defRPr>
            </a:lvl1pPr>
          </a:lstStyle>
          <a:p>
            <a:pPr>
              <a:defRPr/>
            </a:pPr>
            <a:fld id="{E908F7D3-FFAF-46F8-8B7C-1DC3A5EF0E74}" type="datetime5">
              <a:rPr lang="en-US"/>
              <a:pPr>
                <a:defRPr/>
              </a:pPr>
              <a:t>1-Dec-21</a:t>
            </a:fld>
            <a:endParaRPr lang="en-GB" dirty="0"/>
          </a:p>
        </p:txBody>
      </p:sp>
      <p:sp>
        <p:nvSpPr>
          <p:cNvPr id="6" name="Rectangle 6">
            <a:extLst>
              <a:ext uri="{FF2B5EF4-FFF2-40B4-BE49-F238E27FC236}">
                <a16:creationId xmlns:a16="http://schemas.microsoft.com/office/drawing/2014/main" id="{24E5047B-F71C-4709-A85E-70618F74235F}"/>
              </a:ext>
            </a:extLst>
          </p:cNvPr>
          <p:cNvSpPr>
            <a:spLocks noGrp="1" noChangeArrowheads="1"/>
          </p:cNvSpPr>
          <p:nvPr>
            <p:ph type="sldNum" sz="quarter" idx="11"/>
          </p:nvPr>
        </p:nvSpPr>
        <p:spPr/>
        <p:txBody>
          <a:bodyPr/>
          <a:lstStyle>
            <a:lvl1pPr>
              <a:defRPr/>
            </a:lvl1pPr>
          </a:lstStyle>
          <a:p>
            <a:pPr>
              <a:defRPr/>
            </a:pPr>
            <a:fld id="{D12224D1-4ADE-4432-B087-60ADEA7DDC3A}" type="slidenum">
              <a:rPr lang="en-GB" altLang="nl-NL"/>
              <a:pPr>
                <a:defRPr/>
              </a:pPr>
              <a:t>‹#›</a:t>
            </a:fld>
            <a:endParaRPr lang="en-GB" altLang="nl-NL"/>
          </a:p>
        </p:txBody>
      </p:sp>
      <p:sp>
        <p:nvSpPr>
          <p:cNvPr id="7" name="Rectangle 5">
            <a:extLst>
              <a:ext uri="{FF2B5EF4-FFF2-40B4-BE49-F238E27FC236}">
                <a16:creationId xmlns:a16="http://schemas.microsoft.com/office/drawing/2014/main" id="{E0273E44-C2A3-42D7-BD83-4F30DA4614A8}"/>
              </a:ext>
            </a:extLst>
          </p:cNvPr>
          <p:cNvSpPr>
            <a:spLocks noGrp="1" noChangeArrowheads="1"/>
          </p:cNvSpPr>
          <p:nvPr>
            <p:ph type="ftr" sz="quarter" idx="12"/>
          </p:nvPr>
        </p:nvSpPr>
        <p:spPr>
          <a:xfrm>
            <a:off x="1304925" y="6553200"/>
            <a:ext cx="4708525" cy="304800"/>
          </a:xfrm>
        </p:spPr>
        <p:txBody>
          <a:bodyPr/>
          <a:lstStyle>
            <a:lvl1pPr>
              <a:defRPr sz="1200">
                <a:solidFill>
                  <a:srgbClr val="FFFFFF"/>
                </a:solidFill>
                <a:latin typeface="+mn-lt"/>
              </a:defRPr>
            </a:lvl1pPr>
          </a:lstStyle>
          <a:p>
            <a:pPr>
              <a:defRPr/>
            </a:pPr>
            <a:r>
              <a:rPr lang="en-GB"/>
              <a:t>FOS INtroduction 2018</a:t>
            </a:r>
          </a:p>
        </p:txBody>
      </p:sp>
    </p:spTree>
    <p:extLst>
      <p:ext uri="{BB962C8B-B14F-4D97-AF65-F5344CB8AC3E}">
        <p14:creationId xmlns:p14="http://schemas.microsoft.com/office/powerpoint/2010/main" val="3285022940"/>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lide without footer">
    <p:spTree>
      <p:nvGrpSpPr>
        <p:cNvPr id="1" name=""/>
        <p:cNvGrpSpPr/>
        <p:nvPr/>
      </p:nvGrpSpPr>
      <p:grpSpPr>
        <a:xfrm>
          <a:off x="0" y="0"/>
          <a:ext cx="0" cy="0"/>
          <a:chOff x="0" y="0"/>
          <a:chExt cx="0" cy="0"/>
        </a:xfrm>
      </p:grpSpPr>
      <p:sp>
        <p:nvSpPr>
          <p:cNvPr id="5" name="Rechthoek 13">
            <a:extLst>
              <a:ext uri="{FF2B5EF4-FFF2-40B4-BE49-F238E27FC236}">
                <a16:creationId xmlns:a16="http://schemas.microsoft.com/office/drawing/2014/main" id="{F4B6906A-82B7-4C11-93A1-1933F1B574C0}"/>
              </a:ext>
            </a:extLst>
          </p:cNvPr>
          <p:cNvSpPr>
            <a:spLocks noChangeArrowheads="1"/>
          </p:cNvSpPr>
          <p:nvPr userDrawn="1"/>
        </p:nvSpPr>
        <p:spPr bwMode="auto">
          <a:xfrm>
            <a:off x="0" y="6527800"/>
            <a:ext cx="9144000" cy="330200"/>
          </a:xfrm>
          <a:prstGeom prst="rect">
            <a:avLst/>
          </a:prstGeom>
          <a:solidFill>
            <a:schemeClr val="bg1"/>
          </a:solidFill>
          <a:ln w="9525" algn="ctr">
            <a:solidFill>
              <a:schemeClr val="tx1"/>
            </a:solidFill>
            <a:round/>
            <a:headEnd/>
            <a:tailEnd/>
          </a:ln>
        </p:spPr>
        <p:txBody>
          <a:bodyPr/>
          <a:lstStyle>
            <a:lvl1pPr defTabSz="912813">
              <a:defRPr>
                <a:solidFill>
                  <a:schemeClr val="tx1"/>
                </a:solidFill>
                <a:latin typeface="Arial" panose="020B0604020202020204" pitchFamily="34" charset="0"/>
                <a:cs typeface="Arial" panose="020B0604020202020204" pitchFamily="34" charset="0"/>
              </a:defRPr>
            </a:lvl1pPr>
            <a:lvl2pPr marL="742950" indent="-285750" defTabSz="912813">
              <a:defRPr>
                <a:solidFill>
                  <a:schemeClr val="tx1"/>
                </a:solidFill>
                <a:latin typeface="Arial" panose="020B0604020202020204" pitchFamily="34" charset="0"/>
                <a:cs typeface="Arial" panose="020B0604020202020204" pitchFamily="34" charset="0"/>
              </a:defRPr>
            </a:lvl2pPr>
            <a:lvl3pPr marL="1143000" indent="-228600" defTabSz="912813">
              <a:defRPr>
                <a:solidFill>
                  <a:schemeClr val="tx1"/>
                </a:solidFill>
                <a:latin typeface="Arial" panose="020B0604020202020204" pitchFamily="34" charset="0"/>
                <a:cs typeface="Arial" panose="020B0604020202020204" pitchFamily="34" charset="0"/>
              </a:defRPr>
            </a:lvl3pPr>
            <a:lvl4pPr marL="1600200" indent="-228600" defTabSz="912813">
              <a:defRPr>
                <a:solidFill>
                  <a:schemeClr val="tx1"/>
                </a:solidFill>
                <a:latin typeface="Arial" panose="020B0604020202020204" pitchFamily="34" charset="0"/>
                <a:cs typeface="Arial" panose="020B0604020202020204" pitchFamily="34" charset="0"/>
              </a:defRPr>
            </a:lvl4pPr>
            <a:lvl5pPr marL="2057400" indent="-228600" defTabSz="912813">
              <a:defRPr>
                <a:solidFill>
                  <a:schemeClr val="tx1"/>
                </a:solidFill>
                <a:latin typeface="Arial" panose="020B0604020202020204" pitchFamily="34" charset="0"/>
                <a:cs typeface="Arial" panose="020B0604020202020204" pitchFamily="34" charset="0"/>
              </a:defRPr>
            </a:lvl5pPr>
            <a:lvl6pPr marL="25146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defRPr/>
            </a:pPr>
            <a:endParaRPr lang="nl-NL" altLang="nl-NL" sz="2400">
              <a:solidFill>
                <a:srgbClr val="FFFFFF"/>
              </a:solidFill>
              <a:latin typeface="Times" panose="02020603050405020304" pitchFamily="18" charset="0"/>
              <a:ea typeface="MS PGothic" panose="020B0600070205080204" pitchFamily="34" charset="-128"/>
            </a:endParaRPr>
          </a:p>
        </p:txBody>
      </p:sp>
      <p:sp>
        <p:nvSpPr>
          <p:cNvPr id="2" name="Titel 1"/>
          <p:cNvSpPr>
            <a:spLocks noGrp="1"/>
          </p:cNvSpPr>
          <p:nvPr>
            <p:ph type="title"/>
          </p:nvPr>
        </p:nvSpPr>
        <p:spPr>
          <a:xfrm>
            <a:off x="566739" y="1"/>
            <a:ext cx="6524625" cy="854075"/>
          </a:xfrm>
        </p:spPr>
        <p:txBody>
          <a:bodyPr/>
          <a:lstStyle/>
          <a:p>
            <a:r>
              <a:rPr lang="en-US"/>
              <a:t>Click to edit Master title style</a:t>
            </a:r>
            <a:endParaRPr lang="nl-NL" dirty="0"/>
          </a:p>
        </p:txBody>
      </p:sp>
      <p:sp>
        <p:nvSpPr>
          <p:cNvPr id="4" name="Tijdelijke aanduiding voor inhoud 2"/>
          <p:cNvSpPr>
            <a:spLocks noGrp="1"/>
          </p:cNvSpPr>
          <p:nvPr>
            <p:ph idx="1"/>
          </p:nvPr>
        </p:nvSpPr>
        <p:spPr>
          <a:xfrm>
            <a:off x="566738" y="1144588"/>
            <a:ext cx="8291512" cy="5383212"/>
          </a:xfrm>
        </p:spPr>
        <p:txBody>
          <a:bodyPr/>
          <a:lstStyle>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dirty="0"/>
          </a:p>
        </p:txBody>
      </p:sp>
    </p:spTree>
    <p:extLst>
      <p:ext uri="{BB962C8B-B14F-4D97-AF65-F5344CB8AC3E}">
        <p14:creationId xmlns:p14="http://schemas.microsoft.com/office/powerpoint/2010/main" val="2733921427"/>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ingle title line">
    <p:bg>
      <p:bgPr>
        <a:blipFill dpi="0" rotWithShape="0">
          <a:blip r:embed="rId2" cstate="screen">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hthoek 13">
            <a:extLst>
              <a:ext uri="{FF2B5EF4-FFF2-40B4-BE49-F238E27FC236}">
                <a16:creationId xmlns:a16="http://schemas.microsoft.com/office/drawing/2014/main" id="{00F18F23-7206-439D-B82D-DC0144C7858F}"/>
              </a:ext>
            </a:extLst>
          </p:cNvPr>
          <p:cNvSpPr>
            <a:spLocks noChangeArrowheads="1"/>
          </p:cNvSpPr>
          <p:nvPr userDrawn="1"/>
        </p:nvSpPr>
        <p:spPr bwMode="auto">
          <a:xfrm>
            <a:off x="0" y="6527800"/>
            <a:ext cx="9144000" cy="330200"/>
          </a:xfrm>
          <a:prstGeom prst="rect">
            <a:avLst/>
          </a:prstGeom>
          <a:solidFill>
            <a:schemeClr val="bg1"/>
          </a:solidFill>
          <a:ln w="9525" algn="ctr">
            <a:solidFill>
              <a:schemeClr val="tx1"/>
            </a:solidFill>
            <a:round/>
            <a:headEnd/>
            <a:tailEnd/>
          </a:ln>
        </p:spPr>
        <p:txBody>
          <a:bodyPr/>
          <a:lstStyle>
            <a:lvl1pPr defTabSz="912813">
              <a:defRPr>
                <a:solidFill>
                  <a:schemeClr val="tx1"/>
                </a:solidFill>
                <a:latin typeface="Arial" panose="020B0604020202020204" pitchFamily="34" charset="0"/>
                <a:cs typeface="Arial" panose="020B0604020202020204" pitchFamily="34" charset="0"/>
              </a:defRPr>
            </a:lvl1pPr>
            <a:lvl2pPr marL="742950" indent="-285750" defTabSz="912813">
              <a:defRPr>
                <a:solidFill>
                  <a:schemeClr val="tx1"/>
                </a:solidFill>
                <a:latin typeface="Arial" panose="020B0604020202020204" pitchFamily="34" charset="0"/>
                <a:cs typeface="Arial" panose="020B0604020202020204" pitchFamily="34" charset="0"/>
              </a:defRPr>
            </a:lvl2pPr>
            <a:lvl3pPr marL="1143000" indent="-228600" defTabSz="912813">
              <a:defRPr>
                <a:solidFill>
                  <a:schemeClr val="tx1"/>
                </a:solidFill>
                <a:latin typeface="Arial" panose="020B0604020202020204" pitchFamily="34" charset="0"/>
                <a:cs typeface="Arial" panose="020B0604020202020204" pitchFamily="34" charset="0"/>
              </a:defRPr>
            </a:lvl3pPr>
            <a:lvl4pPr marL="1600200" indent="-228600" defTabSz="912813">
              <a:defRPr>
                <a:solidFill>
                  <a:schemeClr val="tx1"/>
                </a:solidFill>
                <a:latin typeface="Arial" panose="020B0604020202020204" pitchFamily="34" charset="0"/>
                <a:cs typeface="Arial" panose="020B0604020202020204" pitchFamily="34" charset="0"/>
              </a:defRPr>
            </a:lvl4pPr>
            <a:lvl5pPr marL="2057400" indent="-228600" defTabSz="912813">
              <a:defRPr>
                <a:solidFill>
                  <a:schemeClr val="tx1"/>
                </a:solidFill>
                <a:latin typeface="Arial" panose="020B0604020202020204" pitchFamily="34" charset="0"/>
                <a:cs typeface="Arial" panose="020B0604020202020204" pitchFamily="34" charset="0"/>
              </a:defRPr>
            </a:lvl5pPr>
            <a:lvl6pPr marL="25146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defRPr/>
            </a:pPr>
            <a:endParaRPr lang="nl-NL" altLang="nl-NL" sz="2400">
              <a:solidFill>
                <a:srgbClr val="FFFFFF"/>
              </a:solidFill>
              <a:latin typeface="Times" panose="02020603050405020304" pitchFamily="18" charset="0"/>
              <a:ea typeface="MS PGothic" panose="020B0600070205080204" pitchFamily="34" charset="-128"/>
            </a:endParaRPr>
          </a:p>
        </p:txBody>
      </p:sp>
      <p:sp>
        <p:nvSpPr>
          <p:cNvPr id="8" name="Titel 1"/>
          <p:cNvSpPr>
            <a:spLocks noGrp="1"/>
          </p:cNvSpPr>
          <p:nvPr>
            <p:ph type="title"/>
          </p:nvPr>
        </p:nvSpPr>
        <p:spPr>
          <a:xfrm>
            <a:off x="566739" y="1"/>
            <a:ext cx="6524625" cy="501649"/>
          </a:xfrm>
        </p:spPr>
        <p:txBody>
          <a:bodyPr/>
          <a:lstStyle/>
          <a:p>
            <a:r>
              <a:rPr lang="en-US"/>
              <a:t>Click to edit Master title style</a:t>
            </a:r>
            <a:endParaRPr lang="nl-NL" dirty="0"/>
          </a:p>
        </p:txBody>
      </p:sp>
      <p:sp>
        <p:nvSpPr>
          <p:cNvPr id="5" name="Tijdelijke aanduiding voor inhoud 2"/>
          <p:cNvSpPr>
            <a:spLocks noGrp="1"/>
          </p:cNvSpPr>
          <p:nvPr>
            <p:ph idx="1"/>
          </p:nvPr>
        </p:nvSpPr>
        <p:spPr>
          <a:xfrm>
            <a:off x="566738" y="830263"/>
            <a:ext cx="8291512" cy="5697537"/>
          </a:xfrm>
        </p:spPr>
        <p:txBody>
          <a:bodyPr/>
          <a:lstStyle>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dirty="0"/>
          </a:p>
        </p:txBody>
      </p:sp>
    </p:spTree>
    <p:extLst>
      <p:ext uri="{BB962C8B-B14F-4D97-AF65-F5344CB8AC3E}">
        <p14:creationId xmlns:p14="http://schemas.microsoft.com/office/powerpoint/2010/main" val="1457072169"/>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el 1"/>
          <p:cNvSpPr>
            <a:spLocks noGrp="1"/>
          </p:cNvSpPr>
          <p:nvPr>
            <p:ph type="title"/>
          </p:nvPr>
        </p:nvSpPr>
        <p:spPr>
          <a:xfrm>
            <a:off x="566739" y="1"/>
            <a:ext cx="6524625" cy="854075"/>
          </a:xfrm>
        </p:spPr>
        <p:txBody>
          <a:bodyPr/>
          <a:lstStyle/>
          <a:p>
            <a:r>
              <a:rPr lang="en-US"/>
              <a:t>Click to edit Master title style</a:t>
            </a:r>
            <a:endParaRPr lang="nl-NL" dirty="0"/>
          </a:p>
        </p:txBody>
      </p:sp>
      <p:sp>
        <p:nvSpPr>
          <p:cNvPr id="8" name="Rectangle 3"/>
          <p:cNvSpPr>
            <a:spLocks noGrp="1" noChangeArrowheads="1"/>
          </p:cNvSpPr>
          <p:nvPr>
            <p:ph idx="1"/>
          </p:nvPr>
        </p:nvSpPr>
        <p:spPr bwMode="auto">
          <a:xfrm>
            <a:off x="566739" y="1144589"/>
            <a:ext cx="4003675" cy="5113337"/>
          </a:xfrm>
          <a:prstGeom prst="rect">
            <a:avLst/>
          </a:prstGeom>
          <a:noFill/>
          <a:ln>
            <a:noFill/>
          </a:ln>
          <a:effectLst/>
        </p:spPr>
        <p:txBody>
          <a:bodyPr/>
          <a:lstStyle>
            <a:lvl1pPr marL="0" indent="0">
              <a:buFontTx/>
              <a:buNone/>
              <a:defRPr/>
            </a:lvl1pPr>
            <a:lvl2pPr marL="0">
              <a:defRPr/>
            </a:lvl2pPr>
            <a:lvl3pPr marL="359982">
              <a:defRPr/>
            </a:lvl3pPr>
            <a:lvl4pPr marL="719963">
              <a:defRPr/>
            </a:lvl4pPr>
            <a:lvl5pPr marL="1079945">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1" name="Rectangle 3"/>
          <p:cNvSpPr>
            <a:spLocks noGrp="1" noChangeArrowheads="1"/>
          </p:cNvSpPr>
          <p:nvPr>
            <p:ph idx="13"/>
          </p:nvPr>
        </p:nvSpPr>
        <p:spPr bwMode="auto">
          <a:xfrm>
            <a:off x="4860033" y="1144589"/>
            <a:ext cx="4003675" cy="5113337"/>
          </a:xfrm>
          <a:prstGeom prst="rect">
            <a:avLst/>
          </a:prstGeom>
          <a:noFill/>
          <a:ln>
            <a:noFill/>
          </a:ln>
          <a:effectLst/>
        </p:spPr>
        <p:txBody>
          <a:bodyPr/>
          <a:lstStyle>
            <a:lvl1pPr marL="0" indent="0">
              <a:buFontTx/>
              <a:buNone/>
              <a:defRPr/>
            </a:lvl1pPr>
            <a:lvl2pPr marL="0">
              <a:defRPr/>
            </a:lvl2pPr>
            <a:lvl3pPr marL="359982">
              <a:defRPr/>
            </a:lvl3pPr>
            <a:lvl4pPr marL="719963">
              <a:defRPr/>
            </a:lvl4pPr>
            <a:lvl5pPr marL="1079945">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Tijdelijke aanduiding voor datum 4">
            <a:extLst>
              <a:ext uri="{FF2B5EF4-FFF2-40B4-BE49-F238E27FC236}">
                <a16:creationId xmlns:a16="http://schemas.microsoft.com/office/drawing/2014/main" id="{79BE88F0-DB71-4140-BAD8-FC1F098D6979}"/>
              </a:ext>
            </a:extLst>
          </p:cNvPr>
          <p:cNvSpPr>
            <a:spLocks noGrp="1"/>
          </p:cNvSpPr>
          <p:nvPr>
            <p:ph type="dt" sz="half" idx="14"/>
          </p:nvPr>
        </p:nvSpPr>
        <p:spPr/>
        <p:txBody>
          <a:bodyPr/>
          <a:lstStyle>
            <a:lvl1pPr>
              <a:defRPr/>
            </a:lvl1pPr>
          </a:lstStyle>
          <a:p>
            <a:pPr>
              <a:defRPr/>
            </a:pPr>
            <a:fld id="{B27E82E0-AA9C-4934-B301-D5512FCF7777}" type="datetime5">
              <a:rPr lang="en-US"/>
              <a:pPr>
                <a:defRPr/>
              </a:pPr>
              <a:t>1-Dec-21</a:t>
            </a:fld>
            <a:endParaRPr lang="en-GB" dirty="0"/>
          </a:p>
        </p:txBody>
      </p:sp>
      <p:sp>
        <p:nvSpPr>
          <p:cNvPr id="6" name="Tijdelijke aanduiding voor dianummer 6">
            <a:extLst>
              <a:ext uri="{FF2B5EF4-FFF2-40B4-BE49-F238E27FC236}">
                <a16:creationId xmlns:a16="http://schemas.microsoft.com/office/drawing/2014/main" id="{FEB3774B-C34D-44B5-8474-621B7748C654}"/>
              </a:ext>
            </a:extLst>
          </p:cNvPr>
          <p:cNvSpPr>
            <a:spLocks noGrp="1"/>
          </p:cNvSpPr>
          <p:nvPr>
            <p:ph type="sldNum" sz="quarter" idx="15"/>
          </p:nvPr>
        </p:nvSpPr>
        <p:spPr/>
        <p:txBody>
          <a:bodyPr/>
          <a:lstStyle>
            <a:lvl1pPr>
              <a:defRPr/>
            </a:lvl1pPr>
          </a:lstStyle>
          <a:p>
            <a:pPr>
              <a:defRPr/>
            </a:pPr>
            <a:fld id="{DD8A68B5-CDD1-4DC4-B881-2907BC462CE0}" type="slidenum">
              <a:rPr lang="en-GB" altLang="nl-NL"/>
              <a:pPr>
                <a:defRPr/>
              </a:pPr>
              <a:t>‹#›</a:t>
            </a:fld>
            <a:endParaRPr lang="en-GB" altLang="nl-NL"/>
          </a:p>
        </p:txBody>
      </p:sp>
      <p:sp>
        <p:nvSpPr>
          <p:cNvPr id="7" name="Rectangle 5">
            <a:extLst>
              <a:ext uri="{FF2B5EF4-FFF2-40B4-BE49-F238E27FC236}">
                <a16:creationId xmlns:a16="http://schemas.microsoft.com/office/drawing/2014/main" id="{7093ED3D-F03F-4FDF-8580-555718FA2882}"/>
              </a:ext>
            </a:extLst>
          </p:cNvPr>
          <p:cNvSpPr>
            <a:spLocks noGrp="1" noChangeArrowheads="1"/>
          </p:cNvSpPr>
          <p:nvPr>
            <p:ph type="ftr" sz="quarter" idx="16"/>
          </p:nvPr>
        </p:nvSpPr>
        <p:spPr>
          <a:xfrm>
            <a:off x="1304925" y="6553200"/>
            <a:ext cx="4708525" cy="304800"/>
          </a:xfrm>
        </p:spPr>
        <p:txBody>
          <a:bodyPr/>
          <a:lstStyle>
            <a:lvl1pPr>
              <a:defRPr sz="1200">
                <a:solidFill>
                  <a:srgbClr val="FFFFFF"/>
                </a:solidFill>
                <a:latin typeface="+mn-lt"/>
              </a:defRPr>
            </a:lvl1pPr>
          </a:lstStyle>
          <a:p>
            <a:pPr>
              <a:defRPr/>
            </a:pPr>
            <a:r>
              <a:rPr lang="en-GB"/>
              <a:t>FOS INtroduction 2018</a:t>
            </a:r>
          </a:p>
        </p:txBody>
      </p:sp>
    </p:spTree>
    <p:extLst>
      <p:ext uri="{BB962C8B-B14F-4D97-AF65-F5344CB8AC3E}">
        <p14:creationId xmlns:p14="http://schemas.microsoft.com/office/powerpoint/2010/main" val="500827833"/>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ijdelijke aanduiding voor tekst 2"/>
          <p:cNvSpPr>
            <a:spLocks noGrp="1"/>
          </p:cNvSpPr>
          <p:nvPr>
            <p:ph type="body" idx="1"/>
          </p:nvPr>
        </p:nvSpPr>
        <p:spPr>
          <a:xfrm>
            <a:off x="566739" y="1135064"/>
            <a:ext cx="4003675" cy="846453"/>
          </a:xfrm>
        </p:spPr>
        <p:txBody>
          <a:bodyPr anchor="b"/>
          <a:lstStyle>
            <a:lvl1pPr marL="0" indent="0">
              <a:buNone/>
              <a:defRPr sz="2000" b="1">
                <a:solidFill>
                  <a:schemeClr val="accent1"/>
                </a:solidFill>
              </a:defRPr>
            </a:lvl1pPr>
            <a:lvl2pPr marL="457177" indent="0">
              <a:buNone/>
              <a:defRPr sz="2000" b="1"/>
            </a:lvl2pPr>
            <a:lvl3pPr marL="914353" indent="0">
              <a:buNone/>
              <a:defRPr sz="1800" b="1"/>
            </a:lvl3pPr>
            <a:lvl4pPr marL="1371530" indent="0">
              <a:buNone/>
              <a:defRPr sz="1600" b="1"/>
            </a:lvl4pPr>
            <a:lvl5pPr marL="1828706" indent="0">
              <a:buNone/>
              <a:defRPr sz="1600" b="1"/>
            </a:lvl5pPr>
            <a:lvl6pPr marL="2285883" indent="0">
              <a:buNone/>
              <a:defRPr sz="1600" b="1"/>
            </a:lvl6pPr>
            <a:lvl7pPr marL="2743060" indent="0">
              <a:buNone/>
              <a:defRPr sz="1600" b="1"/>
            </a:lvl7pPr>
            <a:lvl8pPr marL="3200236" indent="0">
              <a:buNone/>
              <a:defRPr sz="1600" b="1"/>
            </a:lvl8pPr>
            <a:lvl9pPr marL="3657413" indent="0">
              <a:buNone/>
              <a:defRPr sz="1600" b="1"/>
            </a:lvl9pPr>
          </a:lstStyle>
          <a:p>
            <a:pPr lvl="0"/>
            <a:r>
              <a:rPr lang="en-US"/>
              <a:t>Click to edit Master text styles</a:t>
            </a:r>
          </a:p>
        </p:txBody>
      </p:sp>
      <p:sp>
        <p:nvSpPr>
          <p:cNvPr id="4" name="Tijdelijke aanduiding voor inhoud 3"/>
          <p:cNvSpPr>
            <a:spLocks noGrp="1"/>
          </p:cNvSpPr>
          <p:nvPr>
            <p:ph sz="half" idx="2"/>
          </p:nvPr>
        </p:nvSpPr>
        <p:spPr>
          <a:xfrm>
            <a:off x="566737" y="2174875"/>
            <a:ext cx="4003676" cy="4083050"/>
          </a:xfrm>
        </p:spPr>
        <p:txBody>
          <a:bodyPr/>
          <a:lstStyle>
            <a:lvl1pPr>
              <a:defRPr sz="2000"/>
            </a:lvl1pPr>
            <a:lvl2pPr>
              <a:defRPr sz="20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dirty="0"/>
          </a:p>
        </p:txBody>
      </p:sp>
      <p:sp>
        <p:nvSpPr>
          <p:cNvPr id="5" name="Tijdelijke aanduiding voor tekst 4"/>
          <p:cNvSpPr>
            <a:spLocks noGrp="1"/>
          </p:cNvSpPr>
          <p:nvPr>
            <p:ph type="body" sz="quarter" idx="3"/>
          </p:nvPr>
        </p:nvSpPr>
        <p:spPr>
          <a:xfrm>
            <a:off x="4852988" y="1135064"/>
            <a:ext cx="4004630" cy="846453"/>
          </a:xfrm>
        </p:spPr>
        <p:txBody>
          <a:bodyPr anchor="b"/>
          <a:lstStyle>
            <a:lvl1pPr marL="0" indent="0">
              <a:buNone/>
              <a:defRPr sz="2000" b="1">
                <a:solidFill>
                  <a:schemeClr val="accent1"/>
                </a:solidFill>
              </a:defRPr>
            </a:lvl1pPr>
            <a:lvl2pPr marL="457177" indent="0">
              <a:buNone/>
              <a:defRPr sz="2000" b="1"/>
            </a:lvl2pPr>
            <a:lvl3pPr marL="914353" indent="0">
              <a:buNone/>
              <a:defRPr sz="1800" b="1"/>
            </a:lvl3pPr>
            <a:lvl4pPr marL="1371530" indent="0">
              <a:buNone/>
              <a:defRPr sz="1600" b="1"/>
            </a:lvl4pPr>
            <a:lvl5pPr marL="1828706" indent="0">
              <a:buNone/>
              <a:defRPr sz="1600" b="1"/>
            </a:lvl5pPr>
            <a:lvl6pPr marL="2285883" indent="0">
              <a:buNone/>
              <a:defRPr sz="1600" b="1"/>
            </a:lvl6pPr>
            <a:lvl7pPr marL="2743060" indent="0">
              <a:buNone/>
              <a:defRPr sz="1600" b="1"/>
            </a:lvl7pPr>
            <a:lvl8pPr marL="3200236" indent="0">
              <a:buNone/>
              <a:defRPr sz="1600" b="1"/>
            </a:lvl8pPr>
            <a:lvl9pPr marL="3657413" indent="0">
              <a:buNone/>
              <a:defRPr sz="1600" b="1"/>
            </a:lvl9pPr>
          </a:lstStyle>
          <a:p>
            <a:pPr lvl="0"/>
            <a:r>
              <a:rPr lang="en-US"/>
              <a:t>Click to edit Master text styles</a:t>
            </a:r>
          </a:p>
        </p:txBody>
      </p:sp>
      <p:sp>
        <p:nvSpPr>
          <p:cNvPr id="6" name="Tijdelijke aanduiding voor inhoud 5"/>
          <p:cNvSpPr>
            <a:spLocks noGrp="1"/>
          </p:cNvSpPr>
          <p:nvPr>
            <p:ph sz="quarter" idx="4"/>
          </p:nvPr>
        </p:nvSpPr>
        <p:spPr>
          <a:xfrm>
            <a:off x="4852988" y="2174875"/>
            <a:ext cx="4004630" cy="4083050"/>
          </a:xfrm>
        </p:spPr>
        <p:txBody>
          <a:bodyPr/>
          <a:lstStyle>
            <a:lvl1pPr>
              <a:defRPr sz="2000"/>
            </a:lvl1pPr>
            <a:lvl2pPr>
              <a:defRPr sz="20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dirty="0"/>
          </a:p>
        </p:txBody>
      </p:sp>
      <p:sp>
        <p:nvSpPr>
          <p:cNvPr id="2" name="Titel 1"/>
          <p:cNvSpPr>
            <a:spLocks noGrp="1"/>
          </p:cNvSpPr>
          <p:nvPr>
            <p:ph type="title"/>
          </p:nvPr>
        </p:nvSpPr>
        <p:spPr>
          <a:xfrm>
            <a:off x="566738" y="1"/>
            <a:ext cx="6558531" cy="854075"/>
          </a:xfrm>
        </p:spPr>
        <p:txBody>
          <a:bodyPr/>
          <a:lstStyle>
            <a:lvl1pPr>
              <a:defRPr/>
            </a:lvl1pPr>
          </a:lstStyle>
          <a:p>
            <a:r>
              <a:rPr lang="en-US"/>
              <a:t>Click to edit Master title style</a:t>
            </a:r>
            <a:endParaRPr lang="nl-NL" dirty="0"/>
          </a:p>
        </p:txBody>
      </p:sp>
      <p:sp>
        <p:nvSpPr>
          <p:cNvPr id="7" name="Tijdelijke aanduiding voor datum 6">
            <a:extLst>
              <a:ext uri="{FF2B5EF4-FFF2-40B4-BE49-F238E27FC236}">
                <a16:creationId xmlns:a16="http://schemas.microsoft.com/office/drawing/2014/main" id="{81775A02-C649-480A-A4CF-409B64CBD178}"/>
              </a:ext>
            </a:extLst>
          </p:cNvPr>
          <p:cNvSpPr>
            <a:spLocks noGrp="1"/>
          </p:cNvSpPr>
          <p:nvPr>
            <p:ph type="dt" sz="half" idx="10"/>
          </p:nvPr>
        </p:nvSpPr>
        <p:spPr/>
        <p:txBody>
          <a:bodyPr/>
          <a:lstStyle>
            <a:lvl1pPr>
              <a:defRPr/>
            </a:lvl1pPr>
          </a:lstStyle>
          <a:p>
            <a:pPr>
              <a:defRPr/>
            </a:pPr>
            <a:fld id="{B67A0458-E076-4F32-BEBA-ED30D57B020A}" type="datetime5">
              <a:rPr lang="en-US"/>
              <a:pPr>
                <a:defRPr/>
              </a:pPr>
              <a:t>1-Dec-21</a:t>
            </a:fld>
            <a:endParaRPr lang="en-GB" dirty="0"/>
          </a:p>
        </p:txBody>
      </p:sp>
      <p:sp>
        <p:nvSpPr>
          <p:cNvPr id="8" name="Tijdelijke aanduiding voor dianummer 8">
            <a:extLst>
              <a:ext uri="{FF2B5EF4-FFF2-40B4-BE49-F238E27FC236}">
                <a16:creationId xmlns:a16="http://schemas.microsoft.com/office/drawing/2014/main" id="{79FFA0E9-15AC-475B-B0A8-B5B2DB798D87}"/>
              </a:ext>
            </a:extLst>
          </p:cNvPr>
          <p:cNvSpPr>
            <a:spLocks noGrp="1"/>
          </p:cNvSpPr>
          <p:nvPr>
            <p:ph type="sldNum" sz="quarter" idx="11"/>
          </p:nvPr>
        </p:nvSpPr>
        <p:spPr/>
        <p:txBody>
          <a:bodyPr/>
          <a:lstStyle>
            <a:lvl1pPr>
              <a:defRPr/>
            </a:lvl1pPr>
          </a:lstStyle>
          <a:p>
            <a:pPr>
              <a:defRPr/>
            </a:pPr>
            <a:fld id="{A362179A-51E8-4E81-BE94-F6242F9888F5}" type="slidenum">
              <a:rPr lang="en-GB" altLang="nl-NL"/>
              <a:pPr>
                <a:defRPr/>
              </a:pPr>
              <a:t>‹#›</a:t>
            </a:fld>
            <a:endParaRPr lang="en-GB" altLang="nl-NL"/>
          </a:p>
        </p:txBody>
      </p:sp>
      <p:sp>
        <p:nvSpPr>
          <p:cNvPr id="9" name="Rectangle 5">
            <a:extLst>
              <a:ext uri="{FF2B5EF4-FFF2-40B4-BE49-F238E27FC236}">
                <a16:creationId xmlns:a16="http://schemas.microsoft.com/office/drawing/2014/main" id="{93D046F3-5217-4900-9BB3-D6D9331A0B68}"/>
              </a:ext>
            </a:extLst>
          </p:cNvPr>
          <p:cNvSpPr>
            <a:spLocks noGrp="1" noChangeArrowheads="1"/>
          </p:cNvSpPr>
          <p:nvPr>
            <p:ph type="ftr" sz="quarter" idx="12"/>
          </p:nvPr>
        </p:nvSpPr>
        <p:spPr>
          <a:xfrm>
            <a:off x="1304925" y="6553200"/>
            <a:ext cx="4708525" cy="304800"/>
          </a:xfrm>
        </p:spPr>
        <p:txBody>
          <a:bodyPr/>
          <a:lstStyle>
            <a:lvl1pPr>
              <a:defRPr sz="1200">
                <a:solidFill>
                  <a:srgbClr val="FFFFFF"/>
                </a:solidFill>
                <a:latin typeface="+mn-lt"/>
              </a:defRPr>
            </a:lvl1pPr>
          </a:lstStyle>
          <a:p>
            <a:pPr>
              <a:defRPr/>
            </a:pPr>
            <a:r>
              <a:rPr lang="en-GB"/>
              <a:t>FOS INtroduction 2018</a:t>
            </a:r>
          </a:p>
        </p:txBody>
      </p:sp>
    </p:spTree>
    <p:extLst>
      <p:ext uri="{BB962C8B-B14F-4D97-AF65-F5344CB8AC3E}">
        <p14:creationId xmlns:p14="http://schemas.microsoft.com/office/powerpoint/2010/main" val="3930179598"/>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Click to edit Master title style</a:t>
            </a:r>
            <a:endParaRPr lang="nl-NL"/>
          </a:p>
        </p:txBody>
      </p:sp>
      <p:sp>
        <p:nvSpPr>
          <p:cNvPr id="3" name="Rectangle 4">
            <a:extLst>
              <a:ext uri="{FF2B5EF4-FFF2-40B4-BE49-F238E27FC236}">
                <a16:creationId xmlns:a16="http://schemas.microsoft.com/office/drawing/2014/main" id="{F88E9E01-4667-4BBF-83E6-E1C97C9B0938}"/>
              </a:ext>
            </a:extLst>
          </p:cNvPr>
          <p:cNvSpPr>
            <a:spLocks noGrp="1" noChangeArrowheads="1"/>
          </p:cNvSpPr>
          <p:nvPr>
            <p:ph type="dt" sz="half" idx="10"/>
          </p:nvPr>
        </p:nvSpPr>
        <p:spPr>
          <a:ln/>
        </p:spPr>
        <p:txBody>
          <a:bodyPr/>
          <a:lstStyle>
            <a:lvl1pPr>
              <a:defRPr/>
            </a:lvl1pPr>
          </a:lstStyle>
          <a:p>
            <a:pPr>
              <a:defRPr/>
            </a:pPr>
            <a:fld id="{32E7D610-4D21-4582-9BAD-ACAD3F2DAA3B}" type="datetime5">
              <a:rPr lang="en-US"/>
              <a:pPr>
                <a:defRPr/>
              </a:pPr>
              <a:t>1-Dec-21</a:t>
            </a:fld>
            <a:endParaRPr lang="en-GB" dirty="0"/>
          </a:p>
        </p:txBody>
      </p:sp>
      <p:sp>
        <p:nvSpPr>
          <p:cNvPr id="4" name="Rectangle 5">
            <a:extLst>
              <a:ext uri="{FF2B5EF4-FFF2-40B4-BE49-F238E27FC236}">
                <a16:creationId xmlns:a16="http://schemas.microsoft.com/office/drawing/2014/main" id="{43B82F31-7565-4207-B38D-DC90AB4E9D1C}"/>
              </a:ext>
            </a:extLst>
          </p:cNvPr>
          <p:cNvSpPr>
            <a:spLocks noGrp="1" noChangeArrowheads="1"/>
          </p:cNvSpPr>
          <p:nvPr>
            <p:ph type="ftr" sz="quarter" idx="11"/>
          </p:nvPr>
        </p:nvSpPr>
        <p:spPr>
          <a:ln/>
        </p:spPr>
        <p:txBody>
          <a:bodyPr/>
          <a:lstStyle>
            <a:lvl1pPr>
              <a:defRPr/>
            </a:lvl1pPr>
          </a:lstStyle>
          <a:p>
            <a:pPr>
              <a:defRPr/>
            </a:pPr>
            <a:r>
              <a:rPr lang="en-GB"/>
              <a:t>FOS INtroduction 2018</a:t>
            </a:r>
          </a:p>
        </p:txBody>
      </p:sp>
      <p:sp>
        <p:nvSpPr>
          <p:cNvPr id="5" name="Rectangle 6">
            <a:extLst>
              <a:ext uri="{FF2B5EF4-FFF2-40B4-BE49-F238E27FC236}">
                <a16:creationId xmlns:a16="http://schemas.microsoft.com/office/drawing/2014/main" id="{8E0E84FF-3379-4788-B6FA-319533B9933C}"/>
              </a:ext>
            </a:extLst>
          </p:cNvPr>
          <p:cNvSpPr>
            <a:spLocks noGrp="1" noChangeArrowheads="1"/>
          </p:cNvSpPr>
          <p:nvPr>
            <p:ph type="sldNum" sz="quarter" idx="12"/>
          </p:nvPr>
        </p:nvSpPr>
        <p:spPr>
          <a:ln/>
        </p:spPr>
        <p:txBody>
          <a:bodyPr/>
          <a:lstStyle>
            <a:lvl1pPr>
              <a:defRPr/>
            </a:lvl1pPr>
          </a:lstStyle>
          <a:p>
            <a:pPr>
              <a:defRPr/>
            </a:pPr>
            <a:fld id="{8AC97B65-FAAD-42BD-B4D7-8D5020197C0E}" type="slidenum">
              <a:rPr lang="en-GB" altLang="nl-NL"/>
              <a:pPr>
                <a:defRPr/>
              </a:pPr>
              <a:t>‹#›</a:t>
            </a:fld>
            <a:endParaRPr lang="en-GB" altLang="nl-NL"/>
          </a:p>
        </p:txBody>
      </p:sp>
    </p:spTree>
    <p:extLst>
      <p:ext uri="{BB962C8B-B14F-4D97-AF65-F5344CB8AC3E}">
        <p14:creationId xmlns:p14="http://schemas.microsoft.com/office/powerpoint/2010/main" val="3276441211"/>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ijdelijke aanduiding voor datum 1">
            <a:extLst>
              <a:ext uri="{FF2B5EF4-FFF2-40B4-BE49-F238E27FC236}">
                <a16:creationId xmlns:a16="http://schemas.microsoft.com/office/drawing/2014/main" id="{3519E460-EA5F-4DDE-ACF2-296957AA0480}"/>
              </a:ext>
            </a:extLst>
          </p:cNvPr>
          <p:cNvSpPr>
            <a:spLocks noGrp="1"/>
          </p:cNvSpPr>
          <p:nvPr>
            <p:ph type="dt" sz="half" idx="10"/>
          </p:nvPr>
        </p:nvSpPr>
        <p:spPr/>
        <p:txBody>
          <a:bodyPr/>
          <a:lstStyle>
            <a:lvl1pPr>
              <a:defRPr/>
            </a:lvl1pPr>
          </a:lstStyle>
          <a:p>
            <a:pPr>
              <a:defRPr/>
            </a:pPr>
            <a:fld id="{73F1E61B-C401-4DA0-821A-927564C45C5D}" type="datetime5">
              <a:rPr lang="en-US"/>
              <a:pPr>
                <a:defRPr/>
              </a:pPr>
              <a:t>1-Dec-21</a:t>
            </a:fld>
            <a:endParaRPr lang="en-GB" dirty="0"/>
          </a:p>
        </p:txBody>
      </p:sp>
      <p:sp>
        <p:nvSpPr>
          <p:cNvPr id="3" name="Tijdelijke aanduiding voor dianummer 3">
            <a:extLst>
              <a:ext uri="{FF2B5EF4-FFF2-40B4-BE49-F238E27FC236}">
                <a16:creationId xmlns:a16="http://schemas.microsoft.com/office/drawing/2014/main" id="{FB2E25E8-6D69-4A9A-A43B-73A6A1DB0782}"/>
              </a:ext>
            </a:extLst>
          </p:cNvPr>
          <p:cNvSpPr>
            <a:spLocks noGrp="1"/>
          </p:cNvSpPr>
          <p:nvPr>
            <p:ph type="sldNum" sz="quarter" idx="11"/>
          </p:nvPr>
        </p:nvSpPr>
        <p:spPr/>
        <p:txBody>
          <a:bodyPr/>
          <a:lstStyle>
            <a:lvl1pPr>
              <a:defRPr/>
            </a:lvl1pPr>
          </a:lstStyle>
          <a:p>
            <a:pPr>
              <a:defRPr/>
            </a:pPr>
            <a:fld id="{1DD47FD5-E8FD-4BAB-9DEF-861537FE3EBB}" type="slidenum">
              <a:rPr lang="en-GB" altLang="nl-NL"/>
              <a:pPr>
                <a:defRPr/>
              </a:pPr>
              <a:t>‹#›</a:t>
            </a:fld>
            <a:endParaRPr lang="en-GB" altLang="nl-NL"/>
          </a:p>
        </p:txBody>
      </p:sp>
      <p:sp>
        <p:nvSpPr>
          <p:cNvPr id="4" name="Rectangle 5">
            <a:extLst>
              <a:ext uri="{FF2B5EF4-FFF2-40B4-BE49-F238E27FC236}">
                <a16:creationId xmlns:a16="http://schemas.microsoft.com/office/drawing/2014/main" id="{D4DCA53C-DBCF-43AC-A2A2-A4D8F8BADB79}"/>
              </a:ext>
            </a:extLst>
          </p:cNvPr>
          <p:cNvSpPr>
            <a:spLocks noGrp="1" noChangeArrowheads="1"/>
          </p:cNvSpPr>
          <p:nvPr>
            <p:ph type="ftr" sz="quarter" idx="12"/>
          </p:nvPr>
        </p:nvSpPr>
        <p:spPr>
          <a:xfrm>
            <a:off x="1304925" y="6553200"/>
            <a:ext cx="4708525" cy="304800"/>
          </a:xfrm>
        </p:spPr>
        <p:txBody>
          <a:bodyPr/>
          <a:lstStyle>
            <a:lvl1pPr>
              <a:defRPr sz="1200">
                <a:solidFill>
                  <a:srgbClr val="FFFFFF"/>
                </a:solidFill>
                <a:latin typeface="+mn-lt"/>
              </a:defRPr>
            </a:lvl1pPr>
          </a:lstStyle>
          <a:p>
            <a:pPr>
              <a:defRPr/>
            </a:pPr>
            <a:r>
              <a:rPr lang="en-GB"/>
              <a:t>FOS INtroduction 2018</a:t>
            </a:r>
          </a:p>
        </p:txBody>
      </p:sp>
    </p:spTree>
    <p:extLst>
      <p:ext uri="{BB962C8B-B14F-4D97-AF65-F5344CB8AC3E}">
        <p14:creationId xmlns:p14="http://schemas.microsoft.com/office/powerpoint/2010/main" val="1033373072"/>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el 1"/>
          <p:cNvSpPr>
            <a:spLocks noGrp="1"/>
          </p:cNvSpPr>
          <p:nvPr>
            <p:ph type="title"/>
          </p:nvPr>
        </p:nvSpPr>
        <p:spPr>
          <a:xfrm>
            <a:off x="566738" y="1"/>
            <a:ext cx="6524815" cy="854075"/>
          </a:xfrm>
        </p:spPr>
        <p:txBody>
          <a:bodyPr/>
          <a:lstStyle>
            <a:lvl1pPr algn="l">
              <a:defRPr sz="2400" b="1"/>
            </a:lvl1pPr>
          </a:lstStyle>
          <a:p>
            <a:r>
              <a:rPr lang="en-US"/>
              <a:t>Click to edit Master title style</a:t>
            </a:r>
            <a:endParaRPr lang="nl-NL" dirty="0"/>
          </a:p>
        </p:txBody>
      </p:sp>
      <p:sp>
        <p:nvSpPr>
          <p:cNvPr id="4" name="Tijdelijke aanduiding voor tekst 3"/>
          <p:cNvSpPr>
            <a:spLocks noGrp="1"/>
          </p:cNvSpPr>
          <p:nvPr>
            <p:ph type="body" sz="half" idx="2"/>
          </p:nvPr>
        </p:nvSpPr>
        <p:spPr>
          <a:xfrm>
            <a:off x="566737" y="1135064"/>
            <a:ext cx="3008313" cy="5118678"/>
          </a:xfrm>
        </p:spPr>
        <p:txBody>
          <a:bodyPr/>
          <a:lstStyle>
            <a:lvl1pPr marL="0" indent="0">
              <a:buNone/>
              <a:defRPr sz="2000"/>
            </a:lvl1pPr>
            <a:lvl2pPr marL="457177" indent="0">
              <a:buNone/>
              <a:defRPr sz="1200"/>
            </a:lvl2pPr>
            <a:lvl3pPr marL="914353" indent="0">
              <a:buNone/>
              <a:defRPr sz="1000"/>
            </a:lvl3pPr>
            <a:lvl4pPr marL="1371530" indent="0">
              <a:buNone/>
              <a:defRPr sz="900"/>
            </a:lvl4pPr>
            <a:lvl5pPr marL="1828706" indent="0">
              <a:buNone/>
              <a:defRPr sz="900"/>
            </a:lvl5pPr>
            <a:lvl6pPr marL="2285883" indent="0">
              <a:buNone/>
              <a:defRPr sz="900"/>
            </a:lvl6pPr>
            <a:lvl7pPr marL="2743060" indent="0">
              <a:buNone/>
              <a:defRPr sz="900"/>
            </a:lvl7pPr>
            <a:lvl8pPr marL="3200236" indent="0">
              <a:buNone/>
              <a:defRPr sz="900"/>
            </a:lvl8pPr>
            <a:lvl9pPr marL="3657413" indent="0">
              <a:buNone/>
              <a:defRPr sz="900"/>
            </a:lvl9pPr>
          </a:lstStyle>
          <a:p>
            <a:pPr lvl="0"/>
            <a:r>
              <a:rPr lang="en-US"/>
              <a:t>Click to edit Master text styles</a:t>
            </a:r>
          </a:p>
        </p:txBody>
      </p:sp>
      <p:sp>
        <p:nvSpPr>
          <p:cNvPr id="9" name="Rectangle 3"/>
          <p:cNvSpPr>
            <a:spLocks noGrp="1" noChangeArrowheads="1"/>
          </p:cNvSpPr>
          <p:nvPr>
            <p:ph idx="13"/>
          </p:nvPr>
        </p:nvSpPr>
        <p:spPr bwMode="auto">
          <a:xfrm>
            <a:off x="3740151" y="1144589"/>
            <a:ext cx="5123557" cy="5113337"/>
          </a:xfrm>
          <a:prstGeom prst="rect">
            <a:avLst/>
          </a:prstGeom>
          <a:noFill/>
          <a:ln>
            <a:noFill/>
          </a:ln>
          <a:effectLst/>
        </p:spPr>
        <p:txBody>
          <a:bodyPr/>
          <a:lstStyle>
            <a:lvl1pPr marL="0" indent="0">
              <a:buFontTx/>
              <a:buNone/>
              <a:defRPr/>
            </a:lvl1pPr>
            <a:lvl2pPr marL="0">
              <a:defRPr/>
            </a:lvl2pPr>
            <a:lvl3pPr marL="359982">
              <a:defRPr/>
            </a:lvl3pPr>
            <a:lvl4pPr marL="719963">
              <a:defRPr/>
            </a:lvl4pPr>
            <a:lvl5pPr marL="1079945">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Tijdelijke aanduiding voor datum 4">
            <a:extLst>
              <a:ext uri="{FF2B5EF4-FFF2-40B4-BE49-F238E27FC236}">
                <a16:creationId xmlns:a16="http://schemas.microsoft.com/office/drawing/2014/main" id="{22BD8C3F-3948-41B5-B1EB-D9BB57F719BE}"/>
              </a:ext>
            </a:extLst>
          </p:cNvPr>
          <p:cNvSpPr>
            <a:spLocks noGrp="1"/>
          </p:cNvSpPr>
          <p:nvPr>
            <p:ph type="dt" sz="half" idx="14"/>
          </p:nvPr>
        </p:nvSpPr>
        <p:spPr/>
        <p:txBody>
          <a:bodyPr/>
          <a:lstStyle>
            <a:lvl1pPr>
              <a:defRPr/>
            </a:lvl1pPr>
          </a:lstStyle>
          <a:p>
            <a:pPr>
              <a:defRPr/>
            </a:pPr>
            <a:fld id="{95B0351D-BA61-4E73-A533-73A72495F599}" type="datetime5">
              <a:rPr lang="en-US"/>
              <a:pPr>
                <a:defRPr/>
              </a:pPr>
              <a:t>1-Dec-21</a:t>
            </a:fld>
            <a:endParaRPr lang="en-GB" dirty="0"/>
          </a:p>
        </p:txBody>
      </p:sp>
      <p:sp>
        <p:nvSpPr>
          <p:cNvPr id="6" name="Tijdelijke aanduiding voor dianummer 6">
            <a:extLst>
              <a:ext uri="{FF2B5EF4-FFF2-40B4-BE49-F238E27FC236}">
                <a16:creationId xmlns:a16="http://schemas.microsoft.com/office/drawing/2014/main" id="{F07363CB-FAAE-472B-99F1-7306E3184686}"/>
              </a:ext>
            </a:extLst>
          </p:cNvPr>
          <p:cNvSpPr>
            <a:spLocks noGrp="1"/>
          </p:cNvSpPr>
          <p:nvPr>
            <p:ph type="sldNum" sz="quarter" idx="15"/>
          </p:nvPr>
        </p:nvSpPr>
        <p:spPr/>
        <p:txBody>
          <a:bodyPr/>
          <a:lstStyle>
            <a:lvl1pPr>
              <a:defRPr/>
            </a:lvl1pPr>
          </a:lstStyle>
          <a:p>
            <a:pPr>
              <a:defRPr/>
            </a:pPr>
            <a:fld id="{C0797733-E911-40B9-8FF3-B31F49BCCF1F}" type="slidenum">
              <a:rPr lang="en-GB" altLang="nl-NL"/>
              <a:pPr>
                <a:defRPr/>
              </a:pPr>
              <a:t>‹#›</a:t>
            </a:fld>
            <a:endParaRPr lang="en-GB" altLang="nl-NL"/>
          </a:p>
        </p:txBody>
      </p:sp>
      <p:sp>
        <p:nvSpPr>
          <p:cNvPr id="7" name="Rectangle 5">
            <a:extLst>
              <a:ext uri="{FF2B5EF4-FFF2-40B4-BE49-F238E27FC236}">
                <a16:creationId xmlns:a16="http://schemas.microsoft.com/office/drawing/2014/main" id="{EA81C94E-3C08-495A-B1CF-7A312C02BF39}"/>
              </a:ext>
            </a:extLst>
          </p:cNvPr>
          <p:cNvSpPr>
            <a:spLocks noGrp="1" noChangeArrowheads="1"/>
          </p:cNvSpPr>
          <p:nvPr>
            <p:ph type="ftr" sz="quarter" idx="16"/>
          </p:nvPr>
        </p:nvSpPr>
        <p:spPr>
          <a:xfrm>
            <a:off x="1304925" y="6553200"/>
            <a:ext cx="4708525" cy="304800"/>
          </a:xfrm>
        </p:spPr>
        <p:txBody>
          <a:bodyPr/>
          <a:lstStyle>
            <a:lvl1pPr>
              <a:defRPr sz="1200">
                <a:solidFill>
                  <a:srgbClr val="FFFFFF"/>
                </a:solidFill>
                <a:latin typeface="+mn-lt"/>
              </a:defRPr>
            </a:lvl1pPr>
          </a:lstStyle>
          <a:p>
            <a:pPr>
              <a:defRPr/>
            </a:pPr>
            <a:r>
              <a:rPr lang="en-GB"/>
              <a:t>FOS INtroduction 2018</a:t>
            </a:r>
          </a:p>
        </p:txBody>
      </p:sp>
    </p:spTree>
    <p:extLst>
      <p:ext uri="{BB962C8B-B14F-4D97-AF65-F5344CB8AC3E}">
        <p14:creationId xmlns:p14="http://schemas.microsoft.com/office/powerpoint/2010/main" val="22552052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13320964"/>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el 1"/>
          <p:cNvSpPr>
            <a:spLocks noGrp="1"/>
          </p:cNvSpPr>
          <p:nvPr>
            <p:ph type="title"/>
          </p:nvPr>
        </p:nvSpPr>
        <p:spPr>
          <a:xfrm>
            <a:off x="584060" y="1"/>
            <a:ext cx="6507303" cy="854075"/>
          </a:xfrm>
        </p:spPr>
        <p:txBody>
          <a:bodyPr/>
          <a:lstStyle>
            <a:lvl1pPr algn="l">
              <a:defRPr sz="2400" b="1"/>
            </a:lvl1pPr>
          </a:lstStyle>
          <a:p>
            <a:r>
              <a:rPr lang="en-US"/>
              <a:t>Click to edit Master title style</a:t>
            </a:r>
            <a:endParaRPr lang="nl-NL" dirty="0"/>
          </a:p>
        </p:txBody>
      </p:sp>
      <p:sp>
        <p:nvSpPr>
          <p:cNvPr id="3" name="Tijdelijke aanduiding voor afbeelding 2"/>
          <p:cNvSpPr>
            <a:spLocks noGrp="1"/>
          </p:cNvSpPr>
          <p:nvPr>
            <p:ph type="pic" idx="1"/>
          </p:nvPr>
        </p:nvSpPr>
        <p:spPr>
          <a:xfrm>
            <a:off x="566738" y="1144587"/>
            <a:ext cx="5040000" cy="5113338"/>
          </a:xfrm>
        </p:spPr>
        <p:txBody>
          <a:bodyPr/>
          <a:lstStyle>
            <a:lvl1pPr marL="0" indent="0">
              <a:buNone/>
              <a:defRPr sz="2000"/>
            </a:lvl1pPr>
            <a:lvl2pPr marL="457177" indent="0">
              <a:buNone/>
              <a:defRPr sz="2800"/>
            </a:lvl2pPr>
            <a:lvl3pPr marL="914353" indent="0">
              <a:buNone/>
              <a:defRPr sz="2400"/>
            </a:lvl3pPr>
            <a:lvl4pPr marL="1371530" indent="0">
              <a:buNone/>
              <a:defRPr sz="2000"/>
            </a:lvl4pPr>
            <a:lvl5pPr marL="1828706" indent="0">
              <a:buNone/>
              <a:defRPr sz="2000"/>
            </a:lvl5pPr>
            <a:lvl6pPr marL="2285883" indent="0">
              <a:buNone/>
              <a:defRPr sz="2000"/>
            </a:lvl6pPr>
            <a:lvl7pPr marL="2743060" indent="0">
              <a:buNone/>
              <a:defRPr sz="2000"/>
            </a:lvl7pPr>
            <a:lvl8pPr marL="3200236" indent="0">
              <a:buNone/>
              <a:defRPr sz="2000"/>
            </a:lvl8pPr>
            <a:lvl9pPr marL="3657413" indent="0">
              <a:buNone/>
              <a:defRPr sz="2000"/>
            </a:lvl9pPr>
          </a:lstStyle>
          <a:p>
            <a:pPr lvl="0"/>
            <a:r>
              <a:rPr lang="en-US" noProof="0"/>
              <a:t>Click icon to add picture</a:t>
            </a:r>
            <a:endParaRPr lang="nl-NL" noProof="0" dirty="0"/>
          </a:p>
        </p:txBody>
      </p:sp>
      <p:sp>
        <p:nvSpPr>
          <p:cNvPr id="4" name="Tijdelijke aanduiding voor tekst 3"/>
          <p:cNvSpPr>
            <a:spLocks noGrp="1"/>
          </p:cNvSpPr>
          <p:nvPr>
            <p:ph type="body" sz="half" idx="2"/>
          </p:nvPr>
        </p:nvSpPr>
        <p:spPr>
          <a:xfrm>
            <a:off x="5849938" y="1144589"/>
            <a:ext cx="3003550" cy="1289632"/>
          </a:xfrm>
        </p:spPr>
        <p:txBody>
          <a:bodyPr/>
          <a:lstStyle>
            <a:lvl1pPr marL="0" indent="0">
              <a:buNone/>
              <a:defRPr sz="2000"/>
            </a:lvl1pPr>
            <a:lvl2pPr marL="457177" indent="0">
              <a:buNone/>
              <a:defRPr sz="1200"/>
            </a:lvl2pPr>
            <a:lvl3pPr marL="914353" indent="0">
              <a:buNone/>
              <a:defRPr sz="1000"/>
            </a:lvl3pPr>
            <a:lvl4pPr marL="1371530" indent="0">
              <a:buNone/>
              <a:defRPr sz="900"/>
            </a:lvl4pPr>
            <a:lvl5pPr marL="1828706" indent="0">
              <a:buNone/>
              <a:defRPr sz="900"/>
            </a:lvl5pPr>
            <a:lvl6pPr marL="2285883" indent="0">
              <a:buNone/>
              <a:defRPr sz="900"/>
            </a:lvl6pPr>
            <a:lvl7pPr marL="2743060" indent="0">
              <a:buNone/>
              <a:defRPr sz="900"/>
            </a:lvl7pPr>
            <a:lvl8pPr marL="3200236" indent="0">
              <a:buNone/>
              <a:defRPr sz="900"/>
            </a:lvl8pPr>
            <a:lvl9pPr marL="3657413" indent="0">
              <a:buNone/>
              <a:defRPr sz="900"/>
            </a:lvl9pPr>
          </a:lstStyle>
          <a:p>
            <a:pPr lvl="0"/>
            <a:r>
              <a:rPr lang="en-US"/>
              <a:t>Click to edit Master text styles</a:t>
            </a:r>
          </a:p>
        </p:txBody>
      </p:sp>
      <p:sp>
        <p:nvSpPr>
          <p:cNvPr id="5" name="Tijdelijke aanduiding voor datum 4">
            <a:extLst>
              <a:ext uri="{FF2B5EF4-FFF2-40B4-BE49-F238E27FC236}">
                <a16:creationId xmlns:a16="http://schemas.microsoft.com/office/drawing/2014/main" id="{CF0E7FB5-B640-4C13-A94E-90C4FE62B4EB}"/>
              </a:ext>
            </a:extLst>
          </p:cNvPr>
          <p:cNvSpPr>
            <a:spLocks noGrp="1"/>
          </p:cNvSpPr>
          <p:nvPr>
            <p:ph type="dt" sz="half" idx="10"/>
          </p:nvPr>
        </p:nvSpPr>
        <p:spPr/>
        <p:txBody>
          <a:bodyPr/>
          <a:lstStyle>
            <a:lvl1pPr>
              <a:defRPr/>
            </a:lvl1pPr>
          </a:lstStyle>
          <a:p>
            <a:pPr>
              <a:defRPr/>
            </a:pPr>
            <a:fld id="{EB294E64-88D1-4777-B1C4-9A7A51C98F9F}" type="datetime5">
              <a:rPr lang="en-US"/>
              <a:pPr>
                <a:defRPr/>
              </a:pPr>
              <a:t>1-Dec-21</a:t>
            </a:fld>
            <a:endParaRPr lang="en-GB" dirty="0"/>
          </a:p>
        </p:txBody>
      </p:sp>
      <p:sp>
        <p:nvSpPr>
          <p:cNvPr id="6" name="Tijdelijke aanduiding voor dianummer 6">
            <a:extLst>
              <a:ext uri="{FF2B5EF4-FFF2-40B4-BE49-F238E27FC236}">
                <a16:creationId xmlns:a16="http://schemas.microsoft.com/office/drawing/2014/main" id="{A905252B-A18B-40FF-9477-EAAADB4F051A}"/>
              </a:ext>
            </a:extLst>
          </p:cNvPr>
          <p:cNvSpPr>
            <a:spLocks noGrp="1"/>
          </p:cNvSpPr>
          <p:nvPr>
            <p:ph type="sldNum" sz="quarter" idx="11"/>
          </p:nvPr>
        </p:nvSpPr>
        <p:spPr/>
        <p:txBody>
          <a:bodyPr/>
          <a:lstStyle>
            <a:lvl1pPr>
              <a:defRPr/>
            </a:lvl1pPr>
          </a:lstStyle>
          <a:p>
            <a:pPr>
              <a:defRPr/>
            </a:pPr>
            <a:fld id="{D30956A9-4481-441A-B205-42BD0B7495CF}" type="slidenum">
              <a:rPr lang="en-GB" altLang="nl-NL"/>
              <a:pPr>
                <a:defRPr/>
              </a:pPr>
              <a:t>‹#›</a:t>
            </a:fld>
            <a:endParaRPr lang="en-GB" altLang="nl-NL"/>
          </a:p>
        </p:txBody>
      </p:sp>
      <p:sp>
        <p:nvSpPr>
          <p:cNvPr id="7" name="Rectangle 5">
            <a:extLst>
              <a:ext uri="{FF2B5EF4-FFF2-40B4-BE49-F238E27FC236}">
                <a16:creationId xmlns:a16="http://schemas.microsoft.com/office/drawing/2014/main" id="{61F3DD95-12FC-4A73-8AA8-0EA60BD66A63}"/>
              </a:ext>
            </a:extLst>
          </p:cNvPr>
          <p:cNvSpPr>
            <a:spLocks noGrp="1" noChangeArrowheads="1"/>
          </p:cNvSpPr>
          <p:nvPr>
            <p:ph type="ftr" sz="quarter" idx="12"/>
          </p:nvPr>
        </p:nvSpPr>
        <p:spPr>
          <a:xfrm>
            <a:off x="1304925" y="6553200"/>
            <a:ext cx="4708525" cy="304800"/>
          </a:xfrm>
        </p:spPr>
        <p:txBody>
          <a:bodyPr/>
          <a:lstStyle>
            <a:lvl1pPr>
              <a:defRPr sz="1200">
                <a:solidFill>
                  <a:srgbClr val="FFFFFF"/>
                </a:solidFill>
                <a:latin typeface="+mn-lt"/>
              </a:defRPr>
            </a:lvl1pPr>
          </a:lstStyle>
          <a:p>
            <a:pPr>
              <a:defRPr/>
            </a:pPr>
            <a:r>
              <a:rPr lang="en-GB"/>
              <a:t>FOS INtroduction 2018</a:t>
            </a:r>
          </a:p>
        </p:txBody>
      </p:sp>
    </p:spTree>
    <p:extLst>
      <p:ext uri="{BB962C8B-B14F-4D97-AF65-F5344CB8AC3E}">
        <p14:creationId xmlns:p14="http://schemas.microsoft.com/office/powerpoint/2010/main" val="1580994366"/>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userDrawn="1">
  <p:cSld name="End Slide">
    <p:bg>
      <p:bgPr>
        <a:solidFill>
          <a:schemeClr val="tx1"/>
        </a:solidFill>
        <a:effectLst/>
      </p:bgPr>
    </p:bg>
    <p:spTree>
      <p:nvGrpSpPr>
        <p:cNvPr id="1" name=""/>
        <p:cNvGrpSpPr/>
        <p:nvPr/>
      </p:nvGrpSpPr>
      <p:grpSpPr>
        <a:xfrm>
          <a:off x="0" y="0"/>
          <a:ext cx="0" cy="0"/>
          <a:chOff x="0" y="0"/>
          <a:chExt cx="0" cy="0"/>
        </a:xfrm>
      </p:grpSpPr>
      <p:sp>
        <p:nvSpPr>
          <p:cNvPr id="4" name="Rechthoek 13">
            <a:extLst>
              <a:ext uri="{FF2B5EF4-FFF2-40B4-BE49-F238E27FC236}">
                <a16:creationId xmlns:a16="http://schemas.microsoft.com/office/drawing/2014/main" id="{28D30FD9-96D0-43F1-8CDB-40F6B1F2DFBD}"/>
              </a:ext>
            </a:extLst>
          </p:cNvPr>
          <p:cNvSpPr>
            <a:spLocks noChangeArrowheads="1"/>
          </p:cNvSpPr>
          <p:nvPr userDrawn="1"/>
        </p:nvSpPr>
        <p:spPr bwMode="auto">
          <a:xfrm>
            <a:off x="0" y="2587625"/>
            <a:ext cx="1146175" cy="1150938"/>
          </a:xfrm>
          <a:prstGeom prst="rect">
            <a:avLst/>
          </a:prstGeom>
          <a:solidFill>
            <a:schemeClr val="accent1">
              <a:alpha val="50195"/>
            </a:schemeClr>
          </a:solidFill>
          <a:ln>
            <a:noFill/>
          </a:ln>
        </p:spPr>
        <p:txBody>
          <a:bodyPr/>
          <a:lstStyle>
            <a:lvl1pPr defTabSz="912813">
              <a:defRPr>
                <a:solidFill>
                  <a:schemeClr val="tx1"/>
                </a:solidFill>
                <a:latin typeface="Arial" panose="020B0604020202020204" pitchFamily="34" charset="0"/>
                <a:cs typeface="Arial" panose="020B0604020202020204" pitchFamily="34" charset="0"/>
              </a:defRPr>
            </a:lvl1pPr>
            <a:lvl2pPr marL="742950" indent="-285750" defTabSz="912813">
              <a:defRPr>
                <a:solidFill>
                  <a:schemeClr val="tx1"/>
                </a:solidFill>
                <a:latin typeface="Arial" panose="020B0604020202020204" pitchFamily="34" charset="0"/>
                <a:cs typeface="Arial" panose="020B0604020202020204" pitchFamily="34" charset="0"/>
              </a:defRPr>
            </a:lvl2pPr>
            <a:lvl3pPr marL="1143000" indent="-228600" defTabSz="912813">
              <a:defRPr>
                <a:solidFill>
                  <a:schemeClr val="tx1"/>
                </a:solidFill>
                <a:latin typeface="Arial" panose="020B0604020202020204" pitchFamily="34" charset="0"/>
                <a:cs typeface="Arial" panose="020B0604020202020204" pitchFamily="34" charset="0"/>
              </a:defRPr>
            </a:lvl3pPr>
            <a:lvl4pPr marL="1600200" indent="-228600" defTabSz="912813">
              <a:defRPr>
                <a:solidFill>
                  <a:schemeClr val="tx1"/>
                </a:solidFill>
                <a:latin typeface="Arial" panose="020B0604020202020204" pitchFamily="34" charset="0"/>
                <a:cs typeface="Arial" panose="020B0604020202020204" pitchFamily="34" charset="0"/>
              </a:defRPr>
            </a:lvl4pPr>
            <a:lvl5pPr marL="2057400" indent="-228600" defTabSz="912813">
              <a:defRPr>
                <a:solidFill>
                  <a:schemeClr val="tx1"/>
                </a:solidFill>
                <a:latin typeface="Arial" panose="020B0604020202020204" pitchFamily="34" charset="0"/>
                <a:cs typeface="Arial" panose="020B0604020202020204" pitchFamily="34" charset="0"/>
              </a:defRPr>
            </a:lvl5pPr>
            <a:lvl6pPr marL="25146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defRPr/>
            </a:pPr>
            <a:endParaRPr lang="nl-NL" altLang="nl-NL" sz="2400">
              <a:solidFill>
                <a:srgbClr val="FFFFFF"/>
              </a:solidFill>
              <a:latin typeface="Times" panose="02020603050405020304" pitchFamily="18" charset="0"/>
              <a:ea typeface="MS PGothic" panose="020B0600070205080204" pitchFamily="34" charset="-128"/>
            </a:endParaRPr>
          </a:p>
        </p:txBody>
      </p:sp>
      <p:sp>
        <p:nvSpPr>
          <p:cNvPr id="5" name="Rechthoek 14">
            <a:extLst>
              <a:ext uri="{FF2B5EF4-FFF2-40B4-BE49-F238E27FC236}">
                <a16:creationId xmlns:a16="http://schemas.microsoft.com/office/drawing/2014/main" id="{93CAFF9E-84F5-4848-AEBA-6CCE18BDADA7}"/>
              </a:ext>
            </a:extLst>
          </p:cNvPr>
          <p:cNvSpPr>
            <a:spLocks noChangeArrowheads="1"/>
          </p:cNvSpPr>
          <p:nvPr userDrawn="1"/>
        </p:nvSpPr>
        <p:spPr bwMode="auto">
          <a:xfrm>
            <a:off x="1146175" y="1431925"/>
            <a:ext cx="7997825" cy="1155700"/>
          </a:xfrm>
          <a:prstGeom prst="rect">
            <a:avLst/>
          </a:prstGeom>
          <a:solidFill>
            <a:schemeClr val="accent1">
              <a:alpha val="25098"/>
            </a:schemeClr>
          </a:solidFill>
          <a:ln>
            <a:noFill/>
          </a:ln>
        </p:spPr>
        <p:txBody>
          <a:bodyPr/>
          <a:lstStyle>
            <a:lvl1pPr defTabSz="912813">
              <a:defRPr>
                <a:solidFill>
                  <a:schemeClr val="tx1"/>
                </a:solidFill>
                <a:latin typeface="Arial" panose="020B0604020202020204" pitchFamily="34" charset="0"/>
                <a:cs typeface="Arial" panose="020B0604020202020204" pitchFamily="34" charset="0"/>
              </a:defRPr>
            </a:lvl1pPr>
            <a:lvl2pPr marL="742950" indent="-285750" defTabSz="912813">
              <a:defRPr>
                <a:solidFill>
                  <a:schemeClr val="tx1"/>
                </a:solidFill>
                <a:latin typeface="Arial" panose="020B0604020202020204" pitchFamily="34" charset="0"/>
                <a:cs typeface="Arial" panose="020B0604020202020204" pitchFamily="34" charset="0"/>
              </a:defRPr>
            </a:lvl2pPr>
            <a:lvl3pPr marL="1143000" indent="-228600" defTabSz="912813">
              <a:defRPr>
                <a:solidFill>
                  <a:schemeClr val="tx1"/>
                </a:solidFill>
                <a:latin typeface="Arial" panose="020B0604020202020204" pitchFamily="34" charset="0"/>
                <a:cs typeface="Arial" panose="020B0604020202020204" pitchFamily="34" charset="0"/>
              </a:defRPr>
            </a:lvl3pPr>
            <a:lvl4pPr marL="1600200" indent="-228600" defTabSz="912813">
              <a:defRPr>
                <a:solidFill>
                  <a:schemeClr val="tx1"/>
                </a:solidFill>
                <a:latin typeface="Arial" panose="020B0604020202020204" pitchFamily="34" charset="0"/>
                <a:cs typeface="Arial" panose="020B0604020202020204" pitchFamily="34" charset="0"/>
              </a:defRPr>
            </a:lvl4pPr>
            <a:lvl5pPr marL="2057400" indent="-228600" defTabSz="912813">
              <a:defRPr>
                <a:solidFill>
                  <a:schemeClr val="tx1"/>
                </a:solidFill>
                <a:latin typeface="Arial" panose="020B0604020202020204" pitchFamily="34" charset="0"/>
                <a:cs typeface="Arial" panose="020B0604020202020204" pitchFamily="34" charset="0"/>
              </a:defRPr>
            </a:lvl5pPr>
            <a:lvl6pPr marL="25146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defRPr/>
            </a:pPr>
            <a:endParaRPr lang="nl-NL" altLang="nl-NL" sz="2400">
              <a:solidFill>
                <a:srgbClr val="FFFFFF"/>
              </a:solidFill>
              <a:latin typeface="Times" panose="02020603050405020304" pitchFamily="18" charset="0"/>
              <a:ea typeface="MS PGothic" panose="020B0600070205080204" pitchFamily="34" charset="-128"/>
            </a:endParaRPr>
          </a:p>
        </p:txBody>
      </p:sp>
      <p:pic>
        <p:nvPicPr>
          <p:cNvPr id="6" name="Afbeelding 15" descr="logo UL_RGB.pdf">
            <a:extLst>
              <a:ext uri="{FF2B5EF4-FFF2-40B4-BE49-F238E27FC236}">
                <a16:creationId xmlns:a16="http://schemas.microsoft.com/office/drawing/2014/main" id="{DD289153-A274-45A0-AFD7-775701DAD74E}"/>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611188" y="5961063"/>
            <a:ext cx="49530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Afbeelding 16" descr="logo lumc_Fedra_PPT_20 mm E.pdf">
            <a:extLst>
              <a:ext uri="{FF2B5EF4-FFF2-40B4-BE49-F238E27FC236}">
                <a16:creationId xmlns:a16="http://schemas.microsoft.com/office/drawing/2014/main" id="{29341FFC-C662-482F-97E9-B1AE035A6EC8}"/>
              </a:ext>
            </a:extLst>
          </p:cNvPr>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566738" y="277813"/>
            <a:ext cx="2293937"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Rectangle 3"/>
          <p:cNvSpPr>
            <a:spLocks noGrp="1" noChangeArrowheads="1"/>
          </p:cNvSpPr>
          <p:nvPr>
            <p:ph idx="1"/>
          </p:nvPr>
        </p:nvSpPr>
        <p:spPr bwMode="auto">
          <a:xfrm>
            <a:off x="1323976" y="1431652"/>
            <a:ext cx="7524750" cy="1152000"/>
          </a:xfrm>
          <a:prstGeom prst="rect">
            <a:avLst/>
          </a:prstGeom>
          <a:noFill/>
          <a:ln>
            <a:noFill/>
          </a:ln>
          <a:effectLst/>
        </p:spPr>
        <p:txBody>
          <a:bodyPr spcCol="360000"/>
          <a:lstStyle>
            <a:lvl1pPr>
              <a:defRPr sz="2400" b="1" i="0">
                <a:solidFill>
                  <a:schemeClr val="bg2"/>
                </a:solidFill>
              </a:defRPr>
            </a:lvl1pPr>
          </a:lstStyle>
          <a:p>
            <a:pPr lvl="0"/>
            <a:r>
              <a:rPr lang="nl-NL"/>
              <a:t>Tekststijl van het model bewerken</a:t>
            </a:r>
          </a:p>
        </p:txBody>
      </p:sp>
      <p:sp>
        <p:nvSpPr>
          <p:cNvPr id="17" name="Tijdelijke aanduiding voor tekst 3"/>
          <p:cNvSpPr>
            <a:spLocks noGrp="1"/>
          </p:cNvSpPr>
          <p:nvPr>
            <p:ph type="body" sz="half" idx="10"/>
          </p:nvPr>
        </p:nvSpPr>
        <p:spPr>
          <a:xfrm>
            <a:off x="1323975" y="2839003"/>
            <a:ext cx="7524751" cy="3418922"/>
          </a:xfrm>
        </p:spPr>
        <p:txBody>
          <a:bodyPr/>
          <a:lstStyle>
            <a:lvl1pPr marL="0" indent="0">
              <a:buNone/>
              <a:defRPr sz="2000"/>
            </a:lvl1pPr>
            <a:lvl2pPr marL="457177" indent="0">
              <a:buNone/>
              <a:defRPr sz="1200"/>
            </a:lvl2pPr>
            <a:lvl3pPr marL="914353" indent="0">
              <a:buNone/>
              <a:defRPr sz="1000"/>
            </a:lvl3pPr>
            <a:lvl4pPr marL="1371530" indent="0">
              <a:buNone/>
              <a:defRPr sz="900"/>
            </a:lvl4pPr>
            <a:lvl5pPr marL="1828706" indent="0">
              <a:buNone/>
              <a:defRPr sz="900"/>
            </a:lvl5pPr>
            <a:lvl6pPr marL="2285883" indent="0">
              <a:buNone/>
              <a:defRPr sz="900"/>
            </a:lvl6pPr>
            <a:lvl7pPr marL="2743060" indent="0">
              <a:buNone/>
              <a:defRPr sz="900"/>
            </a:lvl7pPr>
            <a:lvl8pPr marL="3200236" indent="0">
              <a:buNone/>
              <a:defRPr sz="900"/>
            </a:lvl8pPr>
            <a:lvl9pPr marL="3657413" indent="0">
              <a:buNone/>
              <a:defRPr sz="900"/>
            </a:lvl9pPr>
          </a:lstStyle>
          <a:p>
            <a:pPr lvl="0"/>
            <a:r>
              <a:rPr lang="en-US"/>
              <a:t>Click to edit Master text styles</a:t>
            </a:r>
          </a:p>
        </p:txBody>
      </p:sp>
    </p:spTree>
    <p:extLst>
      <p:ext uri="{BB962C8B-B14F-4D97-AF65-F5344CB8AC3E}">
        <p14:creationId xmlns:p14="http://schemas.microsoft.com/office/powerpoint/2010/main" val="4039974744"/>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18" name="Shape 18"/>
          <p:cNvSpPr>
            <a:spLocks noGrp="1"/>
          </p:cNvSpPr>
          <p:nvPr>
            <p:ph type="title"/>
          </p:nvPr>
        </p:nvSpPr>
        <p:spPr>
          <a:prstGeom prst="rect">
            <a:avLst/>
          </a:prstGeom>
        </p:spPr>
        <p:txBody>
          <a:bodyPr/>
          <a:lstStyle/>
          <a:p>
            <a:pPr lvl="0"/>
            <a:r>
              <a:t>Title Text</a:t>
            </a:r>
          </a:p>
        </p:txBody>
      </p:sp>
      <p:sp>
        <p:nvSpPr>
          <p:cNvPr id="19" name="Shape 19"/>
          <p:cNvSpPr>
            <a:spLocks noGrp="1"/>
          </p:cNvSpPr>
          <p:nvPr>
            <p:ph type="body" idx="1"/>
          </p:nvPr>
        </p:nvSpPr>
        <p:spPr>
          <a:prstGeom prst="rect">
            <a:avLst/>
          </a:prstGeom>
        </p:spPr>
        <p:txBody>
          <a:bodyPr/>
          <a:lstStyle/>
          <a:p>
            <a:pPr lvl="0"/>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670502433"/>
      </p:ext>
    </p:extLst>
  </p:cSld>
  <p:clrMapOvr>
    <a:masterClrMapping/>
  </p:clrMapOvr>
  <p:transition spd="med"/>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8" name="Rechthoek 13">
            <a:extLst>
              <a:ext uri="{FF2B5EF4-FFF2-40B4-BE49-F238E27FC236}">
                <a16:creationId xmlns:a16="http://schemas.microsoft.com/office/drawing/2014/main" id="{EC2867A9-7ED7-42E6-B1E1-8934C687AB8B}"/>
              </a:ext>
            </a:extLst>
          </p:cNvPr>
          <p:cNvSpPr>
            <a:spLocks noChangeArrowheads="1"/>
          </p:cNvSpPr>
          <p:nvPr userDrawn="1"/>
        </p:nvSpPr>
        <p:spPr bwMode="auto">
          <a:xfrm>
            <a:off x="0" y="0"/>
            <a:ext cx="9144000" cy="1431925"/>
          </a:xfrm>
          <a:prstGeom prst="rect">
            <a:avLst/>
          </a:prstGeom>
          <a:solidFill>
            <a:schemeClr val="tx1"/>
          </a:solidFill>
          <a:ln w="9525" algn="ctr">
            <a:solidFill>
              <a:schemeClr val="tx1"/>
            </a:solidFill>
            <a:round/>
            <a:headEnd/>
            <a:tailEnd/>
          </a:ln>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endParaRPr lang="nl-NL" altLang="nl-NL">
              <a:solidFill>
                <a:srgbClr val="FFFFFF"/>
              </a:solidFill>
            </a:endParaRPr>
          </a:p>
        </p:txBody>
      </p:sp>
      <p:pic>
        <p:nvPicPr>
          <p:cNvPr id="9" name="Afbeelding 14" descr="logo UL_RGB.pdf">
            <a:extLst>
              <a:ext uri="{FF2B5EF4-FFF2-40B4-BE49-F238E27FC236}">
                <a16:creationId xmlns:a16="http://schemas.microsoft.com/office/drawing/2014/main" id="{BE081BD1-9FC8-47C9-9993-C54554D00E4A}"/>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611188" y="5743575"/>
            <a:ext cx="495300"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hthoek 13">
            <a:extLst>
              <a:ext uri="{FF2B5EF4-FFF2-40B4-BE49-F238E27FC236}">
                <a16:creationId xmlns:a16="http://schemas.microsoft.com/office/drawing/2014/main" id="{573E962F-F3F3-4A6E-B21D-F0EF96516942}"/>
              </a:ext>
            </a:extLst>
          </p:cNvPr>
          <p:cNvSpPr>
            <a:spLocks noChangeArrowheads="1"/>
          </p:cNvSpPr>
          <p:nvPr userDrawn="1"/>
        </p:nvSpPr>
        <p:spPr bwMode="auto">
          <a:xfrm>
            <a:off x="1146175" y="1431925"/>
            <a:ext cx="7997825" cy="1150938"/>
          </a:xfrm>
          <a:prstGeom prst="rect">
            <a:avLst/>
          </a:prstGeom>
          <a:solidFill>
            <a:schemeClr val="accent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endParaRPr lang="nl-NL" altLang="nl-NL">
              <a:solidFill>
                <a:srgbClr val="FFFFFF"/>
              </a:solidFill>
            </a:endParaRPr>
          </a:p>
        </p:txBody>
      </p:sp>
      <p:sp>
        <p:nvSpPr>
          <p:cNvPr id="11" name="Rechthoek 16">
            <a:extLst>
              <a:ext uri="{FF2B5EF4-FFF2-40B4-BE49-F238E27FC236}">
                <a16:creationId xmlns:a16="http://schemas.microsoft.com/office/drawing/2014/main" id="{898DFFBF-E6DB-48BB-84B6-DEE80CF6AB85}"/>
              </a:ext>
            </a:extLst>
          </p:cNvPr>
          <p:cNvSpPr>
            <a:spLocks noChangeArrowheads="1"/>
          </p:cNvSpPr>
          <p:nvPr userDrawn="1"/>
        </p:nvSpPr>
        <p:spPr bwMode="auto">
          <a:xfrm>
            <a:off x="0" y="2587625"/>
            <a:ext cx="1146175" cy="1150938"/>
          </a:xfrm>
          <a:prstGeom prst="rect">
            <a:avLst/>
          </a:prstGeom>
          <a:solidFill>
            <a:schemeClr val="accent1">
              <a:alpha val="50195"/>
            </a:schemeClr>
          </a:solidFill>
          <a:ln>
            <a:noFill/>
          </a:ln>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endParaRPr lang="nl-NL" altLang="nl-NL">
              <a:solidFill>
                <a:srgbClr val="FFFFFF"/>
              </a:solidFill>
            </a:endParaRPr>
          </a:p>
        </p:txBody>
      </p:sp>
      <p:pic>
        <p:nvPicPr>
          <p:cNvPr id="12" name="Afbeelding 17" descr="logo lumc_Fedra_PPT_20 mm E.pdf">
            <a:extLst>
              <a:ext uri="{FF2B5EF4-FFF2-40B4-BE49-F238E27FC236}">
                <a16:creationId xmlns:a16="http://schemas.microsoft.com/office/drawing/2014/main" id="{E550E1D0-C959-4F7E-8F0E-9D62F496FEB0}"/>
              </a:ext>
            </a:extLst>
          </p:cNvPr>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566738" y="277813"/>
            <a:ext cx="2293937"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9" name="Rectangle 3"/>
          <p:cNvSpPr>
            <a:spLocks noGrp="1" noChangeArrowheads="1"/>
          </p:cNvSpPr>
          <p:nvPr>
            <p:ph type="subTitle" idx="1"/>
          </p:nvPr>
        </p:nvSpPr>
        <p:spPr>
          <a:xfrm>
            <a:off x="1304925" y="2780928"/>
            <a:ext cx="4527551" cy="347890"/>
          </a:xfrm>
        </p:spPr>
        <p:txBody>
          <a:bodyPr/>
          <a:lstStyle>
            <a:lvl1pPr marL="0" indent="0" algn="l">
              <a:lnSpc>
                <a:spcPct val="100000"/>
              </a:lnSpc>
              <a:buFontTx/>
              <a:buNone/>
              <a:defRPr b="1">
                <a:solidFill>
                  <a:schemeClr val="bg2"/>
                </a:solidFill>
              </a:defRPr>
            </a:lvl1pPr>
          </a:lstStyle>
          <a:p>
            <a:pPr lvl="0"/>
            <a:r>
              <a:rPr lang="nl-NL" noProof="0"/>
              <a:t>Klik om de ondertitelstijl van het model te bewerken</a:t>
            </a:r>
            <a:endParaRPr lang="en-GB" noProof="0" dirty="0"/>
          </a:p>
        </p:txBody>
      </p:sp>
      <p:sp>
        <p:nvSpPr>
          <p:cNvPr id="21" name="Rectangle 2"/>
          <p:cNvSpPr>
            <a:spLocks noGrp="1" noChangeArrowheads="1"/>
          </p:cNvSpPr>
          <p:nvPr>
            <p:ph type="title"/>
          </p:nvPr>
        </p:nvSpPr>
        <p:spPr bwMode="auto">
          <a:xfrm>
            <a:off x="1322388" y="1431450"/>
            <a:ext cx="7821570" cy="1144588"/>
          </a:xfrm>
          <a:prstGeom prst="rect">
            <a:avLst/>
          </a:prstGeom>
          <a:noFill/>
          <a:ln>
            <a:noFill/>
          </a:ln>
          <a:effectLst/>
        </p:spPr>
        <p:txBody>
          <a:bodyPr tIns="108000" bIns="0" anchor="t"/>
          <a:lstStyle/>
          <a:p>
            <a:pPr lvl="0"/>
            <a:r>
              <a:rPr lang="en-US"/>
              <a:t>Click to edit Master title style</a:t>
            </a:r>
            <a:endParaRPr lang="en-GB" dirty="0"/>
          </a:p>
        </p:txBody>
      </p:sp>
      <p:sp>
        <p:nvSpPr>
          <p:cNvPr id="24" name="Rectangle 3"/>
          <p:cNvSpPr>
            <a:spLocks noGrp="1" noChangeArrowheads="1"/>
          </p:cNvSpPr>
          <p:nvPr>
            <p:ph idx="10"/>
          </p:nvPr>
        </p:nvSpPr>
        <p:spPr bwMode="auto">
          <a:xfrm>
            <a:off x="1304925" y="4433456"/>
            <a:ext cx="4530829" cy="415636"/>
          </a:xfrm>
          <a:prstGeom prst="rect">
            <a:avLst/>
          </a:prstGeom>
          <a:noFill/>
          <a:ln>
            <a:noFill/>
          </a:ln>
          <a:effectLst/>
        </p:spPr>
        <p:txBody>
          <a:bodyPr/>
          <a:lstStyle>
            <a:lvl1pPr marL="0" indent="0">
              <a:buFontTx/>
              <a:buNone/>
              <a:defRPr sz="2000" baseline="0">
                <a:solidFill>
                  <a:schemeClr val="bg2"/>
                </a:solidFill>
              </a:defRPr>
            </a:lvl1pPr>
          </a:lstStyle>
          <a:p>
            <a:pPr lvl="0"/>
            <a:r>
              <a:rPr lang="nl-NL"/>
              <a:t>Tekststijl van het model bewerken</a:t>
            </a:r>
          </a:p>
        </p:txBody>
      </p:sp>
      <p:sp>
        <p:nvSpPr>
          <p:cNvPr id="23" name="Rectangle 3"/>
          <p:cNvSpPr>
            <a:spLocks noGrp="1" noChangeArrowheads="1"/>
          </p:cNvSpPr>
          <p:nvPr>
            <p:ph idx="11"/>
          </p:nvPr>
        </p:nvSpPr>
        <p:spPr bwMode="auto">
          <a:xfrm>
            <a:off x="1304925" y="4849092"/>
            <a:ext cx="4545117" cy="415635"/>
          </a:xfrm>
          <a:prstGeom prst="rect">
            <a:avLst/>
          </a:prstGeom>
          <a:noFill/>
          <a:ln>
            <a:noFill/>
          </a:ln>
          <a:effectLst/>
        </p:spPr>
        <p:txBody>
          <a:bodyPr/>
          <a:lstStyle>
            <a:lvl1pPr marL="0" indent="0">
              <a:buFontTx/>
              <a:buNone/>
              <a:defRPr sz="2000">
                <a:solidFill>
                  <a:schemeClr val="bg2"/>
                </a:solidFill>
              </a:defRPr>
            </a:lvl1pPr>
            <a:lvl2pPr marL="0" indent="0">
              <a:buFontTx/>
              <a:buNone/>
              <a:defRPr sz="1600"/>
            </a:lvl2pPr>
            <a:lvl3pPr marL="860425" indent="0">
              <a:buFontTx/>
              <a:buNone/>
              <a:defRPr/>
            </a:lvl3pPr>
            <a:lvl4pPr marL="1236662" indent="0">
              <a:buFontTx/>
              <a:buNone/>
              <a:defRPr/>
            </a:lvl4pPr>
            <a:lvl5pPr marL="1717675" indent="0">
              <a:buFontTx/>
              <a:buNone/>
              <a:defRPr/>
            </a:lvl5pPr>
          </a:lstStyle>
          <a:p>
            <a:pPr lvl="0"/>
            <a:r>
              <a:rPr lang="nl-NL"/>
              <a:t>Tekststijl van het model bewerken</a:t>
            </a:r>
          </a:p>
        </p:txBody>
      </p:sp>
      <p:sp>
        <p:nvSpPr>
          <p:cNvPr id="19" name="Rectangle 3"/>
          <p:cNvSpPr>
            <a:spLocks noGrp="1" noChangeArrowheads="1"/>
          </p:cNvSpPr>
          <p:nvPr>
            <p:ph idx="12"/>
          </p:nvPr>
        </p:nvSpPr>
        <p:spPr bwMode="auto">
          <a:xfrm>
            <a:off x="1304924" y="5264727"/>
            <a:ext cx="4527551" cy="415635"/>
          </a:xfrm>
          <a:prstGeom prst="rect">
            <a:avLst/>
          </a:prstGeom>
          <a:noFill/>
          <a:ln>
            <a:noFill/>
          </a:ln>
          <a:effectLst/>
        </p:spPr>
        <p:txBody>
          <a:bodyPr/>
          <a:lstStyle>
            <a:lvl1pPr marL="0" indent="0">
              <a:buFontTx/>
              <a:buNone/>
              <a:defRPr sz="1800" b="0" i="0" cap="all" baseline="0">
                <a:solidFill>
                  <a:schemeClr val="accent1"/>
                </a:solidFill>
              </a:defRPr>
            </a:lvl1pPr>
          </a:lstStyle>
          <a:p>
            <a:pPr lvl="0"/>
            <a:r>
              <a:rPr lang="nl-NL"/>
              <a:t>Tekststijl van het model bewerken</a:t>
            </a:r>
          </a:p>
        </p:txBody>
      </p:sp>
      <p:sp>
        <p:nvSpPr>
          <p:cNvPr id="26" name="Tijdelijke aanduiding voor afbeelding 2"/>
          <p:cNvSpPr>
            <a:spLocks noGrp="1"/>
          </p:cNvSpPr>
          <p:nvPr>
            <p:ph type="pic" idx="14"/>
          </p:nvPr>
        </p:nvSpPr>
        <p:spPr>
          <a:xfrm>
            <a:off x="5969102" y="2583652"/>
            <a:ext cx="2880000" cy="2880000"/>
          </a:xfrm>
        </p:spPr>
        <p:txBody>
          <a:bodyPr/>
          <a:lstStyle>
            <a:lvl1pPr marL="0" indent="0">
              <a:buNone/>
              <a:defRPr sz="800">
                <a:solidFill>
                  <a:schemeClr val="accent4"/>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nl-NL" noProof="0" dirty="0"/>
          </a:p>
        </p:txBody>
      </p:sp>
      <p:sp>
        <p:nvSpPr>
          <p:cNvPr id="13" name="Rectangle 4">
            <a:extLst>
              <a:ext uri="{FF2B5EF4-FFF2-40B4-BE49-F238E27FC236}">
                <a16:creationId xmlns:a16="http://schemas.microsoft.com/office/drawing/2014/main" id="{2F3AF087-5A47-490F-865A-3BD7054ADF53}"/>
              </a:ext>
            </a:extLst>
          </p:cNvPr>
          <p:cNvSpPr>
            <a:spLocks noGrp="1" noChangeArrowheads="1"/>
          </p:cNvSpPr>
          <p:nvPr>
            <p:ph type="dt" sz="half" idx="15"/>
          </p:nvPr>
        </p:nvSpPr>
        <p:spPr>
          <a:xfrm>
            <a:off x="6350000" y="6553200"/>
            <a:ext cx="2508250" cy="304800"/>
          </a:xfrm>
        </p:spPr>
        <p:txBody>
          <a:bodyPr/>
          <a:lstStyle>
            <a:lvl1pPr algn="r">
              <a:defRPr sz="1200">
                <a:solidFill>
                  <a:srgbClr val="FFFFFF"/>
                </a:solidFill>
                <a:latin typeface="+mn-lt"/>
              </a:defRPr>
            </a:lvl1pPr>
          </a:lstStyle>
          <a:p>
            <a:pPr>
              <a:defRPr/>
            </a:pPr>
            <a:fld id="{CCAC7862-50E6-4879-BD92-89875A0B76F5}" type="datetime5">
              <a:rPr lang="en-US"/>
              <a:pPr>
                <a:defRPr/>
              </a:pPr>
              <a:t>1-Dec-21</a:t>
            </a:fld>
            <a:endParaRPr lang="en-GB" dirty="0"/>
          </a:p>
        </p:txBody>
      </p:sp>
      <p:sp>
        <p:nvSpPr>
          <p:cNvPr id="14" name="Rectangle 5">
            <a:extLst>
              <a:ext uri="{FF2B5EF4-FFF2-40B4-BE49-F238E27FC236}">
                <a16:creationId xmlns:a16="http://schemas.microsoft.com/office/drawing/2014/main" id="{3469EFA5-F4B0-4279-B06B-4404AF8442DE}"/>
              </a:ext>
            </a:extLst>
          </p:cNvPr>
          <p:cNvSpPr>
            <a:spLocks noGrp="1" noChangeArrowheads="1"/>
          </p:cNvSpPr>
          <p:nvPr>
            <p:ph type="ftr" sz="quarter" idx="16"/>
          </p:nvPr>
        </p:nvSpPr>
        <p:spPr>
          <a:xfrm>
            <a:off x="1304925" y="6553200"/>
            <a:ext cx="4708525" cy="304800"/>
          </a:xfrm>
        </p:spPr>
        <p:txBody>
          <a:bodyPr/>
          <a:lstStyle>
            <a:lvl1pPr>
              <a:defRPr sz="1200">
                <a:solidFill>
                  <a:srgbClr val="FFFFFF"/>
                </a:solidFill>
                <a:latin typeface="+mn-lt"/>
              </a:defRPr>
            </a:lvl1pPr>
          </a:lstStyle>
          <a:p>
            <a:pPr>
              <a:defRPr/>
            </a:pPr>
            <a:r>
              <a:rPr lang="en-GB"/>
              <a:t>FOS INtroduction 2018</a:t>
            </a:r>
          </a:p>
        </p:txBody>
      </p:sp>
      <p:sp>
        <p:nvSpPr>
          <p:cNvPr id="15" name="Rectangle 6">
            <a:extLst>
              <a:ext uri="{FF2B5EF4-FFF2-40B4-BE49-F238E27FC236}">
                <a16:creationId xmlns:a16="http://schemas.microsoft.com/office/drawing/2014/main" id="{69136C3D-A43A-44F3-BB7F-7BC4D43FDCC4}"/>
              </a:ext>
            </a:extLst>
          </p:cNvPr>
          <p:cNvSpPr>
            <a:spLocks noGrp="1" noChangeArrowheads="1"/>
          </p:cNvSpPr>
          <p:nvPr>
            <p:ph type="sldNum" sz="quarter" idx="17"/>
          </p:nvPr>
        </p:nvSpPr>
        <p:spPr/>
        <p:txBody>
          <a:bodyPr/>
          <a:lstStyle>
            <a:lvl1pPr>
              <a:defRPr/>
            </a:lvl1pPr>
          </a:lstStyle>
          <a:p>
            <a:pPr>
              <a:defRPr/>
            </a:pPr>
            <a:fld id="{7958555C-27B2-43F0-B8B7-405B9A81A128}" type="slidenum">
              <a:rPr lang="en-GB" altLang="nl-NL"/>
              <a:pPr>
                <a:defRPr/>
              </a:pPr>
              <a:t>‹#›</a:t>
            </a:fld>
            <a:endParaRPr lang="en-GB" altLang="nl-NL"/>
          </a:p>
        </p:txBody>
      </p:sp>
    </p:spTree>
    <p:extLst>
      <p:ext uri="{BB962C8B-B14F-4D97-AF65-F5344CB8AC3E}">
        <p14:creationId xmlns:p14="http://schemas.microsoft.com/office/powerpoint/2010/main" val="156091673"/>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5" name="Rechthoek 13">
            <a:extLst>
              <a:ext uri="{FF2B5EF4-FFF2-40B4-BE49-F238E27FC236}">
                <a16:creationId xmlns:a16="http://schemas.microsoft.com/office/drawing/2014/main" id="{870B688C-87F0-4C19-A8A6-D2C204EA072D}"/>
              </a:ext>
            </a:extLst>
          </p:cNvPr>
          <p:cNvSpPr>
            <a:spLocks noChangeArrowheads="1"/>
          </p:cNvSpPr>
          <p:nvPr userDrawn="1"/>
        </p:nvSpPr>
        <p:spPr bwMode="auto">
          <a:xfrm>
            <a:off x="0" y="0"/>
            <a:ext cx="9144000" cy="6553200"/>
          </a:xfrm>
          <a:prstGeom prst="rect">
            <a:avLst/>
          </a:prstGeom>
          <a:solidFill>
            <a:schemeClr val="accent1">
              <a:alpha val="25098"/>
            </a:schemeClr>
          </a:solidFill>
          <a:ln>
            <a:noFill/>
          </a:ln>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endParaRPr lang="nl-NL" altLang="nl-NL">
              <a:solidFill>
                <a:srgbClr val="FFFFFF"/>
              </a:solidFill>
            </a:endParaRPr>
          </a:p>
        </p:txBody>
      </p:sp>
      <p:sp>
        <p:nvSpPr>
          <p:cNvPr id="2" name="Titel 1"/>
          <p:cNvSpPr>
            <a:spLocks noGrp="1"/>
          </p:cNvSpPr>
          <p:nvPr>
            <p:ph type="title"/>
          </p:nvPr>
        </p:nvSpPr>
        <p:spPr>
          <a:xfrm>
            <a:off x="566738" y="0"/>
            <a:ext cx="6524625" cy="854075"/>
          </a:xfrm>
        </p:spPr>
        <p:txBody>
          <a:bodyPr/>
          <a:lstStyle>
            <a:lvl1pPr>
              <a:defRPr cap="all"/>
            </a:lvl1pPr>
          </a:lstStyle>
          <a:p>
            <a:r>
              <a:rPr lang="nl-NL"/>
              <a:t>Klik om de stijl te bewerken</a:t>
            </a:r>
            <a:endParaRPr lang="nl-NL" dirty="0"/>
          </a:p>
        </p:txBody>
      </p:sp>
      <p:sp>
        <p:nvSpPr>
          <p:cNvPr id="10" name="Tijdelijke aanduiding voor afbeelding 2"/>
          <p:cNvSpPr>
            <a:spLocks noGrp="1"/>
          </p:cNvSpPr>
          <p:nvPr>
            <p:ph type="pic" idx="14"/>
          </p:nvPr>
        </p:nvSpPr>
        <p:spPr>
          <a:xfrm>
            <a:off x="5969102" y="2583652"/>
            <a:ext cx="2880000" cy="2880000"/>
          </a:xfrm>
        </p:spPr>
        <p:txBody>
          <a:bodyPr/>
          <a:lstStyle>
            <a:lvl1pPr marL="0" indent="0">
              <a:buNone/>
              <a:defRPr sz="800">
                <a:solidFill>
                  <a:schemeClr val="accent4"/>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nl-NL" noProof="0" dirty="0"/>
          </a:p>
        </p:txBody>
      </p:sp>
      <p:sp>
        <p:nvSpPr>
          <p:cNvPr id="11" name="Tijdelijke aanduiding voor inhoud 10"/>
          <p:cNvSpPr>
            <a:spLocks noGrp="1"/>
          </p:cNvSpPr>
          <p:nvPr>
            <p:ph sz="quarter" idx="15"/>
          </p:nvPr>
        </p:nvSpPr>
        <p:spPr>
          <a:xfrm>
            <a:off x="566738" y="2583652"/>
            <a:ext cx="5283200" cy="3674274"/>
          </a:xfrm>
        </p:spPr>
        <p:txBody>
          <a:bodyPr/>
          <a:lstStyle>
            <a:lvl1pPr>
              <a:lnSpc>
                <a:spcPct val="100000"/>
              </a:lnSpc>
              <a:defRPr sz="5400" b="1" i="0">
                <a:solidFill>
                  <a:schemeClr val="bg2"/>
                </a:solidFill>
              </a:defRPr>
            </a:lvl1pPr>
          </a:lstStyle>
          <a:p>
            <a:pPr lvl="0"/>
            <a:r>
              <a:rPr lang="en-US"/>
              <a:t>Click to edit Master text styles</a:t>
            </a:r>
          </a:p>
        </p:txBody>
      </p:sp>
      <p:sp>
        <p:nvSpPr>
          <p:cNvPr id="6" name="Tijdelijke aanduiding voor datum 2">
            <a:extLst>
              <a:ext uri="{FF2B5EF4-FFF2-40B4-BE49-F238E27FC236}">
                <a16:creationId xmlns:a16="http://schemas.microsoft.com/office/drawing/2014/main" id="{C6E028B8-CE12-4754-8571-310ED95AF0DA}"/>
              </a:ext>
            </a:extLst>
          </p:cNvPr>
          <p:cNvSpPr>
            <a:spLocks noGrp="1"/>
          </p:cNvSpPr>
          <p:nvPr>
            <p:ph type="dt" sz="half" idx="16"/>
          </p:nvPr>
        </p:nvSpPr>
        <p:spPr/>
        <p:txBody>
          <a:bodyPr/>
          <a:lstStyle>
            <a:lvl1pPr>
              <a:defRPr/>
            </a:lvl1pPr>
          </a:lstStyle>
          <a:p>
            <a:pPr>
              <a:defRPr/>
            </a:pPr>
            <a:fld id="{1767F9ED-1D38-4057-B3FE-3B9378332C65}" type="datetime5">
              <a:rPr lang="en-US"/>
              <a:pPr>
                <a:defRPr/>
              </a:pPr>
              <a:t>1-Dec-21</a:t>
            </a:fld>
            <a:endParaRPr lang="en-GB" dirty="0"/>
          </a:p>
        </p:txBody>
      </p:sp>
      <p:sp>
        <p:nvSpPr>
          <p:cNvPr id="7" name="Tijdelijke aanduiding voor voettekst 3">
            <a:extLst>
              <a:ext uri="{FF2B5EF4-FFF2-40B4-BE49-F238E27FC236}">
                <a16:creationId xmlns:a16="http://schemas.microsoft.com/office/drawing/2014/main" id="{71A67C5D-E68A-46A4-807F-AB7628CCE876}"/>
              </a:ext>
            </a:extLst>
          </p:cNvPr>
          <p:cNvSpPr>
            <a:spLocks noGrp="1"/>
          </p:cNvSpPr>
          <p:nvPr>
            <p:ph type="ftr" sz="quarter" idx="17"/>
          </p:nvPr>
        </p:nvSpPr>
        <p:spPr/>
        <p:txBody>
          <a:bodyPr/>
          <a:lstStyle>
            <a:lvl1pPr>
              <a:defRPr/>
            </a:lvl1pPr>
          </a:lstStyle>
          <a:p>
            <a:pPr>
              <a:defRPr/>
            </a:pPr>
            <a:r>
              <a:rPr lang="en-GB"/>
              <a:t>FOS INtroduction 2018</a:t>
            </a:r>
          </a:p>
        </p:txBody>
      </p:sp>
      <p:sp>
        <p:nvSpPr>
          <p:cNvPr id="8" name="Tijdelijke aanduiding voor dianummer 4">
            <a:extLst>
              <a:ext uri="{FF2B5EF4-FFF2-40B4-BE49-F238E27FC236}">
                <a16:creationId xmlns:a16="http://schemas.microsoft.com/office/drawing/2014/main" id="{41C5AD1E-884D-471F-A792-57E5E652984C}"/>
              </a:ext>
            </a:extLst>
          </p:cNvPr>
          <p:cNvSpPr>
            <a:spLocks noGrp="1"/>
          </p:cNvSpPr>
          <p:nvPr>
            <p:ph type="sldNum" sz="quarter" idx="18"/>
          </p:nvPr>
        </p:nvSpPr>
        <p:spPr/>
        <p:txBody>
          <a:bodyPr/>
          <a:lstStyle>
            <a:lvl1pPr>
              <a:defRPr/>
            </a:lvl1pPr>
          </a:lstStyle>
          <a:p>
            <a:pPr>
              <a:defRPr/>
            </a:pPr>
            <a:fld id="{7FA1CA9A-443D-425A-93F5-B1124B37F9F8}" type="slidenum">
              <a:rPr lang="en-GB" altLang="nl-NL"/>
              <a:pPr>
                <a:defRPr/>
              </a:pPr>
              <a:t>‹#›</a:t>
            </a:fld>
            <a:endParaRPr lang="en-GB" altLang="nl-NL"/>
          </a:p>
        </p:txBody>
      </p:sp>
    </p:spTree>
    <p:extLst>
      <p:ext uri="{BB962C8B-B14F-4D97-AF65-F5344CB8AC3E}">
        <p14:creationId xmlns:p14="http://schemas.microsoft.com/office/powerpoint/2010/main" val="3868895692"/>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el 1"/>
          <p:cNvSpPr>
            <a:spLocks noGrp="1"/>
          </p:cNvSpPr>
          <p:nvPr>
            <p:ph type="title"/>
          </p:nvPr>
        </p:nvSpPr>
        <p:spPr>
          <a:xfrm>
            <a:off x="566738" y="0"/>
            <a:ext cx="6524625" cy="854075"/>
          </a:xfrm>
        </p:spPr>
        <p:txBody>
          <a:bodyPr/>
          <a:lstStyle/>
          <a:p>
            <a:r>
              <a:rPr lang="en-US"/>
              <a:t>Click to edit Master title style</a:t>
            </a:r>
            <a:endParaRPr lang="nl-NL"/>
          </a:p>
        </p:txBody>
      </p:sp>
      <p:sp>
        <p:nvSpPr>
          <p:cNvPr id="3" name="Tijdelijke aanduiding voor inhoud 2"/>
          <p:cNvSpPr>
            <a:spLocks noGrp="1"/>
          </p:cNvSpPr>
          <p:nvPr>
            <p:ph idx="1"/>
          </p:nvPr>
        </p:nvSpPr>
        <p:spPr>
          <a:xfrm>
            <a:off x="566738" y="1144588"/>
            <a:ext cx="8291512" cy="5113338"/>
          </a:xfrm>
        </p:spPr>
        <p:txBody>
          <a:bodyPr/>
          <a:lstStyle>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dirty="0"/>
          </a:p>
        </p:txBody>
      </p:sp>
      <p:sp>
        <p:nvSpPr>
          <p:cNvPr id="4" name="Rectangle 4">
            <a:extLst>
              <a:ext uri="{FF2B5EF4-FFF2-40B4-BE49-F238E27FC236}">
                <a16:creationId xmlns:a16="http://schemas.microsoft.com/office/drawing/2014/main" id="{2E0B6AEA-28B1-4889-9AF9-0397F3612FC6}"/>
              </a:ext>
            </a:extLst>
          </p:cNvPr>
          <p:cNvSpPr>
            <a:spLocks noGrp="1" noChangeArrowheads="1"/>
          </p:cNvSpPr>
          <p:nvPr>
            <p:ph type="dt" sz="half" idx="10"/>
          </p:nvPr>
        </p:nvSpPr>
        <p:spPr>
          <a:xfrm>
            <a:off x="6350000" y="6553200"/>
            <a:ext cx="2508250" cy="304800"/>
          </a:xfrm>
        </p:spPr>
        <p:txBody>
          <a:bodyPr/>
          <a:lstStyle>
            <a:lvl1pPr algn="r">
              <a:defRPr sz="1200">
                <a:solidFill>
                  <a:srgbClr val="FFFFFF"/>
                </a:solidFill>
                <a:latin typeface="+mn-lt"/>
              </a:defRPr>
            </a:lvl1pPr>
          </a:lstStyle>
          <a:p>
            <a:pPr>
              <a:defRPr/>
            </a:pPr>
            <a:fld id="{3B1C792E-7FA0-4214-A092-BEBC7456F40A}" type="datetime5">
              <a:rPr lang="en-US"/>
              <a:pPr>
                <a:defRPr/>
              </a:pPr>
              <a:t>1-Dec-21</a:t>
            </a:fld>
            <a:endParaRPr lang="en-GB" dirty="0"/>
          </a:p>
        </p:txBody>
      </p:sp>
      <p:sp>
        <p:nvSpPr>
          <p:cNvPr id="5" name="Rectangle 6">
            <a:extLst>
              <a:ext uri="{FF2B5EF4-FFF2-40B4-BE49-F238E27FC236}">
                <a16:creationId xmlns:a16="http://schemas.microsoft.com/office/drawing/2014/main" id="{F3576F63-B88E-437B-88E1-9E5844F155DD}"/>
              </a:ext>
            </a:extLst>
          </p:cNvPr>
          <p:cNvSpPr>
            <a:spLocks noGrp="1" noChangeArrowheads="1"/>
          </p:cNvSpPr>
          <p:nvPr>
            <p:ph type="sldNum" sz="quarter" idx="11"/>
          </p:nvPr>
        </p:nvSpPr>
        <p:spPr/>
        <p:txBody>
          <a:bodyPr/>
          <a:lstStyle>
            <a:lvl1pPr>
              <a:defRPr/>
            </a:lvl1pPr>
          </a:lstStyle>
          <a:p>
            <a:pPr>
              <a:defRPr/>
            </a:pPr>
            <a:fld id="{1B373DC7-466D-4A97-BDA5-13FC1031C2EC}" type="slidenum">
              <a:rPr lang="en-GB" altLang="nl-NL"/>
              <a:pPr>
                <a:defRPr/>
              </a:pPr>
              <a:t>‹#›</a:t>
            </a:fld>
            <a:endParaRPr lang="en-GB" altLang="nl-NL"/>
          </a:p>
        </p:txBody>
      </p:sp>
      <p:sp>
        <p:nvSpPr>
          <p:cNvPr id="6" name="Footer Placeholder 5">
            <a:extLst>
              <a:ext uri="{FF2B5EF4-FFF2-40B4-BE49-F238E27FC236}">
                <a16:creationId xmlns:a16="http://schemas.microsoft.com/office/drawing/2014/main" id="{731EF56C-B384-4D9C-8130-E73998028A0D}"/>
              </a:ext>
            </a:extLst>
          </p:cNvPr>
          <p:cNvSpPr>
            <a:spLocks noGrp="1" noChangeArrowheads="1"/>
          </p:cNvSpPr>
          <p:nvPr>
            <p:ph type="ftr" sz="quarter" idx="12"/>
          </p:nvPr>
        </p:nvSpPr>
        <p:spPr>
          <a:xfrm>
            <a:off x="1304925" y="6553200"/>
            <a:ext cx="4708525" cy="304800"/>
          </a:xfrm>
        </p:spPr>
        <p:txBody>
          <a:bodyPr/>
          <a:lstStyle>
            <a:lvl1pPr>
              <a:defRPr sz="1200">
                <a:solidFill>
                  <a:srgbClr val="FFFFFF"/>
                </a:solidFill>
                <a:latin typeface="+mn-lt"/>
              </a:defRPr>
            </a:lvl1pPr>
          </a:lstStyle>
          <a:p>
            <a:pPr>
              <a:defRPr/>
            </a:pPr>
            <a:r>
              <a:rPr lang="en-GB"/>
              <a:t>FOS INtroduction 2018</a:t>
            </a:r>
          </a:p>
        </p:txBody>
      </p:sp>
    </p:spTree>
    <p:extLst>
      <p:ext uri="{BB962C8B-B14F-4D97-AF65-F5344CB8AC3E}">
        <p14:creationId xmlns:p14="http://schemas.microsoft.com/office/powerpoint/2010/main" val="387035323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lide without footer">
    <p:spTree>
      <p:nvGrpSpPr>
        <p:cNvPr id="1" name=""/>
        <p:cNvGrpSpPr/>
        <p:nvPr/>
      </p:nvGrpSpPr>
      <p:grpSpPr>
        <a:xfrm>
          <a:off x="0" y="0"/>
          <a:ext cx="0" cy="0"/>
          <a:chOff x="0" y="0"/>
          <a:chExt cx="0" cy="0"/>
        </a:xfrm>
      </p:grpSpPr>
      <p:sp>
        <p:nvSpPr>
          <p:cNvPr id="5" name="Rechthoek 13">
            <a:extLst>
              <a:ext uri="{FF2B5EF4-FFF2-40B4-BE49-F238E27FC236}">
                <a16:creationId xmlns:a16="http://schemas.microsoft.com/office/drawing/2014/main" id="{1B8FC500-8465-48AF-89CE-1D326D570D18}"/>
              </a:ext>
            </a:extLst>
          </p:cNvPr>
          <p:cNvSpPr>
            <a:spLocks noChangeArrowheads="1"/>
          </p:cNvSpPr>
          <p:nvPr userDrawn="1"/>
        </p:nvSpPr>
        <p:spPr bwMode="auto">
          <a:xfrm>
            <a:off x="0" y="6527800"/>
            <a:ext cx="9144000" cy="330200"/>
          </a:xfrm>
          <a:prstGeom prst="rect">
            <a:avLst/>
          </a:prstGeom>
          <a:solidFill>
            <a:schemeClr val="bg1"/>
          </a:solidFill>
          <a:ln w="9525" algn="ctr">
            <a:solidFill>
              <a:schemeClr val="tx1"/>
            </a:solidFill>
            <a:round/>
            <a:headEnd/>
            <a:tailEnd/>
          </a:ln>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endParaRPr lang="nl-NL" altLang="nl-NL">
              <a:solidFill>
                <a:srgbClr val="FFFFFF"/>
              </a:solidFill>
            </a:endParaRPr>
          </a:p>
        </p:txBody>
      </p:sp>
      <p:sp>
        <p:nvSpPr>
          <p:cNvPr id="2" name="Titel 1"/>
          <p:cNvSpPr>
            <a:spLocks noGrp="1"/>
          </p:cNvSpPr>
          <p:nvPr>
            <p:ph type="title"/>
          </p:nvPr>
        </p:nvSpPr>
        <p:spPr>
          <a:xfrm>
            <a:off x="566738" y="0"/>
            <a:ext cx="6524625" cy="854075"/>
          </a:xfrm>
        </p:spPr>
        <p:txBody>
          <a:bodyPr/>
          <a:lstStyle/>
          <a:p>
            <a:r>
              <a:rPr lang="en-US"/>
              <a:t>Click to edit Master title style</a:t>
            </a:r>
            <a:endParaRPr lang="nl-NL" dirty="0"/>
          </a:p>
        </p:txBody>
      </p:sp>
      <p:sp>
        <p:nvSpPr>
          <p:cNvPr id="4" name="Tijdelijke aanduiding voor inhoud 2"/>
          <p:cNvSpPr>
            <a:spLocks noGrp="1"/>
          </p:cNvSpPr>
          <p:nvPr>
            <p:ph idx="1"/>
          </p:nvPr>
        </p:nvSpPr>
        <p:spPr>
          <a:xfrm>
            <a:off x="566738" y="1144588"/>
            <a:ext cx="8291512" cy="5383212"/>
          </a:xfrm>
        </p:spPr>
        <p:txBody>
          <a:bodyPr/>
          <a:lstStyle>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dirty="0"/>
          </a:p>
        </p:txBody>
      </p:sp>
    </p:spTree>
    <p:extLst>
      <p:ext uri="{BB962C8B-B14F-4D97-AF65-F5344CB8AC3E}">
        <p14:creationId xmlns:p14="http://schemas.microsoft.com/office/powerpoint/2010/main" val="3683002699"/>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Single title line">
    <p:spTree>
      <p:nvGrpSpPr>
        <p:cNvPr id="1" name=""/>
        <p:cNvGrpSpPr/>
        <p:nvPr/>
      </p:nvGrpSpPr>
      <p:grpSpPr>
        <a:xfrm>
          <a:off x="0" y="0"/>
          <a:ext cx="0" cy="0"/>
          <a:chOff x="0" y="0"/>
          <a:chExt cx="0" cy="0"/>
        </a:xfrm>
      </p:grpSpPr>
      <p:sp>
        <p:nvSpPr>
          <p:cNvPr id="4" name="Rechthoek 13">
            <a:extLst>
              <a:ext uri="{FF2B5EF4-FFF2-40B4-BE49-F238E27FC236}">
                <a16:creationId xmlns:a16="http://schemas.microsoft.com/office/drawing/2014/main" id="{32355AFF-EF15-4931-A3BE-5E4D5B8A3BF2}"/>
              </a:ext>
            </a:extLst>
          </p:cNvPr>
          <p:cNvSpPr>
            <a:spLocks noChangeArrowheads="1"/>
          </p:cNvSpPr>
          <p:nvPr userDrawn="1"/>
        </p:nvSpPr>
        <p:spPr bwMode="auto">
          <a:xfrm>
            <a:off x="0" y="6527800"/>
            <a:ext cx="9144000" cy="330200"/>
          </a:xfrm>
          <a:prstGeom prst="rect">
            <a:avLst/>
          </a:prstGeom>
          <a:solidFill>
            <a:schemeClr val="bg1"/>
          </a:solidFill>
          <a:ln w="9525" algn="ctr">
            <a:solidFill>
              <a:schemeClr val="tx1"/>
            </a:solidFill>
            <a:round/>
            <a:headEnd/>
            <a:tailEnd/>
          </a:ln>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endParaRPr lang="nl-NL" altLang="nl-NL">
              <a:solidFill>
                <a:srgbClr val="FFFFFF"/>
              </a:solidFill>
            </a:endParaRPr>
          </a:p>
        </p:txBody>
      </p:sp>
      <p:sp>
        <p:nvSpPr>
          <p:cNvPr id="6" name="Rechthoek 14">
            <a:extLst>
              <a:ext uri="{FF2B5EF4-FFF2-40B4-BE49-F238E27FC236}">
                <a16:creationId xmlns:a16="http://schemas.microsoft.com/office/drawing/2014/main" id="{0C334BB0-312E-4C25-902C-1CE5FFBBC322}"/>
              </a:ext>
            </a:extLst>
          </p:cNvPr>
          <p:cNvSpPr>
            <a:spLocks noChangeArrowheads="1"/>
          </p:cNvSpPr>
          <p:nvPr userDrawn="1"/>
        </p:nvSpPr>
        <p:spPr bwMode="auto">
          <a:xfrm>
            <a:off x="0" y="514350"/>
            <a:ext cx="9144000" cy="895350"/>
          </a:xfrm>
          <a:prstGeom prst="rect">
            <a:avLst/>
          </a:prstGeom>
          <a:solidFill>
            <a:schemeClr val="bg1"/>
          </a:solidFill>
          <a:ln w="9525" algn="ctr">
            <a:solidFill>
              <a:schemeClr val="tx1"/>
            </a:solidFill>
            <a:round/>
            <a:headEnd/>
            <a:tailEnd/>
          </a:ln>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endParaRPr lang="nl-NL" altLang="nl-NL">
              <a:solidFill>
                <a:srgbClr val="FFFFFF"/>
              </a:solidFill>
            </a:endParaRPr>
          </a:p>
        </p:txBody>
      </p:sp>
      <p:sp>
        <p:nvSpPr>
          <p:cNvPr id="8" name="Titel 1"/>
          <p:cNvSpPr>
            <a:spLocks noGrp="1"/>
          </p:cNvSpPr>
          <p:nvPr>
            <p:ph type="title"/>
          </p:nvPr>
        </p:nvSpPr>
        <p:spPr>
          <a:xfrm>
            <a:off x="566738" y="0"/>
            <a:ext cx="6524625" cy="501649"/>
          </a:xfrm>
        </p:spPr>
        <p:txBody>
          <a:bodyPr/>
          <a:lstStyle/>
          <a:p>
            <a:r>
              <a:rPr lang="en-US"/>
              <a:t>Click to edit Master title style</a:t>
            </a:r>
            <a:endParaRPr lang="nl-NL" dirty="0"/>
          </a:p>
        </p:txBody>
      </p:sp>
      <p:sp>
        <p:nvSpPr>
          <p:cNvPr id="5" name="Tijdelijke aanduiding voor inhoud 2"/>
          <p:cNvSpPr>
            <a:spLocks noGrp="1"/>
          </p:cNvSpPr>
          <p:nvPr>
            <p:ph idx="1"/>
          </p:nvPr>
        </p:nvSpPr>
        <p:spPr>
          <a:xfrm>
            <a:off x="566738" y="830263"/>
            <a:ext cx="8291512" cy="5697537"/>
          </a:xfrm>
        </p:spPr>
        <p:txBody>
          <a:bodyPr/>
          <a:lstStyle>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dirty="0"/>
          </a:p>
        </p:txBody>
      </p:sp>
    </p:spTree>
    <p:extLst>
      <p:ext uri="{BB962C8B-B14F-4D97-AF65-F5344CB8AC3E}">
        <p14:creationId xmlns:p14="http://schemas.microsoft.com/office/powerpoint/2010/main" val="1500010351"/>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el 1"/>
          <p:cNvSpPr>
            <a:spLocks noGrp="1"/>
          </p:cNvSpPr>
          <p:nvPr>
            <p:ph type="title"/>
          </p:nvPr>
        </p:nvSpPr>
        <p:spPr>
          <a:xfrm>
            <a:off x="566738" y="0"/>
            <a:ext cx="6524625" cy="854075"/>
          </a:xfrm>
        </p:spPr>
        <p:txBody>
          <a:bodyPr/>
          <a:lstStyle/>
          <a:p>
            <a:r>
              <a:rPr lang="en-US"/>
              <a:t>Click to edit Master title style</a:t>
            </a:r>
            <a:endParaRPr lang="nl-NL" dirty="0"/>
          </a:p>
        </p:txBody>
      </p:sp>
      <p:sp>
        <p:nvSpPr>
          <p:cNvPr id="8" name="Rectangle 3"/>
          <p:cNvSpPr>
            <a:spLocks noGrp="1" noChangeArrowheads="1"/>
          </p:cNvSpPr>
          <p:nvPr>
            <p:ph idx="1"/>
          </p:nvPr>
        </p:nvSpPr>
        <p:spPr bwMode="auto">
          <a:xfrm>
            <a:off x="566738" y="1144588"/>
            <a:ext cx="4003675" cy="5113337"/>
          </a:xfrm>
          <a:prstGeom prst="rect">
            <a:avLst/>
          </a:prstGeom>
          <a:noFill/>
          <a:ln>
            <a:noFill/>
          </a:ln>
          <a:effectLst/>
        </p:spPr>
        <p:txBody>
          <a:bodyPr/>
          <a:lstStyle>
            <a:lvl1pPr marL="0" indent="0">
              <a:buFontTx/>
              <a:buNone/>
              <a:defRPr/>
            </a:lvl1pPr>
            <a:lvl2pPr marL="0">
              <a:defRPr/>
            </a:lvl2pPr>
            <a:lvl3pPr marL="360000">
              <a:defRPr/>
            </a:lvl3pPr>
            <a:lvl4pPr marL="720000">
              <a:defRPr/>
            </a:lvl4pPr>
            <a:lvl5pPr marL="108000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1" name="Rectangle 3"/>
          <p:cNvSpPr>
            <a:spLocks noGrp="1" noChangeArrowheads="1"/>
          </p:cNvSpPr>
          <p:nvPr>
            <p:ph idx="13"/>
          </p:nvPr>
        </p:nvSpPr>
        <p:spPr bwMode="auto">
          <a:xfrm>
            <a:off x="4860032" y="1144588"/>
            <a:ext cx="4003675" cy="5113337"/>
          </a:xfrm>
          <a:prstGeom prst="rect">
            <a:avLst/>
          </a:prstGeom>
          <a:noFill/>
          <a:ln>
            <a:noFill/>
          </a:ln>
          <a:effectLst/>
        </p:spPr>
        <p:txBody>
          <a:bodyPr/>
          <a:lstStyle>
            <a:lvl1pPr marL="0" indent="0">
              <a:buFontTx/>
              <a:buNone/>
              <a:defRPr/>
            </a:lvl1pPr>
            <a:lvl2pPr marL="0">
              <a:defRPr/>
            </a:lvl2pPr>
            <a:lvl3pPr marL="360000">
              <a:defRPr/>
            </a:lvl3pPr>
            <a:lvl4pPr marL="720000">
              <a:defRPr/>
            </a:lvl4pPr>
            <a:lvl5pPr marL="108000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Tijdelijke aanduiding voor datum 4">
            <a:extLst>
              <a:ext uri="{FF2B5EF4-FFF2-40B4-BE49-F238E27FC236}">
                <a16:creationId xmlns:a16="http://schemas.microsoft.com/office/drawing/2014/main" id="{0329430D-2171-4F80-ABFA-DE6A0393383D}"/>
              </a:ext>
            </a:extLst>
          </p:cNvPr>
          <p:cNvSpPr>
            <a:spLocks noGrp="1"/>
          </p:cNvSpPr>
          <p:nvPr>
            <p:ph type="dt" sz="half" idx="14"/>
          </p:nvPr>
        </p:nvSpPr>
        <p:spPr/>
        <p:txBody>
          <a:bodyPr/>
          <a:lstStyle>
            <a:lvl1pPr>
              <a:defRPr/>
            </a:lvl1pPr>
          </a:lstStyle>
          <a:p>
            <a:pPr>
              <a:defRPr/>
            </a:pPr>
            <a:fld id="{D3D9E1D2-E6E2-4F57-9DA8-AE8BB91E948C}" type="datetime5">
              <a:rPr lang="en-US"/>
              <a:pPr>
                <a:defRPr/>
              </a:pPr>
              <a:t>1-Dec-21</a:t>
            </a:fld>
            <a:endParaRPr lang="en-GB" dirty="0"/>
          </a:p>
        </p:txBody>
      </p:sp>
      <p:sp>
        <p:nvSpPr>
          <p:cNvPr id="6" name="Tijdelijke aanduiding voor dianummer 6">
            <a:extLst>
              <a:ext uri="{FF2B5EF4-FFF2-40B4-BE49-F238E27FC236}">
                <a16:creationId xmlns:a16="http://schemas.microsoft.com/office/drawing/2014/main" id="{8C80BBE0-B888-41E9-89C8-71613616B309}"/>
              </a:ext>
            </a:extLst>
          </p:cNvPr>
          <p:cNvSpPr>
            <a:spLocks noGrp="1"/>
          </p:cNvSpPr>
          <p:nvPr>
            <p:ph type="sldNum" sz="quarter" idx="15"/>
          </p:nvPr>
        </p:nvSpPr>
        <p:spPr/>
        <p:txBody>
          <a:bodyPr/>
          <a:lstStyle>
            <a:lvl1pPr>
              <a:defRPr/>
            </a:lvl1pPr>
          </a:lstStyle>
          <a:p>
            <a:pPr>
              <a:defRPr/>
            </a:pPr>
            <a:fld id="{160E78D4-2931-4C04-B82F-45C3DE58302C}" type="slidenum">
              <a:rPr lang="en-GB" altLang="nl-NL"/>
              <a:pPr>
                <a:defRPr/>
              </a:pPr>
              <a:t>‹#›</a:t>
            </a:fld>
            <a:endParaRPr lang="en-GB" altLang="nl-NL"/>
          </a:p>
        </p:txBody>
      </p:sp>
      <p:sp>
        <p:nvSpPr>
          <p:cNvPr id="7" name="Rectangle 5">
            <a:extLst>
              <a:ext uri="{FF2B5EF4-FFF2-40B4-BE49-F238E27FC236}">
                <a16:creationId xmlns:a16="http://schemas.microsoft.com/office/drawing/2014/main" id="{043D5530-E4E3-4D36-963A-741530349C9F}"/>
              </a:ext>
            </a:extLst>
          </p:cNvPr>
          <p:cNvSpPr>
            <a:spLocks noGrp="1" noChangeArrowheads="1"/>
          </p:cNvSpPr>
          <p:nvPr>
            <p:ph type="ftr" sz="quarter" idx="16"/>
          </p:nvPr>
        </p:nvSpPr>
        <p:spPr>
          <a:xfrm>
            <a:off x="1304925" y="6553200"/>
            <a:ext cx="4708525" cy="304800"/>
          </a:xfrm>
        </p:spPr>
        <p:txBody>
          <a:bodyPr/>
          <a:lstStyle>
            <a:lvl1pPr>
              <a:defRPr sz="1200">
                <a:solidFill>
                  <a:srgbClr val="FFFFFF"/>
                </a:solidFill>
                <a:latin typeface="+mn-lt"/>
              </a:defRPr>
            </a:lvl1pPr>
          </a:lstStyle>
          <a:p>
            <a:pPr>
              <a:defRPr/>
            </a:pPr>
            <a:r>
              <a:rPr lang="en-GB"/>
              <a:t>FOS INtroduction 2018</a:t>
            </a:r>
          </a:p>
        </p:txBody>
      </p:sp>
    </p:spTree>
    <p:extLst>
      <p:ext uri="{BB962C8B-B14F-4D97-AF65-F5344CB8AC3E}">
        <p14:creationId xmlns:p14="http://schemas.microsoft.com/office/powerpoint/2010/main" val="2317216260"/>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ijdelijke aanduiding voor tekst 2"/>
          <p:cNvSpPr>
            <a:spLocks noGrp="1"/>
          </p:cNvSpPr>
          <p:nvPr>
            <p:ph type="body" idx="1"/>
          </p:nvPr>
        </p:nvSpPr>
        <p:spPr>
          <a:xfrm>
            <a:off x="566738" y="1135063"/>
            <a:ext cx="4003675" cy="846453"/>
          </a:xfrm>
        </p:spPr>
        <p:txBody>
          <a:bodyPr anchor="b"/>
          <a:lstStyle>
            <a:lvl1pPr marL="0" indent="0">
              <a:buNone/>
              <a:defRPr sz="20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Tijdelijke aanduiding voor inhoud 3"/>
          <p:cNvSpPr>
            <a:spLocks noGrp="1"/>
          </p:cNvSpPr>
          <p:nvPr>
            <p:ph sz="half" idx="2"/>
          </p:nvPr>
        </p:nvSpPr>
        <p:spPr>
          <a:xfrm>
            <a:off x="566737" y="2174875"/>
            <a:ext cx="4003676" cy="4083050"/>
          </a:xfrm>
        </p:spPr>
        <p:txBody>
          <a:bodyPr/>
          <a:lstStyle>
            <a:lvl1pPr>
              <a:defRPr sz="2000"/>
            </a:lvl1pPr>
            <a:lvl2pPr>
              <a:defRPr sz="20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dirty="0"/>
          </a:p>
        </p:txBody>
      </p:sp>
      <p:sp>
        <p:nvSpPr>
          <p:cNvPr id="5" name="Tijdelijke aanduiding voor tekst 4"/>
          <p:cNvSpPr>
            <a:spLocks noGrp="1"/>
          </p:cNvSpPr>
          <p:nvPr>
            <p:ph type="body" sz="quarter" idx="3"/>
          </p:nvPr>
        </p:nvSpPr>
        <p:spPr>
          <a:xfrm>
            <a:off x="4852988" y="1135063"/>
            <a:ext cx="4004630" cy="846453"/>
          </a:xfrm>
        </p:spPr>
        <p:txBody>
          <a:bodyPr anchor="b"/>
          <a:lstStyle>
            <a:lvl1pPr marL="0" indent="0">
              <a:buNone/>
              <a:defRPr sz="20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Tijdelijke aanduiding voor inhoud 5"/>
          <p:cNvSpPr>
            <a:spLocks noGrp="1"/>
          </p:cNvSpPr>
          <p:nvPr>
            <p:ph sz="quarter" idx="4"/>
          </p:nvPr>
        </p:nvSpPr>
        <p:spPr>
          <a:xfrm>
            <a:off x="4852988" y="2174875"/>
            <a:ext cx="4004630" cy="4083050"/>
          </a:xfrm>
        </p:spPr>
        <p:txBody>
          <a:bodyPr/>
          <a:lstStyle>
            <a:lvl1pPr>
              <a:defRPr sz="2000"/>
            </a:lvl1pPr>
            <a:lvl2pPr>
              <a:defRPr sz="20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dirty="0"/>
          </a:p>
        </p:txBody>
      </p:sp>
      <p:sp>
        <p:nvSpPr>
          <p:cNvPr id="2" name="Titel 1"/>
          <p:cNvSpPr>
            <a:spLocks noGrp="1"/>
          </p:cNvSpPr>
          <p:nvPr>
            <p:ph type="title"/>
          </p:nvPr>
        </p:nvSpPr>
        <p:spPr>
          <a:xfrm>
            <a:off x="566737" y="0"/>
            <a:ext cx="6558531" cy="854075"/>
          </a:xfrm>
        </p:spPr>
        <p:txBody>
          <a:bodyPr/>
          <a:lstStyle>
            <a:lvl1pPr>
              <a:defRPr/>
            </a:lvl1pPr>
          </a:lstStyle>
          <a:p>
            <a:r>
              <a:rPr lang="en-US"/>
              <a:t>Click to edit Master title style</a:t>
            </a:r>
            <a:endParaRPr lang="nl-NL" dirty="0"/>
          </a:p>
        </p:txBody>
      </p:sp>
      <p:sp>
        <p:nvSpPr>
          <p:cNvPr id="7" name="Tijdelijke aanduiding voor datum 6">
            <a:extLst>
              <a:ext uri="{FF2B5EF4-FFF2-40B4-BE49-F238E27FC236}">
                <a16:creationId xmlns:a16="http://schemas.microsoft.com/office/drawing/2014/main" id="{C891C4F2-F063-4095-A7A0-CF4AC08D010A}"/>
              </a:ext>
            </a:extLst>
          </p:cNvPr>
          <p:cNvSpPr>
            <a:spLocks noGrp="1"/>
          </p:cNvSpPr>
          <p:nvPr>
            <p:ph type="dt" sz="half" idx="10"/>
          </p:nvPr>
        </p:nvSpPr>
        <p:spPr/>
        <p:txBody>
          <a:bodyPr/>
          <a:lstStyle>
            <a:lvl1pPr>
              <a:defRPr/>
            </a:lvl1pPr>
          </a:lstStyle>
          <a:p>
            <a:pPr>
              <a:defRPr/>
            </a:pPr>
            <a:fld id="{476235ED-24DB-49D1-B54A-2B93699C9B7B}" type="datetime5">
              <a:rPr lang="en-US"/>
              <a:pPr>
                <a:defRPr/>
              </a:pPr>
              <a:t>1-Dec-21</a:t>
            </a:fld>
            <a:endParaRPr lang="en-GB" dirty="0"/>
          </a:p>
        </p:txBody>
      </p:sp>
      <p:sp>
        <p:nvSpPr>
          <p:cNvPr id="8" name="Tijdelijke aanduiding voor dianummer 8">
            <a:extLst>
              <a:ext uri="{FF2B5EF4-FFF2-40B4-BE49-F238E27FC236}">
                <a16:creationId xmlns:a16="http://schemas.microsoft.com/office/drawing/2014/main" id="{3964BF72-751C-4701-AAC9-75DF05D436AA}"/>
              </a:ext>
            </a:extLst>
          </p:cNvPr>
          <p:cNvSpPr>
            <a:spLocks noGrp="1"/>
          </p:cNvSpPr>
          <p:nvPr>
            <p:ph type="sldNum" sz="quarter" idx="11"/>
          </p:nvPr>
        </p:nvSpPr>
        <p:spPr/>
        <p:txBody>
          <a:bodyPr/>
          <a:lstStyle>
            <a:lvl1pPr>
              <a:defRPr/>
            </a:lvl1pPr>
          </a:lstStyle>
          <a:p>
            <a:pPr>
              <a:defRPr/>
            </a:pPr>
            <a:fld id="{7C0FE751-5F34-4086-A9FE-C87790152FBD}" type="slidenum">
              <a:rPr lang="en-GB" altLang="nl-NL"/>
              <a:pPr>
                <a:defRPr/>
              </a:pPr>
              <a:t>‹#›</a:t>
            </a:fld>
            <a:endParaRPr lang="en-GB" altLang="nl-NL"/>
          </a:p>
        </p:txBody>
      </p:sp>
      <p:sp>
        <p:nvSpPr>
          <p:cNvPr id="9" name="Rectangle 5">
            <a:extLst>
              <a:ext uri="{FF2B5EF4-FFF2-40B4-BE49-F238E27FC236}">
                <a16:creationId xmlns:a16="http://schemas.microsoft.com/office/drawing/2014/main" id="{2B55CACA-B616-429B-A81E-E676B502C796}"/>
              </a:ext>
            </a:extLst>
          </p:cNvPr>
          <p:cNvSpPr>
            <a:spLocks noGrp="1" noChangeArrowheads="1"/>
          </p:cNvSpPr>
          <p:nvPr>
            <p:ph type="ftr" sz="quarter" idx="12"/>
          </p:nvPr>
        </p:nvSpPr>
        <p:spPr>
          <a:xfrm>
            <a:off x="1304925" y="6553200"/>
            <a:ext cx="4708525" cy="304800"/>
          </a:xfrm>
        </p:spPr>
        <p:txBody>
          <a:bodyPr/>
          <a:lstStyle>
            <a:lvl1pPr>
              <a:defRPr sz="1200">
                <a:solidFill>
                  <a:srgbClr val="FFFFFF"/>
                </a:solidFill>
                <a:latin typeface="+mn-lt"/>
              </a:defRPr>
            </a:lvl1pPr>
          </a:lstStyle>
          <a:p>
            <a:pPr>
              <a:defRPr/>
            </a:pPr>
            <a:r>
              <a:rPr lang="en-GB"/>
              <a:t>FOS INtroduction 2018</a:t>
            </a:r>
          </a:p>
        </p:txBody>
      </p:sp>
    </p:spTree>
    <p:extLst>
      <p:ext uri="{BB962C8B-B14F-4D97-AF65-F5344CB8AC3E}">
        <p14:creationId xmlns:p14="http://schemas.microsoft.com/office/powerpoint/2010/main" val="33538556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78144515"/>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Click to edit Master title style</a:t>
            </a:r>
            <a:endParaRPr lang="nl-NL"/>
          </a:p>
        </p:txBody>
      </p:sp>
      <p:sp>
        <p:nvSpPr>
          <p:cNvPr id="3" name="Rectangle 4">
            <a:extLst>
              <a:ext uri="{FF2B5EF4-FFF2-40B4-BE49-F238E27FC236}">
                <a16:creationId xmlns:a16="http://schemas.microsoft.com/office/drawing/2014/main" id="{92541F37-1495-4FE4-B5EE-264BFDE61AA5}"/>
              </a:ext>
            </a:extLst>
          </p:cNvPr>
          <p:cNvSpPr>
            <a:spLocks noGrp="1" noChangeArrowheads="1"/>
          </p:cNvSpPr>
          <p:nvPr>
            <p:ph type="dt" sz="half" idx="10"/>
          </p:nvPr>
        </p:nvSpPr>
        <p:spPr>
          <a:ln/>
        </p:spPr>
        <p:txBody>
          <a:bodyPr/>
          <a:lstStyle>
            <a:lvl1pPr>
              <a:defRPr/>
            </a:lvl1pPr>
          </a:lstStyle>
          <a:p>
            <a:pPr>
              <a:defRPr/>
            </a:pPr>
            <a:fld id="{67D62D4D-DB53-4157-A40B-6B73DE9D2F24}" type="datetime5">
              <a:rPr lang="en-US"/>
              <a:pPr>
                <a:defRPr/>
              </a:pPr>
              <a:t>1-Dec-21</a:t>
            </a:fld>
            <a:endParaRPr lang="en-GB" dirty="0"/>
          </a:p>
        </p:txBody>
      </p:sp>
      <p:sp>
        <p:nvSpPr>
          <p:cNvPr id="4" name="Rectangle 5">
            <a:extLst>
              <a:ext uri="{FF2B5EF4-FFF2-40B4-BE49-F238E27FC236}">
                <a16:creationId xmlns:a16="http://schemas.microsoft.com/office/drawing/2014/main" id="{FF156895-763F-4317-BB20-A11329F6B73B}"/>
              </a:ext>
            </a:extLst>
          </p:cNvPr>
          <p:cNvSpPr>
            <a:spLocks noGrp="1" noChangeArrowheads="1"/>
          </p:cNvSpPr>
          <p:nvPr>
            <p:ph type="ftr" sz="quarter" idx="11"/>
          </p:nvPr>
        </p:nvSpPr>
        <p:spPr>
          <a:ln/>
        </p:spPr>
        <p:txBody>
          <a:bodyPr/>
          <a:lstStyle>
            <a:lvl1pPr>
              <a:defRPr/>
            </a:lvl1pPr>
          </a:lstStyle>
          <a:p>
            <a:pPr>
              <a:defRPr/>
            </a:pPr>
            <a:r>
              <a:rPr lang="en-GB"/>
              <a:t>FOS INtroduction 2018</a:t>
            </a:r>
          </a:p>
        </p:txBody>
      </p:sp>
      <p:sp>
        <p:nvSpPr>
          <p:cNvPr id="5" name="Rectangle 6">
            <a:extLst>
              <a:ext uri="{FF2B5EF4-FFF2-40B4-BE49-F238E27FC236}">
                <a16:creationId xmlns:a16="http://schemas.microsoft.com/office/drawing/2014/main" id="{A0CAB70D-2108-47E6-AD0C-8D4F121622D5}"/>
              </a:ext>
            </a:extLst>
          </p:cNvPr>
          <p:cNvSpPr>
            <a:spLocks noGrp="1" noChangeArrowheads="1"/>
          </p:cNvSpPr>
          <p:nvPr>
            <p:ph type="sldNum" sz="quarter" idx="12"/>
          </p:nvPr>
        </p:nvSpPr>
        <p:spPr>
          <a:ln/>
        </p:spPr>
        <p:txBody>
          <a:bodyPr/>
          <a:lstStyle>
            <a:lvl1pPr>
              <a:defRPr/>
            </a:lvl1pPr>
          </a:lstStyle>
          <a:p>
            <a:pPr>
              <a:defRPr/>
            </a:pPr>
            <a:fld id="{EC1D247E-80A4-4060-A5B2-E9F87E163D03}" type="slidenum">
              <a:rPr lang="en-GB" altLang="nl-NL"/>
              <a:pPr>
                <a:defRPr/>
              </a:pPr>
              <a:t>‹#›</a:t>
            </a:fld>
            <a:endParaRPr lang="en-GB" altLang="nl-NL"/>
          </a:p>
        </p:txBody>
      </p:sp>
    </p:spTree>
    <p:extLst>
      <p:ext uri="{BB962C8B-B14F-4D97-AF65-F5344CB8AC3E}">
        <p14:creationId xmlns:p14="http://schemas.microsoft.com/office/powerpoint/2010/main" val="979116059"/>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ijdelijke aanduiding voor datum 1">
            <a:extLst>
              <a:ext uri="{FF2B5EF4-FFF2-40B4-BE49-F238E27FC236}">
                <a16:creationId xmlns:a16="http://schemas.microsoft.com/office/drawing/2014/main" id="{D0ED4C73-90DD-4F09-BB3C-9D439292B765}"/>
              </a:ext>
            </a:extLst>
          </p:cNvPr>
          <p:cNvSpPr>
            <a:spLocks noGrp="1"/>
          </p:cNvSpPr>
          <p:nvPr>
            <p:ph type="dt" sz="half" idx="10"/>
          </p:nvPr>
        </p:nvSpPr>
        <p:spPr/>
        <p:txBody>
          <a:bodyPr/>
          <a:lstStyle>
            <a:lvl1pPr>
              <a:defRPr/>
            </a:lvl1pPr>
          </a:lstStyle>
          <a:p>
            <a:pPr>
              <a:defRPr/>
            </a:pPr>
            <a:fld id="{3CA12BC1-06E7-4E25-953A-8BAD8E9E9637}" type="datetime5">
              <a:rPr lang="en-US"/>
              <a:pPr>
                <a:defRPr/>
              </a:pPr>
              <a:t>1-Dec-21</a:t>
            </a:fld>
            <a:endParaRPr lang="en-GB" dirty="0"/>
          </a:p>
        </p:txBody>
      </p:sp>
      <p:sp>
        <p:nvSpPr>
          <p:cNvPr id="3" name="Tijdelijke aanduiding voor dianummer 3">
            <a:extLst>
              <a:ext uri="{FF2B5EF4-FFF2-40B4-BE49-F238E27FC236}">
                <a16:creationId xmlns:a16="http://schemas.microsoft.com/office/drawing/2014/main" id="{4C656E9B-4585-4B8A-8419-A795E3511320}"/>
              </a:ext>
            </a:extLst>
          </p:cNvPr>
          <p:cNvSpPr>
            <a:spLocks noGrp="1"/>
          </p:cNvSpPr>
          <p:nvPr>
            <p:ph type="sldNum" sz="quarter" idx="11"/>
          </p:nvPr>
        </p:nvSpPr>
        <p:spPr/>
        <p:txBody>
          <a:bodyPr/>
          <a:lstStyle>
            <a:lvl1pPr>
              <a:defRPr/>
            </a:lvl1pPr>
          </a:lstStyle>
          <a:p>
            <a:pPr>
              <a:defRPr/>
            </a:pPr>
            <a:fld id="{FF671CC0-5568-4CAE-A4BE-87F1EEE413A5}" type="slidenum">
              <a:rPr lang="en-GB" altLang="nl-NL"/>
              <a:pPr>
                <a:defRPr/>
              </a:pPr>
              <a:t>‹#›</a:t>
            </a:fld>
            <a:endParaRPr lang="en-GB" altLang="nl-NL"/>
          </a:p>
        </p:txBody>
      </p:sp>
      <p:sp>
        <p:nvSpPr>
          <p:cNvPr id="4" name="Rectangle 5">
            <a:extLst>
              <a:ext uri="{FF2B5EF4-FFF2-40B4-BE49-F238E27FC236}">
                <a16:creationId xmlns:a16="http://schemas.microsoft.com/office/drawing/2014/main" id="{39AC02D3-CED0-4FB5-B9CA-8BDB52BAD255}"/>
              </a:ext>
            </a:extLst>
          </p:cNvPr>
          <p:cNvSpPr>
            <a:spLocks noGrp="1" noChangeArrowheads="1"/>
          </p:cNvSpPr>
          <p:nvPr>
            <p:ph type="ftr" sz="quarter" idx="12"/>
          </p:nvPr>
        </p:nvSpPr>
        <p:spPr>
          <a:xfrm>
            <a:off x="1304925" y="6553200"/>
            <a:ext cx="4708525" cy="304800"/>
          </a:xfrm>
        </p:spPr>
        <p:txBody>
          <a:bodyPr/>
          <a:lstStyle>
            <a:lvl1pPr>
              <a:defRPr sz="1200">
                <a:solidFill>
                  <a:srgbClr val="FFFFFF"/>
                </a:solidFill>
                <a:latin typeface="+mn-lt"/>
              </a:defRPr>
            </a:lvl1pPr>
          </a:lstStyle>
          <a:p>
            <a:pPr>
              <a:defRPr/>
            </a:pPr>
            <a:r>
              <a:rPr lang="en-GB"/>
              <a:t>FOS INtroduction 2018</a:t>
            </a:r>
          </a:p>
        </p:txBody>
      </p:sp>
    </p:spTree>
    <p:extLst>
      <p:ext uri="{BB962C8B-B14F-4D97-AF65-F5344CB8AC3E}">
        <p14:creationId xmlns:p14="http://schemas.microsoft.com/office/powerpoint/2010/main" val="3028603025"/>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el 1"/>
          <p:cNvSpPr>
            <a:spLocks noGrp="1"/>
          </p:cNvSpPr>
          <p:nvPr>
            <p:ph type="title"/>
          </p:nvPr>
        </p:nvSpPr>
        <p:spPr>
          <a:xfrm>
            <a:off x="566737" y="0"/>
            <a:ext cx="6524815" cy="854075"/>
          </a:xfrm>
        </p:spPr>
        <p:txBody>
          <a:bodyPr/>
          <a:lstStyle>
            <a:lvl1pPr algn="l">
              <a:defRPr sz="2400" b="1"/>
            </a:lvl1pPr>
          </a:lstStyle>
          <a:p>
            <a:r>
              <a:rPr lang="en-US"/>
              <a:t>Click to edit Master title style</a:t>
            </a:r>
            <a:endParaRPr lang="nl-NL" dirty="0"/>
          </a:p>
        </p:txBody>
      </p:sp>
      <p:sp>
        <p:nvSpPr>
          <p:cNvPr id="4" name="Tijdelijke aanduiding voor tekst 3"/>
          <p:cNvSpPr>
            <a:spLocks noGrp="1"/>
          </p:cNvSpPr>
          <p:nvPr>
            <p:ph type="body" sz="half" idx="2"/>
          </p:nvPr>
        </p:nvSpPr>
        <p:spPr>
          <a:xfrm>
            <a:off x="566737" y="1135064"/>
            <a:ext cx="3008313" cy="5118678"/>
          </a:xfrm>
        </p:spPr>
        <p:txBody>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Rectangle 3"/>
          <p:cNvSpPr>
            <a:spLocks noGrp="1" noChangeArrowheads="1"/>
          </p:cNvSpPr>
          <p:nvPr>
            <p:ph idx="13"/>
          </p:nvPr>
        </p:nvSpPr>
        <p:spPr bwMode="auto">
          <a:xfrm>
            <a:off x="3740150" y="1144588"/>
            <a:ext cx="5123557" cy="5113337"/>
          </a:xfrm>
          <a:prstGeom prst="rect">
            <a:avLst/>
          </a:prstGeom>
          <a:noFill/>
          <a:ln>
            <a:noFill/>
          </a:ln>
          <a:effectLst/>
        </p:spPr>
        <p:txBody>
          <a:bodyPr/>
          <a:lstStyle>
            <a:lvl1pPr marL="0" indent="0">
              <a:buFontTx/>
              <a:buNone/>
              <a:defRPr/>
            </a:lvl1pPr>
            <a:lvl2pPr marL="0">
              <a:defRPr/>
            </a:lvl2pPr>
            <a:lvl3pPr marL="360000">
              <a:defRPr/>
            </a:lvl3pPr>
            <a:lvl4pPr marL="720000">
              <a:defRPr/>
            </a:lvl4pPr>
            <a:lvl5pPr marL="108000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Tijdelijke aanduiding voor datum 4">
            <a:extLst>
              <a:ext uri="{FF2B5EF4-FFF2-40B4-BE49-F238E27FC236}">
                <a16:creationId xmlns:a16="http://schemas.microsoft.com/office/drawing/2014/main" id="{E3F3872E-3C7D-4B65-9FDF-BD015FB8AD2B}"/>
              </a:ext>
            </a:extLst>
          </p:cNvPr>
          <p:cNvSpPr>
            <a:spLocks noGrp="1"/>
          </p:cNvSpPr>
          <p:nvPr>
            <p:ph type="dt" sz="half" idx="14"/>
          </p:nvPr>
        </p:nvSpPr>
        <p:spPr/>
        <p:txBody>
          <a:bodyPr/>
          <a:lstStyle>
            <a:lvl1pPr>
              <a:defRPr/>
            </a:lvl1pPr>
          </a:lstStyle>
          <a:p>
            <a:pPr>
              <a:defRPr/>
            </a:pPr>
            <a:fld id="{72FA53BE-21BC-4A79-B3BF-70B3F42FAA81}" type="datetime5">
              <a:rPr lang="en-US"/>
              <a:pPr>
                <a:defRPr/>
              </a:pPr>
              <a:t>1-Dec-21</a:t>
            </a:fld>
            <a:endParaRPr lang="en-GB" dirty="0"/>
          </a:p>
        </p:txBody>
      </p:sp>
      <p:sp>
        <p:nvSpPr>
          <p:cNvPr id="6" name="Tijdelijke aanduiding voor dianummer 6">
            <a:extLst>
              <a:ext uri="{FF2B5EF4-FFF2-40B4-BE49-F238E27FC236}">
                <a16:creationId xmlns:a16="http://schemas.microsoft.com/office/drawing/2014/main" id="{E07B9052-9E80-4E6E-9CB9-4C930AC5E824}"/>
              </a:ext>
            </a:extLst>
          </p:cNvPr>
          <p:cNvSpPr>
            <a:spLocks noGrp="1"/>
          </p:cNvSpPr>
          <p:nvPr>
            <p:ph type="sldNum" sz="quarter" idx="15"/>
          </p:nvPr>
        </p:nvSpPr>
        <p:spPr/>
        <p:txBody>
          <a:bodyPr/>
          <a:lstStyle>
            <a:lvl1pPr>
              <a:defRPr/>
            </a:lvl1pPr>
          </a:lstStyle>
          <a:p>
            <a:pPr>
              <a:defRPr/>
            </a:pPr>
            <a:fld id="{9C4C1807-1258-4335-BFEE-186E4C8816DB}" type="slidenum">
              <a:rPr lang="en-GB" altLang="nl-NL"/>
              <a:pPr>
                <a:defRPr/>
              </a:pPr>
              <a:t>‹#›</a:t>
            </a:fld>
            <a:endParaRPr lang="en-GB" altLang="nl-NL"/>
          </a:p>
        </p:txBody>
      </p:sp>
      <p:sp>
        <p:nvSpPr>
          <p:cNvPr id="7" name="Rectangle 5">
            <a:extLst>
              <a:ext uri="{FF2B5EF4-FFF2-40B4-BE49-F238E27FC236}">
                <a16:creationId xmlns:a16="http://schemas.microsoft.com/office/drawing/2014/main" id="{5C612620-8019-43F8-BF94-C20CF1BB0B3A}"/>
              </a:ext>
            </a:extLst>
          </p:cNvPr>
          <p:cNvSpPr>
            <a:spLocks noGrp="1" noChangeArrowheads="1"/>
          </p:cNvSpPr>
          <p:nvPr>
            <p:ph type="ftr" sz="quarter" idx="16"/>
          </p:nvPr>
        </p:nvSpPr>
        <p:spPr>
          <a:xfrm>
            <a:off x="1304925" y="6553200"/>
            <a:ext cx="4708525" cy="304800"/>
          </a:xfrm>
        </p:spPr>
        <p:txBody>
          <a:bodyPr/>
          <a:lstStyle>
            <a:lvl1pPr>
              <a:defRPr sz="1200">
                <a:solidFill>
                  <a:srgbClr val="FFFFFF"/>
                </a:solidFill>
                <a:latin typeface="+mn-lt"/>
              </a:defRPr>
            </a:lvl1pPr>
          </a:lstStyle>
          <a:p>
            <a:pPr>
              <a:defRPr/>
            </a:pPr>
            <a:r>
              <a:rPr lang="en-GB"/>
              <a:t>FOS INtroduction 2018</a:t>
            </a:r>
          </a:p>
        </p:txBody>
      </p:sp>
    </p:spTree>
    <p:extLst>
      <p:ext uri="{BB962C8B-B14F-4D97-AF65-F5344CB8AC3E}">
        <p14:creationId xmlns:p14="http://schemas.microsoft.com/office/powerpoint/2010/main" val="1682183601"/>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el 1"/>
          <p:cNvSpPr>
            <a:spLocks noGrp="1"/>
          </p:cNvSpPr>
          <p:nvPr>
            <p:ph type="title"/>
          </p:nvPr>
        </p:nvSpPr>
        <p:spPr>
          <a:xfrm>
            <a:off x="584059" y="0"/>
            <a:ext cx="6507303" cy="854075"/>
          </a:xfrm>
        </p:spPr>
        <p:txBody>
          <a:bodyPr/>
          <a:lstStyle>
            <a:lvl1pPr algn="l">
              <a:defRPr sz="2400" b="1"/>
            </a:lvl1pPr>
          </a:lstStyle>
          <a:p>
            <a:r>
              <a:rPr lang="en-US"/>
              <a:t>Click to edit Master title style</a:t>
            </a:r>
            <a:endParaRPr lang="nl-NL" dirty="0"/>
          </a:p>
        </p:txBody>
      </p:sp>
      <p:sp>
        <p:nvSpPr>
          <p:cNvPr id="3" name="Tijdelijke aanduiding voor afbeelding 2"/>
          <p:cNvSpPr>
            <a:spLocks noGrp="1"/>
          </p:cNvSpPr>
          <p:nvPr>
            <p:ph type="pic" idx="1"/>
          </p:nvPr>
        </p:nvSpPr>
        <p:spPr>
          <a:xfrm>
            <a:off x="566738" y="1144587"/>
            <a:ext cx="5040000" cy="5113338"/>
          </a:xfrm>
        </p:spPr>
        <p:txBody>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nl-NL" noProof="0" dirty="0"/>
          </a:p>
        </p:txBody>
      </p:sp>
      <p:sp>
        <p:nvSpPr>
          <p:cNvPr id="4" name="Tijdelijke aanduiding voor tekst 3"/>
          <p:cNvSpPr>
            <a:spLocks noGrp="1"/>
          </p:cNvSpPr>
          <p:nvPr>
            <p:ph type="body" sz="half" idx="2"/>
          </p:nvPr>
        </p:nvSpPr>
        <p:spPr>
          <a:xfrm>
            <a:off x="5849938" y="1144588"/>
            <a:ext cx="3003550" cy="1289632"/>
          </a:xfrm>
        </p:spPr>
        <p:txBody>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ijdelijke aanduiding voor datum 4">
            <a:extLst>
              <a:ext uri="{FF2B5EF4-FFF2-40B4-BE49-F238E27FC236}">
                <a16:creationId xmlns:a16="http://schemas.microsoft.com/office/drawing/2014/main" id="{1E44483C-F62C-4F3B-8303-13D60DB7E54A}"/>
              </a:ext>
            </a:extLst>
          </p:cNvPr>
          <p:cNvSpPr>
            <a:spLocks noGrp="1"/>
          </p:cNvSpPr>
          <p:nvPr>
            <p:ph type="dt" sz="half" idx="10"/>
          </p:nvPr>
        </p:nvSpPr>
        <p:spPr/>
        <p:txBody>
          <a:bodyPr/>
          <a:lstStyle>
            <a:lvl1pPr>
              <a:defRPr/>
            </a:lvl1pPr>
          </a:lstStyle>
          <a:p>
            <a:pPr>
              <a:defRPr/>
            </a:pPr>
            <a:fld id="{9AE23109-1990-4D20-81CA-1C43C72B0650}" type="datetime5">
              <a:rPr lang="en-US"/>
              <a:pPr>
                <a:defRPr/>
              </a:pPr>
              <a:t>1-Dec-21</a:t>
            </a:fld>
            <a:endParaRPr lang="en-GB" dirty="0"/>
          </a:p>
        </p:txBody>
      </p:sp>
      <p:sp>
        <p:nvSpPr>
          <p:cNvPr id="6" name="Tijdelijke aanduiding voor dianummer 6">
            <a:extLst>
              <a:ext uri="{FF2B5EF4-FFF2-40B4-BE49-F238E27FC236}">
                <a16:creationId xmlns:a16="http://schemas.microsoft.com/office/drawing/2014/main" id="{C3EDEEBB-3395-45B2-9176-38187FFC935F}"/>
              </a:ext>
            </a:extLst>
          </p:cNvPr>
          <p:cNvSpPr>
            <a:spLocks noGrp="1"/>
          </p:cNvSpPr>
          <p:nvPr>
            <p:ph type="sldNum" sz="quarter" idx="11"/>
          </p:nvPr>
        </p:nvSpPr>
        <p:spPr/>
        <p:txBody>
          <a:bodyPr/>
          <a:lstStyle>
            <a:lvl1pPr>
              <a:defRPr/>
            </a:lvl1pPr>
          </a:lstStyle>
          <a:p>
            <a:pPr>
              <a:defRPr/>
            </a:pPr>
            <a:fld id="{4A711E64-CE62-4B1E-AD6A-0430728DC456}" type="slidenum">
              <a:rPr lang="en-GB" altLang="nl-NL"/>
              <a:pPr>
                <a:defRPr/>
              </a:pPr>
              <a:t>‹#›</a:t>
            </a:fld>
            <a:endParaRPr lang="en-GB" altLang="nl-NL"/>
          </a:p>
        </p:txBody>
      </p:sp>
      <p:sp>
        <p:nvSpPr>
          <p:cNvPr id="7" name="Rectangle 5">
            <a:extLst>
              <a:ext uri="{FF2B5EF4-FFF2-40B4-BE49-F238E27FC236}">
                <a16:creationId xmlns:a16="http://schemas.microsoft.com/office/drawing/2014/main" id="{569AE2CC-AA31-4A8F-A5F6-F353B4808B41}"/>
              </a:ext>
            </a:extLst>
          </p:cNvPr>
          <p:cNvSpPr>
            <a:spLocks noGrp="1" noChangeArrowheads="1"/>
          </p:cNvSpPr>
          <p:nvPr>
            <p:ph type="ftr" sz="quarter" idx="12"/>
          </p:nvPr>
        </p:nvSpPr>
        <p:spPr>
          <a:xfrm>
            <a:off x="1304925" y="6553200"/>
            <a:ext cx="4708525" cy="304800"/>
          </a:xfrm>
        </p:spPr>
        <p:txBody>
          <a:bodyPr/>
          <a:lstStyle>
            <a:lvl1pPr>
              <a:defRPr sz="1200">
                <a:solidFill>
                  <a:srgbClr val="FFFFFF"/>
                </a:solidFill>
                <a:latin typeface="+mn-lt"/>
              </a:defRPr>
            </a:lvl1pPr>
          </a:lstStyle>
          <a:p>
            <a:pPr>
              <a:defRPr/>
            </a:pPr>
            <a:r>
              <a:rPr lang="en-GB"/>
              <a:t>FOS INtroduction 2018</a:t>
            </a:r>
          </a:p>
        </p:txBody>
      </p:sp>
    </p:spTree>
    <p:extLst>
      <p:ext uri="{BB962C8B-B14F-4D97-AF65-F5344CB8AC3E}">
        <p14:creationId xmlns:p14="http://schemas.microsoft.com/office/powerpoint/2010/main" val="3678289981"/>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sp>
        <p:nvSpPr>
          <p:cNvPr id="4" name="Rechthoek 13">
            <a:extLst>
              <a:ext uri="{FF2B5EF4-FFF2-40B4-BE49-F238E27FC236}">
                <a16:creationId xmlns:a16="http://schemas.microsoft.com/office/drawing/2014/main" id="{3D65CC40-3421-427B-A6A7-94B9FEC80AA4}"/>
              </a:ext>
            </a:extLst>
          </p:cNvPr>
          <p:cNvSpPr>
            <a:spLocks noChangeArrowheads="1"/>
          </p:cNvSpPr>
          <p:nvPr userDrawn="1"/>
        </p:nvSpPr>
        <p:spPr bwMode="auto">
          <a:xfrm>
            <a:off x="0" y="0"/>
            <a:ext cx="8921750" cy="1268413"/>
          </a:xfrm>
          <a:prstGeom prst="rect">
            <a:avLst/>
          </a:prstGeom>
          <a:solidFill>
            <a:schemeClr val="tx1"/>
          </a:solidFill>
          <a:ln w="9525" algn="ctr">
            <a:solidFill>
              <a:schemeClr val="tx1"/>
            </a:solidFill>
            <a:round/>
            <a:headEnd/>
            <a:tailEnd/>
          </a:ln>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endParaRPr lang="nl-NL" altLang="nl-NL">
              <a:solidFill>
                <a:srgbClr val="FFFFFF"/>
              </a:solidFill>
            </a:endParaRPr>
          </a:p>
        </p:txBody>
      </p:sp>
      <p:sp>
        <p:nvSpPr>
          <p:cNvPr id="5" name="Rechthoek 14">
            <a:extLst>
              <a:ext uri="{FF2B5EF4-FFF2-40B4-BE49-F238E27FC236}">
                <a16:creationId xmlns:a16="http://schemas.microsoft.com/office/drawing/2014/main" id="{1B0BC8DD-B67A-4AB0-A639-07F8D13A7EFE}"/>
              </a:ext>
            </a:extLst>
          </p:cNvPr>
          <p:cNvSpPr>
            <a:spLocks noChangeArrowheads="1"/>
          </p:cNvSpPr>
          <p:nvPr userDrawn="1"/>
        </p:nvSpPr>
        <p:spPr bwMode="auto">
          <a:xfrm>
            <a:off x="0" y="2587625"/>
            <a:ext cx="1146175" cy="1150938"/>
          </a:xfrm>
          <a:prstGeom prst="rect">
            <a:avLst/>
          </a:prstGeom>
          <a:solidFill>
            <a:schemeClr val="accent1">
              <a:alpha val="50195"/>
            </a:schemeClr>
          </a:solidFill>
          <a:ln>
            <a:noFill/>
          </a:ln>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endParaRPr lang="nl-NL" altLang="nl-NL">
              <a:solidFill>
                <a:srgbClr val="FFFFFF"/>
              </a:solidFill>
            </a:endParaRPr>
          </a:p>
        </p:txBody>
      </p:sp>
      <p:sp>
        <p:nvSpPr>
          <p:cNvPr id="6" name="Rechthoek 15">
            <a:extLst>
              <a:ext uri="{FF2B5EF4-FFF2-40B4-BE49-F238E27FC236}">
                <a16:creationId xmlns:a16="http://schemas.microsoft.com/office/drawing/2014/main" id="{65F55473-7360-4CFF-AE44-E8D84B276D56}"/>
              </a:ext>
            </a:extLst>
          </p:cNvPr>
          <p:cNvSpPr>
            <a:spLocks noChangeArrowheads="1"/>
          </p:cNvSpPr>
          <p:nvPr userDrawn="1"/>
        </p:nvSpPr>
        <p:spPr bwMode="auto">
          <a:xfrm>
            <a:off x="1146175" y="1431925"/>
            <a:ext cx="7997825" cy="1155700"/>
          </a:xfrm>
          <a:prstGeom prst="rect">
            <a:avLst/>
          </a:prstGeom>
          <a:solidFill>
            <a:schemeClr val="accent1">
              <a:alpha val="25098"/>
            </a:schemeClr>
          </a:solidFill>
          <a:ln>
            <a:noFill/>
          </a:ln>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endParaRPr lang="nl-NL" altLang="nl-NL">
              <a:solidFill>
                <a:srgbClr val="FFFFFF"/>
              </a:solidFill>
            </a:endParaRPr>
          </a:p>
        </p:txBody>
      </p:sp>
      <p:pic>
        <p:nvPicPr>
          <p:cNvPr id="7" name="Afbeelding 16" descr="logo UL_RGB.pdf">
            <a:extLst>
              <a:ext uri="{FF2B5EF4-FFF2-40B4-BE49-F238E27FC236}">
                <a16:creationId xmlns:a16="http://schemas.microsoft.com/office/drawing/2014/main" id="{F0528B14-01F4-4D3E-9302-3199EB9D03B2}"/>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611188" y="5743575"/>
            <a:ext cx="495300"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Afbeelding 17" descr="logo lumc_Fedra_PPT_20 mm E.pdf">
            <a:extLst>
              <a:ext uri="{FF2B5EF4-FFF2-40B4-BE49-F238E27FC236}">
                <a16:creationId xmlns:a16="http://schemas.microsoft.com/office/drawing/2014/main" id="{EEE85600-1F09-47F7-8EA3-6A444848ACF7}"/>
              </a:ext>
            </a:extLst>
          </p:cNvPr>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566738" y="277813"/>
            <a:ext cx="2293937"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Rectangle 3"/>
          <p:cNvSpPr>
            <a:spLocks noGrp="1" noChangeArrowheads="1"/>
          </p:cNvSpPr>
          <p:nvPr>
            <p:ph idx="1"/>
          </p:nvPr>
        </p:nvSpPr>
        <p:spPr bwMode="auto">
          <a:xfrm>
            <a:off x="1323975" y="1431652"/>
            <a:ext cx="7524750" cy="1152000"/>
          </a:xfrm>
          <a:prstGeom prst="rect">
            <a:avLst/>
          </a:prstGeom>
          <a:noFill/>
          <a:ln>
            <a:noFill/>
          </a:ln>
          <a:effectLst/>
        </p:spPr>
        <p:txBody>
          <a:bodyPr spcCol="360000"/>
          <a:lstStyle>
            <a:lvl1pPr>
              <a:defRPr sz="2400" b="1" i="0">
                <a:solidFill>
                  <a:schemeClr val="bg2"/>
                </a:solidFill>
              </a:defRPr>
            </a:lvl1pPr>
          </a:lstStyle>
          <a:p>
            <a:pPr lvl="0"/>
            <a:r>
              <a:rPr lang="nl-NL"/>
              <a:t>Tekststijl van het model bewerken</a:t>
            </a:r>
          </a:p>
        </p:txBody>
      </p:sp>
      <p:sp>
        <p:nvSpPr>
          <p:cNvPr id="17" name="Tijdelijke aanduiding voor tekst 3"/>
          <p:cNvSpPr>
            <a:spLocks noGrp="1"/>
          </p:cNvSpPr>
          <p:nvPr>
            <p:ph type="body" sz="half" idx="10"/>
          </p:nvPr>
        </p:nvSpPr>
        <p:spPr>
          <a:xfrm>
            <a:off x="1323974" y="2839003"/>
            <a:ext cx="7524751" cy="3418922"/>
          </a:xfrm>
        </p:spPr>
        <p:txBody>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Rectangle 4">
            <a:extLst>
              <a:ext uri="{FF2B5EF4-FFF2-40B4-BE49-F238E27FC236}">
                <a16:creationId xmlns:a16="http://schemas.microsoft.com/office/drawing/2014/main" id="{45F64EF2-B891-498E-891F-A96B344ACAE0}"/>
              </a:ext>
            </a:extLst>
          </p:cNvPr>
          <p:cNvSpPr>
            <a:spLocks noGrp="1" noChangeArrowheads="1"/>
          </p:cNvSpPr>
          <p:nvPr>
            <p:ph type="dt" sz="half" idx="11"/>
          </p:nvPr>
        </p:nvSpPr>
        <p:spPr>
          <a:xfrm>
            <a:off x="6350000" y="6553200"/>
            <a:ext cx="2508250" cy="304800"/>
          </a:xfrm>
        </p:spPr>
        <p:txBody>
          <a:bodyPr/>
          <a:lstStyle>
            <a:lvl1pPr algn="r">
              <a:defRPr sz="1200">
                <a:solidFill>
                  <a:srgbClr val="FFFFFF"/>
                </a:solidFill>
                <a:latin typeface="+mn-lt"/>
              </a:defRPr>
            </a:lvl1pPr>
          </a:lstStyle>
          <a:p>
            <a:pPr>
              <a:defRPr/>
            </a:pPr>
            <a:fld id="{5ADA9C5D-B6EE-42E8-B74C-36D15E01B8D5}" type="datetime5">
              <a:rPr lang="en-US"/>
              <a:pPr>
                <a:defRPr/>
              </a:pPr>
              <a:t>1-Dec-21</a:t>
            </a:fld>
            <a:endParaRPr lang="en-GB" dirty="0"/>
          </a:p>
        </p:txBody>
      </p:sp>
      <p:sp>
        <p:nvSpPr>
          <p:cNvPr id="10" name="Rectangle 6">
            <a:extLst>
              <a:ext uri="{FF2B5EF4-FFF2-40B4-BE49-F238E27FC236}">
                <a16:creationId xmlns:a16="http://schemas.microsoft.com/office/drawing/2014/main" id="{C6213496-B673-4F06-81AC-6512FFC64870}"/>
              </a:ext>
            </a:extLst>
          </p:cNvPr>
          <p:cNvSpPr>
            <a:spLocks noGrp="1" noChangeArrowheads="1"/>
          </p:cNvSpPr>
          <p:nvPr>
            <p:ph type="sldNum" sz="quarter" idx="12"/>
          </p:nvPr>
        </p:nvSpPr>
        <p:spPr/>
        <p:txBody>
          <a:bodyPr/>
          <a:lstStyle>
            <a:lvl1pPr>
              <a:defRPr/>
            </a:lvl1pPr>
          </a:lstStyle>
          <a:p>
            <a:pPr>
              <a:defRPr/>
            </a:pPr>
            <a:fld id="{07BB133F-69A5-4D61-9334-29538C31A367}" type="slidenum">
              <a:rPr lang="en-GB" altLang="nl-NL"/>
              <a:pPr>
                <a:defRPr/>
              </a:pPr>
              <a:t>‹#›</a:t>
            </a:fld>
            <a:endParaRPr lang="en-GB" altLang="nl-NL"/>
          </a:p>
        </p:txBody>
      </p:sp>
      <p:sp>
        <p:nvSpPr>
          <p:cNvPr id="11" name="Rectangle 5">
            <a:extLst>
              <a:ext uri="{FF2B5EF4-FFF2-40B4-BE49-F238E27FC236}">
                <a16:creationId xmlns:a16="http://schemas.microsoft.com/office/drawing/2014/main" id="{027354C3-0AE3-49EB-AB63-8D7403127C6C}"/>
              </a:ext>
            </a:extLst>
          </p:cNvPr>
          <p:cNvSpPr>
            <a:spLocks noGrp="1" noChangeArrowheads="1"/>
          </p:cNvSpPr>
          <p:nvPr>
            <p:ph type="ftr" sz="quarter" idx="13"/>
          </p:nvPr>
        </p:nvSpPr>
        <p:spPr>
          <a:xfrm>
            <a:off x="1304925" y="6553200"/>
            <a:ext cx="4708525" cy="304800"/>
          </a:xfrm>
        </p:spPr>
        <p:txBody>
          <a:bodyPr/>
          <a:lstStyle>
            <a:lvl1pPr>
              <a:defRPr sz="1200">
                <a:solidFill>
                  <a:srgbClr val="FFFFFF"/>
                </a:solidFill>
                <a:latin typeface="+mn-lt"/>
              </a:defRPr>
            </a:lvl1pPr>
          </a:lstStyle>
          <a:p>
            <a:pPr>
              <a:defRPr/>
            </a:pPr>
            <a:r>
              <a:rPr lang="en-GB"/>
              <a:t>FOS INtroduction 2018</a:t>
            </a:r>
          </a:p>
        </p:txBody>
      </p:sp>
    </p:spTree>
    <p:extLst>
      <p:ext uri="{BB962C8B-B14F-4D97-AF65-F5344CB8AC3E}">
        <p14:creationId xmlns:p14="http://schemas.microsoft.com/office/powerpoint/2010/main" val="2758338248"/>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cxnSp>
        <p:nvCxnSpPr>
          <p:cNvPr id="4" name="Straight Connector 7">
            <a:extLst>
              <a:ext uri="{FF2B5EF4-FFF2-40B4-BE49-F238E27FC236}">
                <a16:creationId xmlns:a16="http://schemas.microsoft.com/office/drawing/2014/main" id="{A27A5DAA-D09B-41CB-B869-06AA5A255FA3}"/>
              </a:ext>
            </a:extLst>
          </p:cNvPr>
          <p:cNvCxnSpPr/>
          <p:nvPr/>
        </p:nvCxnSpPr>
        <p:spPr>
          <a:xfrm>
            <a:off x="685800" y="3398838"/>
            <a:ext cx="7848600" cy="1587"/>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ctrTitle"/>
          </p:nvPr>
        </p:nvSpPr>
        <p:spPr>
          <a:xfrm>
            <a:off x="685800" y="1371600"/>
            <a:ext cx="7848600" cy="1927225"/>
          </a:xfrm>
        </p:spPr>
        <p:txBody>
          <a:bodyPr>
            <a:noAutofit/>
          </a:bodyPr>
          <a:lstStyle>
            <a:lvl1pPr>
              <a:defRPr sz="5400" cap="all" baseline="0"/>
            </a:lvl1pPr>
          </a:lstStyle>
          <a:p>
            <a:r>
              <a:rPr lang="en-US"/>
              <a:t>Click to edit Master title style</a:t>
            </a:r>
            <a:endParaRPr lang="en-US" dirty="0"/>
          </a:p>
        </p:txBody>
      </p:sp>
      <p:sp>
        <p:nvSpPr>
          <p:cNvPr id="3" name="Subtitle 2"/>
          <p:cNvSpPr>
            <a:spLocks noGrp="1"/>
          </p:cNvSpPr>
          <p:nvPr>
            <p:ph type="subTitle" idx="1"/>
          </p:nvPr>
        </p:nvSpPr>
        <p:spPr>
          <a:xfrm>
            <a:off x="685800" y="3505200"/>
            <a:ext cx="6400800" cy="1752600"/>
          </a:xfrm>
        </p:spPr>
        <p:txBody>
          <a:bodyPr/>
          <a:lstStyle>
            <a:lvl1pPr marL="0" indent="0" algn="l">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5" name="Date Placeholder 3">
            <a:extLst>
              <a:ext uri="{FF2B5EF4-FFF2-40B4-BE49-F238E27FC236}">
                <a16:creationId xmlns:a16="http://schemas.microsoft.com/office/drawing/2014/main" id="{70FF2028-932C-42C0-84B3-F923A8B0C206}"/>
              </a:ext>
            </a:extLst>
          </p:cNvPr>
          <p:cNvSpPr>
            <a:spLocks noGrp="1"/>
          </p:cNvSpPr>
          <p:nvPr>
            <p:ph type="dt" sz="half" idx="10"/>
          </p:nvPr>
        </p:nvSpPr>
        <p:spPr/>
        <p:txBody>
          <a:bodyPr/>
          <a:lstStyle>
            <a:lvl1pPr>
              <a:defRPr/>
            </a:lvl1pPr>
          </a:lstStyle>
          <a:p>
            <a:pPr>
              <a:defRPr/>
            </a:pPr>
            <a:fld id="{7AD7473C-E0B1-4C7D-B16B-488D5F640010}" type="datetime5">
              <a:rPr lang="en-US"/>
              <a:pPr>
                <a:defRPr/>
              </a:pPr>
              <a:t>1-Dec-21</a:t>
            </a:fld>
            <a:endParaRPr lang="en-GB"/>
          </a:p>
        </p:txBody>
      </p:sp>
      <p:sp>
        <p:nvSpPr>
          <p:cNvPr id="6" name="Footer Placeholder 4">
            <a:extLst>
              <a:ext uri="{FF2B5EF4-FFF2-40B4-BE49-F238E27FC236}">
                <a16:creationId xmlns:a16="http://schemas.microsoft.com/office/drawing/2014/main" id="{A6A4C5B6-E310-4A27-8609-0DD0A405B366}"/>
              </a:ext>
            </a:extLst>
          </p:cNvPr>
          <p:cNvSpPr>
            <a:spLocks noGrp="1"/>
          </p:cNvSpPr>
          <p:nvPr>
            <p:ph type="ftr" sz="quarter" idx="11"/>
          </p:nvPr>
        </p:nvSpPr>
        <p:spPr/>
        <p:txBody>
          <a:bodyPr/>
          <a:lstStyle>
            <a:lvl1pPr>
              <a:defRPr/>
            </a:lvl1pPr>
          </a:lstStyle>
          <a:p>
            <a:pPr>
              <a:defRPr/>
            </a:pPr>
            <a:r>
              <a:rPr lang="en-GB"/>
              <a:t>FOS INtroduction 2018</a:t>
            </a:r>
          </a:p>
        </p:txBody>
      </p:sp>
      <p:sp>
        <p:nvSpPr>
          <p:cNvPr id="7" name="Slide Number Placeholder 5">
            <a:extLst>
              <a:ext uri="{FF2B5EF4-FFF2-40B4-BE49-F238E27FC236}">
                <a16:creationId xmlns:a16="http://schemas.microsoft.com/office/drawing/2014/main" id="{AB23594F-E354-4740-AFCD-E7E16902A10F}"/>
              </a:ext>
            </a:extLst>
          </p:cNvPr>
          <p:cNvSpPr>
            <a:spLocks noGrp="1"/>
          </p:cNvSpPr>
          <p:nvPr>
            <p:ph type="sldNum" sz="quarter" idx="12"/>
          </p:nvPr>
        </p:nvSpPr>
        <p:spPr/>
        <p:txBody>
          <a:bodyPr/>
          <a:lstStyle>
            <a:lvl1pPr>
              <a:defRPr/>
            </a:lvl1pPr>
          </a:lstStyle>
          <a:p>
            <a:pPr>
              <a:defRPr/>
            </a:pPr>
            <a:fld id="{9C0F25EC-6176-4DD1-840D-6832D5314730}" type="slidenum">
              <a:rPr lang="en-GB" altLang="nl-NL"/>
              <a:pPr>
                <a:defRPr/>
              </a:pPr>
              <a:t>‹#›</a:t>
            </a:fld>
            <a:endParaRPr lang="en-GB" altLang="nl-NL"/>
          </a:p>
        </p:txBody>
      </p:sp>
    </p:spTree>
    <p:extLst>
      <p:ext uri="{BB962C8B-B14F-4D97-AF65-F5344CB8AC3E}">
        <p14:creationId xmlns:p14="http://schemas.microsoft.com/office/powerpoint/2010/main" val="3562667807"/>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blank">
  <p:cSld name="Leeg">
    <p:spTree>
      <p:nvGrpSpPr>
        <p:cNvPr id="1" name=""/>
        <p:cNvGrpSpPr/>
        <p:nvPr/>
      </p:nvGrpSpPr>
      <p:grpSpPr>
        <a:xfrm>
          <a:off x="0" y="0"/>
          <a:ext cx="0" cy="0"/>
          <a:chOff x="0" y="0"/>
          <a:chExt cx="0" cy="0"/>
        </a:xfrm>
      </p:grpSpPr>
      <p:sp>
        <p:nvSpPr>
          <p:cNvPr id="2" name="Tijdelijke aanduiding voor datum 1">
            <a:extLst>
              <a:ext uri="{FF2B5EF4-FFF2-40B4-BE49-F238E27FC236}">
                <a16:creationId xmlns:a16="http://schemas.microsoft.com/office/drawing/2014/main" id="{33453729-87BC-405D-9158-9788366C764A}"/>
              </a:ext>
            </a:extLst>
          </p:cNvPr>
          <p:cNvSpPr>
            <a:spLocks noGrp="1"/>
          </p:cNvSpPr>
          <p:nvPr>
            <p:ph type="dt" sz="half" idx="10"/>
          </p:nvPr>
        </p:nvSpPr>
        <p:spPr/>
        <p:txBody>
          <a:bodyPr/>
          <a:lstStyle>
            <a:lvl1pPr>
              <a:defRPr/>
            </a:lvl1pPr>
          </a:lstStyle>
          <a:p>
            <a:pPr>
              <a:defRPr/>
            </a:pPr>
            <a:fld id="{209B2D0C-E07E-4E5B-B3B5-12D93C6C925B}" type="datetime5">
              <a:rPr lang="en-US" altLang="nl-NL"/>
              <a:pPr>
                <a:defRPr/>
              </a:pPr>
              <a:t>1-Dec-21</a:t>
            </a:fld>
            <a:endParaRPr lang="en-US" altLang="nl-NL"/>
          </a:p>
        </p:txBody>
      </p:sp>
      <p:sp>
        <p:nvSpPr>
          <p:cNvPr id="3" name="Tijdelijke aanduiding voor voettekst 2">
            <a:extLst>
              <a:ext uri="{FF2B5EF4-FFF2-40B4-BE49-F238E27FC236}">
                <a16:creationId xmlns:a16="http://schemas.microsoft.com/office/drawing/2014/main" id="{0E03E6E1-5E32-45A0-9D47-E72125320C99}"/>
              </a:ext>
            </a:extLst>
          </p:cNvPr>
          <p:cNvSpPr>
            <a:spLocks noGrp="1"/>
          </p:cNvSpPr>
          <p:nvPr>
            <p:ph type="ftr" sz="quarter" idx="11"/>
          </p:nvPr>
        </p:nvSpPr>
        <p:spPr/>
        <p:txBody>
          <a:bodyPr/>
          <a:lstStyle>
            <a:lvl1pPr>
              <a:defRPr/>
            </a:lvl1pPr>
          </a:lstStyle>
          <a:p>
            <a:pPr>
              <a:defRPr/>
            </a:pPr>
            <a:r>
              <a:rPr lang="en-US" altLang="nl-NL"/>
              <a:t>FOS INtroduction 2018</a:t>
            </a:r>
          </a:p>
        </p:txBody>
      </p:sp>
      <p:sp>
        <p:nvSpPr>
          <p:cNvPr id="4" name="Tijdelijke aanduiding voor dianummer 3">
            <a:extLst>
              <a:ext uri="{FF2B5EF4-FFF2-40B4-BE49-F238E27FC236}">
                <a16:creationId xmlns:a16="http://schemas.microsoft.com/office/drawing/2014/main" id="{9B0CFC4E-3CDF-47C1-986E-9A7C2908E88F}"/>
              </a:ext>
            </a:extLst>
          </p:cNvPr>
          <p:cNvSpPr>
            <a:spLocks noGrp="1"/>
          </p:cNvSpPr>
          <p:nvPr>
            <p:ph type="sldNum" sz="quarter" idx="12"/>
          </p:nvPr>
        </p:nvSpPr>
        <p:spPr/>
        <p:txBody>
          <a:bodyPr/>
          <a:lstStyle>
            <a:lvl1pPr>
              <a:defRPr/>
            </a:lvl1pPr>
          </a:lstStyle>
          <a:p>
            <a:pPr>
              <a:defRPr/>
            </a:pPr>
            <a:fld id="{2A943A19-E635-4B17-AE59-5A3BC0295137}" type="slidenum">
              <a:rPr lang="en-US" altLang="nl-NL"/>
              <a:pPr>
                <a:defRPr/>
              </a:pPr>
              <a:t>‹#›</a:t>
            </a:fld>
            <a:endParaRPr lang="en-US" altLang="nl-NL"/>
          </a:p>
        </p:txBody>
      </p:sp>
    </p:spTree>
    <p:extLst>
      <p:ext uri="{BB962C8B-B14F-4D97-AF65-F5344CB8AC3E}">
        <p14:creationId xmlns:p14="http://schemas.microsoft.com/office/powerpoint/2010/main" val="3652777239"/>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8" name="Rechthoek 13">
            <a:extLst>
              <a:ext uri="{FF2B5EF4-FFF2-40B4-BE49-F238E27FC236}">
                <a16:creationId xmlns:a16="http://schemas.microsoft.com/office/drawing/2014/main" id="{C4BDEEC9-B928-469B-8DEE-DECEE263DBFA}"/>
              </a:ext>
            </a:extLst>
          </p:cNvPr>
          <p:cNvSpPr>
            <a:spLocks noChangeArrowheads="1"/>
          </p:cNvSpPr>
          <p:nvPr userDrawn="1"/>
        </p:nvSpPr>
        <p:spPr bwMode="auto">
          <a:xfrm>
            <a:off x="0" y="0"/>
            <a:ext cx="9144000" cy="1431925"/>
          </a:xfrm>
          <a:prstGeom prst="rect">
            <a:avLst/>
          </a:prstGeom>
          <a:solidFill>
            <a:schemeClr val="tx1"/>
          </a:solidFill>
          <a:ln w="9525" algn="ctr">
            <a:solidFill>
              <a:schemeClr val="tx1"/>
            </a:solidFill>
            <a:round/>
            <a:headEnd/>
            <a:tailEnd/>
          </a:ln>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defRPr/>
            </a:pPr>
            <a:endParaRPr lang="nl-NL" altLang="nl-NL" sz="2400">
              <a:latin typeface="Times" panose="02020603050405020304" pitchFamily="18" charset="0"/>
              <a:ea typeface="MS PGothic" panose="020B0600070205080204" pitchFamily="34" charset="-128"/>
            </a:endParaRPr>
          </a:p>
        </p:txBody>
      </p:sp>
      <p:pic>
        <p:nvPicPr>
          <p:cNvPr id="9" name="Afbeelding 14" descr="logo UL_RGB.pdf">
            <a:extLst>
              <a:ext uri="{FF2B5EF4-FFF2-40B4-BE49-F238E27FC236}">
                <a16:creationId xmlns:a16="http://schemas.microsoft.com/office/drawing/2014/main" id="{8B2E5167-24DB-45C7-8528-D458B68E3D7F}"/>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611188" y="5743575"/>
            <a:ext cx="495300"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hthoek 13">
            <a:extLst>
              <a:ext uri="{FF2B5EF4-FFF2-40B4-BE49-F238E27FC236}">
                <a16:creationId xmlns:a16="http://schemas.microsoft.com/office/drawing/2014/main" id="{2C4DDE58-967D-4F9B-BEE4-561055385296}"/>
              </a:ext>
            </a:extLst>
          </p:cNvPr>
          <p:cNvSpPr>
            <a:spLocks noChangeArrowheads="1"/>
          </p:cNvSpPr>
          <p:nvPr userDrawn="1"/>
        </p:nvSpPr>
        <p:spPr bwMode="auto">
          <a:xfrm>
            <a:off x="1146175" y="1431925"/>
            <a:ext cx="7997825" cy="1150938"/>
          </a:xfrm>
          <a:prstGeom prst="rect">
            <a:avLst/>
          </a:prstGeom>
          <a:solidFill>
            <a:schemeClr val="accent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defRPr/>
            </a:pPr>
            <a:endParaRPr lang="nl-NL" altLang="nl-NL" sz="2400">
              <a:latin typeface="Times" panose="02020603050405020304" pitchFamily="18" charset="0"/>
              <a:ea typeface="MS PGothic" panose="020B0600070205080204" pitchFamily="34" charset="-128"/>
            </a:endParaRPr>
          </a:p>
        </p:txBody>
      </p:sp>
      <p:sp>
        <p:nvSpPr>
          <p:cNvPr id="11" name="Rechthoek 16">
            <a:extLst>
              <a:ext uri="{FF2B5EF4-FFF2-40B4-BE49-F238E27FC236}">
                <a16:creationId xmlns:a16="http://schemas.microsoft.com/office/drawing/2014/main" id="{78B8E219-B6B5-429B-93CF-873ABA720225}"/>
              </a:ext>
            </a:extLst>
          </p:cNvPr>
          <p:cNvSpPr>
            <a:spLocks noChangeArrowheads="1"/>
          </p:cNvSpPr>
          <p:nvPr userDrawn="1"/>
        </p:nvSpPr>
        <p:spPr bwMode="auto">
          <a:xfrm>
            <a:off x="0" y="2587625"/>
            <a:ext cx="1146175" cy="1150938"/>
          </a:xfrm>
          <a:prstGeom prst="rect">
            <a:avLst/>
          </a:prstGeom>
          <a:solidFill>
            <a:schemeClr val="accent1">
              <a:alpha val="50195"/>
            </a:schemeClr>
          </a:solidFill>
          <a:ln>
            <a:noFill/>
          </a:ln>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defRPr/>
            </a:pPr>
            <a:endParaRPr lang="nl-NL" altLang="nl-NL" sz="2400">
              <a:latin typeface="Times" panose="02020603050405020304" pitchFamily="18" charset="0"/>
              <a:ea typeface="MS PGothic" panose="020B0600070205080204" pitchFamily="34" charset="-128"/>
            </a:endParaRPr>
          </a:p>
        </p:txBody>
      </p:sp>
      <p:pic>
        <p:nvPicPr>
          <p:cNvPr id="12" name="Afbeelding 17" descr="logo lumc_Fedra_PPT_20 mm E.pdf">
            <a:extLst>
              <a:ext uri="{FF2B5EF4-FFF2-40B4-BE49-F238E27FC236}">
                <a16:creationId xmlns:a16="http://schemas.microsoft.com/office/drawing/2014/main" id="{A7BFF9C1-16FD-4C3B-8513-7C9BFF734A36}"/>
              </a:ext>
            </a:extLst>
          </p:cNvPr>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566738" y="277813"/>
            <a:ext cx="2293937"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9" name="Rectangle 3"/>
          <p:cNvSpPr>
            <a:spLocks noGrp="1" noChangeArrowheads="1"/>
          </p:cNvSpPr>
          <p:nvPr>
            <p:ph type="subTitle" idx="1"/>
          </p:nvPr>
        </p:nvSpPr>
        <p:spPr>
          <a:xfrm>
            <a:off x="1304925" y="2780928"/>
            <a:ext cx="4527551" cy="347890"/>
          </a:xfrm>
        </p:spPr>
        <p:txBody>
          <a:bodyPr/>
          <a:lstStyle>
            <a:lvl1pPr marL="0" indent="0" algn="l">
              <a:lnSpc>
                <a:spcPct val="100000"/>
              </a:lnSpc>
              <a:buFontTx/>
              <a:buNone/>
              <a:defRPr b="1">
                <a:solidFill>
                  <a:schemeClr val="bg2"/>
                </a:solidFill>
              </a:defRPr>
            </a:lvl1pPr>
          </a:lstStyle>
          <a:p>
            <a:pPr lvl="0"/>
            <a:r>
              <a:rPr lang="nl-NL" noProof="0"/>
              <a:t>Klik om de ondertitelstijl van het model te bewerken</a:t>
            </a:r>
            <a:endParaRPr lang="en-GB" noProof="0" dirty="0"/>
          </a:p>
        </p:txBody>
      </p:sp>
      <p:sp>
        <p:nvSpPr>
          <p:cNvPr id="21" name="Rectangle 2"/>
          <p:cNvSpPr>
            <a:spLocks noGrp="1" noChangeArrowheads="1"/>
          </p:cNvSpPr>
          <p:nvPr>
            <p:ph type="title"/>
          </p:nvPr>
        </p:nvSpPr>
        <p:spPr bwMode="auto">
          <a:xfrm>
            <a:off x="1322388" y="1431450"/>
            <a:ext cx="7821570" cy="1144588"/>
          </a:xfrm>
          <a:prstGeom prst="rect">
            <a:avLst/>
          </a:prstGeom>
          <a:noFill/>
          <a:ln>
            <a:noFill/>
          </a:ln>
          <a:effectLst/>
        </p:spPr>
        <p:txBody>
          <a:bodyPr tIns="108000" bIns="0" anchor="t"/>
          <a:lstStyle/>
          <a:p>
            <a:pPr lvl="0"/>
            <a:r>
              <a:rPr lang="en-US"/>
              <a:t>Click to edit Master title style</a:t>
            </a:r>
            <a:endParaRPr lang="en-GB" dirty="0"/>
          </a:p>
        </p:txBody>
      </p:sp>
      <p:sp>
        <p:nvSpPr>
          <p:cNvPr id="24" name="Rectangle 3"/>
          <p:cNvSpPr>
            <a:spLocks noGrp="1" noChangeArrowheads="1"/>
          </p:cNvSpPr>
          <p:nvPr>
            <p:ph idx="10"/>
          </p:nvPr>
        </p:nvSpPr>
        <p:spPr bwMode="auto">
          <a:xfrm>
            <a:off x="1304925" y="4433456"/>
            <a:ext cx="4530829" cy="415636"/>
          </a:xfrm>
          <a:prstGeom prst="rect">
            <a:avLst/>
          </a:prstGeom>
          <a:noFill/>
          <a:ln>
            <a:noFill/>
          </a:ln>
          <a:effectLst/>
        </p:spPr>
        <p:txBody>
          <a:bodyPr/>
          <a:lstStyle>
            <a:lvl1pPr marL="0" indent="0">
              <a:buFontTx/>
              <a:buNone/>
              <a:defRPr sz="2000" baseline="0">
                <a:solidFill>
                  <a:schemeClr val="bg2"/>
                </a:solidFill>
              </a:defRPr>
            </a:lvl1pPr>
          </a:lstStyle>
          <a:p>
            <a:pPr lvl="0"/>
            <a:r>
              <a:rPr lang="nl-NL"/>
              <a:t>Tekststijl van het model bewerken</a:t>
            </a:r>
          </a:p>
        </p:txBody>
      </p:sp>
      <p:sp>
        <p:nvSpPr>
          <p:cNvPr id="23" name="Rectangle 3"/>
          <p:cNvSpPr>
            <a:spLocks noGrp="1" noChangeArrowheads="1"/>
          </p:cNvSpPr>
          <p:nvPr>
            <p:ph idx="11"/>
          </p:nvPr>
        </p:nvSpPr>
        <p:spPr bwMode="auto">
          <a:xfrm>
            <a:off x="1304925" y="4849092"/>
            <a:ext cx="4545117" cy="415635"/>
          </a:xfrm>
          <a:prstGeom prst="rect">
            <a:avLst/>
          </a:prstGeom>
          <a:noFill/>
          <a:ln>
            <a:noFill/>
          </a:ln>
          <a:effectLst/>
        </p:spPr>
        <p:txBody>
          <a:bodyPr/>
          <a:lstStyle>
            <a:lvl1pPr marL="0" indent="0">
              <a:buFontTx/>
              <a:buNone/>
              <a:defRPr sz="2000">
                <a:solidFill>
                  <a:schemeClr val="bg2"/>
                </a:solidFill>
              </a:defRPr>
            </a:lvl1pPr>
            <a:lvl2pPr marL="0" indent="0">
              <a:buFontTx/>
              <a:buNone/>
              <a:defRPr sz="1600"/>
            </a:lvl2pPr>
            <a:lvl3pPr marL="860425" indent="0">
              <a:buFontTx/>
              <a:buNone/>
              <a:defRPr/>
            </a:lvl3pPr>
            <a:lvl4pPr marL="1236662" indent="0">
              <a:buFontTx/>
              <a:buNone/>
              <a:defRPr/>
            </a:lvl4pPr>
            <a:lvl5pPr marL="1717675" indent="0">
              <a:buFontTx/>
              <a:buNone/>
              <a:defRPr/>
            </a:lvl5pPr>
          </a:lstStyle>
          <a:p>
            <a:pPr lvl="0"/>
            <a:r>
              <a:rPr lang="nl-NL"/>
              <a:t>Tekststijl van het model bewerken</a:t>
            </a:r>
          </a:p>
        </p:txBody>
      </p:sp>
      <p:sp>
        <p:nvSpPr>
          <p:cNvPr id="19" name="Rectangle 3"/>
          <p:cNvSpPr>
            <a:spLocks noGrp="1" noChangeArrowheads="1"/>
          </p:cNvSpPr>
          <p:nvPr>
            <p:ph idx="12"/>
          </p:nvPr>
        </p:nvSpPr>
        <p:spPr bwMode="auto">
          <a:xfrm>
            <a:off x="1304924" y="5264727"/>
            <a:ext cx="4527551" cy="415635"/>
          </a:xfrm>
          <a:prstGeom prst="rect">
            <a:avLst/>
          </a:prstGeom>
          <a:noFill/>
          <a:ln>
            <a:noFill/>
          </a:ln>
          <a:effectLst/>
        </p:spPr>
        <p:txBody>
          <a:bodyPr/>
          <a:lstStyle>
            <a:lvl1pPr marL="0" indent="0">
              <a:buFontTx/>
              <a:buNone/>
              <a:defRPr sz="1800" b="0" i="0" cap="all" baseline="0">
                <a:solidFill>
                  <a:schemeClr val="accent1"/>
                </a:solidFill>
              </a:defRPr>
            </a:lvl1pPr>
          </a:lstStyle>
          <a:p>
            <a:pPr lvl="0"/>
            <a:r>
              <a:rPr lang="nl-NL"/>
              <a:t>Tekststijl van het model bewerken</a:t>
            </a:r>
          </a:p>
        </p:txBody>
      </p:sp>
      <p:sp>
        <p:nvSpPr>
          <p:cNvPr id="26" name="Tijdelijke aanduiding voor afbeelding 2"/>
          <p:cNvSpPr>
            <a:spLocks noGrp="1"/>
          </p:cNvSpPr>
          <p:nvPr>
            <p:ph type="pic" idx="14"/>
          </p:nvPr>
        </p:nvSpPr>
        <p:spPr>
          <a:xfrm>
            <a:off x="5969102" y="2583652"/>
            <a:ext cx="2880000" cy="2880000"/>
          </a:xfrm>
        </p:spPr>
        <p:txBody>
          <a:bodyPr/>
          <a:lstStyle>
            <a:lvl1pPr marL="0" indent="0">
              <a:buNone/>
              <a:defRPr sz="800">
                <a:solidFill>
                  <a:schemeClr val="accent4"/>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nl-NL" noProof="0" dirty="0"/>
          </a:p>
        </p:txBody>
      </p:sp>
      <p:sp>
        <p:nvSpPr>
          <p:cNvPr id="13" name="Rectangle 4">
            <a:extLst>
              <a:ext uri="{FF2B5EF4-FFF2-40B4-BE49-F238E27FC236}">
                <a16:creationId xmlns:a16="http://schemas.microsoft.com/office/drawing/2014/main" id="{C24748D0-D50F-4239-B992-3B5233A2804A}"/>
              </a:ext>
            </a:extLst>
          </p:cNvPr>
          <p:cNvSpPr>
            <a:spLocks noGrp="1" noChangeArrowheads="1"/>
          </p:cNvSpPr>
          <p:nvPr>
            <p:ph type="dt" sz="half" idx="15"/>
          </p:nvPr>
        </p:nvSpPr>
        <p:spPr>
          <a:xfrm>
            <a:off x="6350000" y="6553200"/>
            <a:ext cx="2508250" cy="304800"/>
          </a:xfrm>
        </p:spPr>
        <p:txBody>
          <a:bodyPr/>
          <a:lstStyle>
            <a:lvl1pPr algn="r">
              <a:defRPr sz="1200">
                <a:solidFill>
                  <a:schemeClr val="tx1"/>
                </a:solidFill>
                <a:latin typeface="+mn-lt"/>
              </a:defRPr>
            </a:lvl1pPr>
          </a:lstStyle>
          <a:p>
            <a:pPr>
              <a:defRPr/>
            </a:pPr>
            <a:fld id="{F41BFC8C-CF93-4069-8067-35E70E67E8E2}" type="datetime5">
              <a:rPr lang="en-US"/>
              <a:pPr>
                <a:defRPr/>
              </a:pPr>
              <a:t>1-Dec-21</a:t>
            </a:fld>
            <a:endParaRPr lang="en-GB" dirty="0"/>
          </a:p>
        </p:txBody>
      </p:sp>
      <p:sp>
        <p:nvSpPr>
          <p:cNvPr id="14" name="Rectangle 5">
            <a:extLst>
              <a:ext uri="{FF2B5EF4-FFF2-40B4-BE49-F238E27FC236}">
                <a16:creationId xmlns:a16="http://schemas.microsoft.com/office/drawing/2014/main" id="{CF516F28-06A8-45A4-9310-1F7C3D71458A}"/>
              </a:ext>
            </a:extLst>
          </p:cNvPr>
          <p:cNvSpPr>
            <a:spLocks noGrp="1" noChangeArrowheads="1"/>
          </p:cNvSpPr>
          <p:nvPr>
            <p:ph type="ftr" sz="quarter" idx="16"/>
          </p:nvPr>
        </p:nvSpPr>
        <p:spPr>
          <a:xfrm>
            <a:off x="1304925" y="6553200"/>
            <a:ext cx="4708525" cy="304800"/>
          </a:xfrm>
        </p:spPr>
        <p:txBody>
          <a:bodyPr/>
          <a:lstStyle>
            <a:lvl1pPr>
              <a:defRPr sz="1200">
                <a:solidFill>
                  <a:schemeClr val="tx1"/>
                </a:solidFill>
                <a:latin typeface="+mn-lt"/>
              </a:defRPr>
            </a:lvl1pPr>
          </a:lstStyle>
          <a:p>
            <a:pPr>
              <a:defRPr/>
            </a:pPr>
            <a:r>
              <a:rPr lang="en-US"/>
              <a:t>FOS course 2017</a:t>
            </a:r>
            <a:endParaRPr lang="en-GB"/>
          </a:p>
        </p:txBody>
      </p:sp>
      <p:sp>
        <p:nvSpPr>
          <p:cNvPr id="15" name="Rectangle 6">
            <a:extLst>
              <a:ext uri="{FF2B5EF4-FFF2-40B4-BE49-F238E27FC236}">
                <a16:creationId xmlns:a16="http://schemas.microsoft.com/office/drawing/2014/main" id="{4B3A0F6A-5881-47F8-88A9-D7A89CE769D9}"/>
              </a:ext>
            </a:extLst>
          </p:cNvPr>
          <p:cNvSpPr>
            <a:spLocks noGrp="1" noChangeArrowheads="1"/>
          </p:cNvSpPr>
          <p:nvPr>
            <p:ph type="sldNum" sz="quarter" idx="17"/>
          </p:nvPr>
        </p:nvSpPr>
        <p:spPr/>
        <p:txBody>
          <a:bodyPr/>
          <a:lstStyle>
            <a:lvl1pPr>
              <a:defRPr/>
            </a:lvl1pPr>
          </a:lstStyle>
          <a:p>
            <a:pPr>
              <a:defRPr/>
            </a:pPr>
            <a:fld id="{39AC5E70-BEC6-4956-B350-6AFCB474F20C}" type="slidenum">
              <a:rPr lang="en-GB" altLang="nl-NL"/>
              <a:pPr>
                <a:defRPr/>
              </a:pPr>
              <a:t>‹#›</a:t>
            </a:fld>
            <a:endParaRPr lang="en-GB" altLang="nl-NL"/>
          </a:p>
        </p:txBody>
      </p:sp>
    </p:spTree>
    <p:extLst>
      <p:ext uri="{BB962C8B-B14F-4D97-AF65-F5344CB8AC3E}">
        <p14:creationId xmlns:p14="http://schemas.microsoft.com/office/powerpoint/2010/main" val="2738226513"/>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5" name="Rechthoek 13">
            <a:extLst>
              <a:ext uri="{FF2B5EF4-FFF2-40B4-BE49-F238E27FC236}">
                <a16:creationId xmlns:a16="http://schemas.microsoft.com/office/drawing/2014/main" id="{E7CDF060-9226-49B8-81A6-60138ED1475F}"/>
              </a:ext>
            </a:extLst>
          </p:cNvPr>
          <p:cNvSpPr>
            <a:spLocks noChangeArrowheads="1"/>
          </p:cNvSpPr>
          <p:nvPr userDrawn="1"/>
        </p:nvSpPr>
        <p:spPr bwMode="auto">
          <a:xfrm>
            <a:off x="0" y="0"/>
            <a:ext cx="9144000" cy="6553200"/>
          </a:xfrm>
          <a:prstGeom prst="rect">
            <a:avLst/>
          </a:prstGeom>
          <a:solidFill>
            <a:schemeClr val="accent1">
              <a:alpha val="25098"/>
            </a:schemeClr>
          </a:solidFill>
          <a:ln>
            <a:noFill/>
          </a:ln>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defRPr/>
            </a:pPr>
            <a:endParaRPr lang="nl-NL" altLang="nl-NL" sz="2400">
              <a:latin typeface="Times" panose="02020603050405020304" pitchFamily="18" charset="0"/>
              <a:ea typeface="MS PGothic" panose="020B0600070205080204" pitchFamily="34" charset="-128"/>
            </a:endParaRPr>
          </a:p>
        </p:txBody>
      </p:sp>
      <p:sp>
        <p:nvSpPr>
          <p:cNvPr id="2" name="Titel 1"/>
          <p:cNvSpPr>
            <a:spLocks noGrp="1"/>
          </p:cNvSpPr>
          <p:nvPr>
            <p:ph type="title"/>
          </p:nvPr>
        </p:nvSpPr>
        <p:spPr>
          <a:xfrm>
            <a:off x="566738" y="0"/>
            <a:ext cx="6524625" cy="854075"/>
          </a:xfrm>
        </p:spPr>
        <p:txBody>
          <a:bodyPr/>
          <a:lstStyle>
            <a:lvl1pPr>
              <a:defRPr cap="all"/>
            </a:lvl1pPr>
          </a:lstStyle>
          <a:p>
            <a:r>
              <a:rPr lang="nl-NL"/>
              <a:t>Klik om de stijl te bewerken</a:t>
            </a:r>
            <a:endParaRPr lang="nl-NL" dirty="0"/>
          </a:p>
        </p:txBody>
      </p:sp>
      <p:sp>
        <p:nvSpPr>
          <p:cNvPr id="10" name="Tijdelijke aanduiding voor afbeelding 2"/>
          <p:cNvSpPr>
            <a:spLocks noGrp="1"/>
          </p:cNvSpPr>
          <p:nvPr>
            <p:ph type="pic" idx="14"/>
          </p:nvPr>
        </p:nvSpPr>
        <p:spPr>
          <a:xfrm>
            <a:off x="5969102" y="2583652"/>
            <a:ext cx="2880000" cy="2880000"/>
          </a:xfrm>
        </p:spPr>
        <p:txBody>
          <a:bodyPr/>
          <a:lstStyle>
            <a:lvl1pPr marL="0" indent="0">
              <a:buNone/>
              <a:defRPr sz="800">
                <a:solidFill>
                  <a:schemeClr val="accent4"/>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nl-NL" noProof="0" dirty="0"/>
          </a:p>
        </p:txBody>
      </p:sp>
      <p:sp>
        <p:nvSpPr>
          <p:cNvPr id="11" name="Tijdelijke aanduiding voor inhoud 10"/>
          <p:cNvSpPr>
            <a:spLocks noGrp="1"/>
          </p:cNvSpPr>
          <p:nvPr>
            <p:ph sz="quarter" idx="15"/>
          </p:nvPr>
        </p:nvSpPr>
        <p:spPr>
          <a:xfrm>
            <a:off x="566738" y="2583652"/>
            <a:ext cx="5283200" cy="3674274"/>
          </a:xfrm>
        </p:spPr>
        <p:txBody>
          <a:bodyPr/>
          <a:lstStyle>
            <a:lvl1pPr>
              <a:lnSpc>
                <a:spcPct val="100000"/>
              </a:lnSpc>
              <a:defRPr sz="5400" b="1" i="0">
                <a:solidFill>
                  <a:schemeClr val="bg2"/>
                </a:solidFill>
              </a:defRPr>
            </a:lvl1pPr>
          </a:lstStyle>
          <a:p>
            <a:pPr lvl="0"/>
            <a:r>
              <a:rPr lang="en-US"/>
              <a:t>Click to edit Master text styles</a:t>
            </a:r>
          </a:p>
        </p:txBody>
      </p:sp>
      <p:sp>
        <p:nvSpPr>
          <p:cNvPr id="6" name="Tijdelijke aanduiding voor datum 2">
            <a:extLst>
              <a:ext uri="{FF2B5EF4-FFF2-40B4-BE49-F238E27FC236}">
                <a16:creationId xmlns:a16="http://schemas.microsoft.com/office/drawing/2014/main" id="{B8CB42CE-DAB7-40D6-B9C5-2438F7EEAA4B}"/>
              </a:ext>
            </a:extLst>
          </p:cNvPr>
          <p:cNvSpPr>
            <a:spLocks noGrp="1"/>
          </p:cNvSpPr>
          <p:nvPr>
            <p:ph type="dt" sz="half" idx="16"/>
          </p:nvPr>
        </p:nvSpPr>
        <p:spPr/>
        <p:txBody>
          <a:bodyPr/>
          <a:lstStyle>
            <a:lvl1pPr>
              <a:defRPr/>
            </a:lvl1pPr>
          </a:lstStyle>
          <a:p>
            <a:pPr>
              <a:defRPr/>
            </a:pPr>
            <a:fld id="{91DC29D5-6670-4E25-8FFF-FCA1D8C3F505}" type="datetime5">
              <a:rPr lang="en-US"/>
              <a:pPr>
                <a:defRPr/>
              </a:pPr>
              <a:t>1-Dec-21</a:t>
            </a:fld>
            <a:endParaRPr lang="en-GB" dirty="0"/>
          </a:p>
        </p:txBody>
      </p:sp>
      <p:sp>
        <p:nvSpPr>
          <p:cNvPr id="7" name="Tijdelijke aanduiding voor voettekst 3">
            <a:extLst>
              <a:ext uri="{FF2B5EF4-FFF2-40B4-BE49-F238E27FC236}">
                <a16:creationId xmlns:a16="http://schemas.microsoft.com/office/drawing/2014/main" id="{448BC158-4C45-4315-ACE5-B38C47311D1A}"/>
              </a:ext>
            </a:extLst>
          </p:cNvPr>
          <p:cNvSpPr>
            <a:spLocks noGrp="1"/>
          </p:cNvSpPr>
          <p:nvPr>
            <p:ph type="ftr" sz="quarter" idx="17"/>
          </p:nvPr>
        </p:nvSpPr>
        <p:spPr/>
        <p:txBody>
          <a:bodyPr/>
          <a:lstStyle>
            <a:lvl1pPr>
              <a:defRPr/>
            </a:lvl1pPr>
          </a:lstStyle>
          <a:p>
            <a:pPr>
              <a:defRPr/>
            </a:pPr>
            <a:r>
              <a:rPr lang="en-US"/>
              <a:t>FOS course 2017</a:t>
            </a:r>
            <a:endParaRPr lang="en-GB"/>
          </a:p>
        </p:txBody>
      </p:sp>
      <p:sp>
        <p:nvSpPr>
          <p:cNvPr id="8" name="Tijdelijke aanduiding voor dianummer 4">
            <a:extLst>
              <a:ext uri="{FF2B5EF4-FFF2-40B4-BE49-F238E27FC236}">
                <a16:creationId xmlns:a16="http://schemas.microsoft.com/office/drawing/2014/main" id="{9F58C192-FE58-4A9A-9F04-F39FB6C602C6}"/>
              </a:ext>
            </a:extLst>
          </p:cNvPr>
          <p:cNvSpPr>
            <a:spLocks noGrp="1"/>
          </p:cNvSpPr>
          <p:nvPr>
            <p:ph type="sldNum" sz="quarter" idx="18"/>
          </p:nvPr>
        </p:nvSpPr>
        <p:spPr/>
        <p:txBody>
          <a:bodyPr/>
          <a:lstStyle>
            <a:lvl1pPr>
              <a:defRPr/>
            </a:lvl1pPr>
          </a:lstStyle>
          <a:p>
            <a:pPr>
              <a:defRPr/>
            </a:pPr>
            <a:fld id="{20EFB4C5-9629-4BC8-8FC4-F4A221016119}" type="slidenum">
              <a:rPr lang="en-GB" altLang="nl-NL"/>
              <a:pPr>
                <a:defRPr/>
              </a:pPr>
              <a:t>‹#›</a:t>
            </a:fld>
            <a:endParaRPr lang="en-GB" altLang="nl-NL"/>
          </a:p>
        </p:txBody>
      </p:sp>
    </p:spTree>
    <p:extLst>
      <p:ext uri="{BB962C8B-B14F-4D97-AF65-F5344CB8AC3E}">
        <p14:creationId xmlns:p14="http://schemas.microsoft.com/office/powerpoint/2010/main" val="3438262446"/>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el 1"/>
          <p:cNvSpPr>
            <a:spLocks noGrp="1"/>
          </p:cNvSpPr>
          <p:nvPr>
            <p:ph type="title"/>
          </p:nvPr>
        </p:nvSpPr>
        <p:spPr>
          <a:xfrm>
            <a:off x="566738" y="0"/>
            <a:ext cx="6524625" cy="854075"/>
          </a:xfrm>
        </p:spPr>
        <p:txBody>
          <a:bodyPr/>
          <a:lstStyle/>
          <a:p>
            <a:r>
              <a:rPr lang="en-US"/>
              <a:t>Click to edit Master title style</a:t>
            </a:r>
            <a:endParaRPr lang="nl-NL"/>
          </a:p>
        </p:txBody>
      </p:sp>
      <p:sp>
        <p:nvSpPr>
          <p:cNvPr id="3" name="Tijdelijke aanduiding voor inhoud 2"/>
          <p:cNvSpPr>
            <a:spLocks noGrp="1"/>
          </p:cNvSpPr>
          <p:nvPr>
            <p:ph idx="1"/>
          </p:nvPr>
        </p:nvSpPr>
        <p:spPr>
          <a:xfrm>
            <a:off x="566738" y="1144588"/>
            <a:ext cx="8291512" cy="5113338"/>
          </a:xfrm>
        </p:spPr>
        <p:txBody>
          <a:bodyPr/>
          <a:lstStyle>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dirty="0"/>
          </a:p>
        </p:txBody>
      </p:sp>
      <p:sp>
        <p:nvSpPr>
          <p:cNvPr id="4" name="Rectangle 4">
            <a:extLst>
              <a:ext uri="{FF2B5EF4-FFF2-40B4-BE49-F238E27FC236}">
                <a16:creationId xmlns:a16="http://schemas.microsoft.com/office/drawing/2014/main" id="{B714DB6F-7E3D-4264-AC45-F5A208FA3028}"/>
              </a:ext>
            </a:extLst>
          </p:cNvPr>
          <p:cNvSpPr>
            <a:spLocks noGrp="1" noChangeArrowheads="1"/>
          </p:cNvSpPr>
          <p:nvPr>
            <p:ph type="dt" sz="half" idx="10"/>
          </p:nvPr>
        </p:nvSpPr>
        <p:spPr>
          <a:xfrm>
            <a:off x="6350000" y="6553200"/>
            <a:ext cx="2508250" cy="304800"/>
          </a:xfrm>
        </p:spPr>
        <p:txBody>
          <a:bodyPr/>
          <a:lstStyle>
            <a:lvl1pPr algn="r">
              <a:defRPr sz="1200">
                <a:solidFill>
                  <a:schemeClr val="tx1"/>
                </a:solidFill>
                <a:latin typeface="+mn-lt"/>
              </a:defRPr>
            </a:lvl1pPr>
          </a:lstStyle>
          <a:p>
            <a:pPr>
              <a:defRPr/>
            </a:pPr>
            <a:fld id="{27BB09B4-50B8-483A-9277-C80AA95E9D4D}" type="datetime5">
              <a:rPr lang="en-US"/>
              <a:pPr>
                <a:defRPr/>
              </a:pPr>
              <a:t>1-Dec-21</a:t>
            </a:fld>
            <a:endParaRPr lang="en-GB" dirty="0"/>
          </a:p>
        </p:txBody>
      </p:sp>
      <p:sp>
        <p:nvSpPr>
          <p:cNvPr id="5" name="Rectangle 6">
            <a:extLst>
              <a:ext uri="{FF2B5EF4-FFF2-40B4-BE49-F238E27FC236}">
                <a16:creationId xmlns:a16="http://schemas.microsoft.com/office/drawing/2014/main" id="{F5E28D42-38C0-4356-B9DA-C3620EC9250D}"/>
              </a:ext>
            </a:extLst>
          </p:cNvPr>
          <p:cNvSpPr>
            <a:spLocks noGrp="1" noChangeArrowheads="1"/>
          </p:cNvSpPr>
          <p:nvPr>
            <p:ph type="sldNum" sz="quarter" idx="11"/>
          </p:nvPr>
        </p:nvSpPr>
        <p:spPr/>
        <p:txBody>
          <a:bodyPr/>
          <a:lstStyle>
            <a:lvl1pPr>
              <a:defRPr/>
            </a:lvl1pPr>
          </a:lstStyle>
          <a:p>
            <a:pPr>
              <a:defRPr/>
            </a:pPr>
            <a:fld id="{60081669-0E46-40D9-9B5D-4083AA1DC632}" type="slidenum">
              <a:rPr lang="en-GB" altLang="nl-NL"/>
              <a:pPr>
                <a:defRPr/>
              </a:pPr>
              <a:t>‹#›</a:t>
            </a:fld>
            <a:endParaRPr lang="en-GB" altLang="nl-NL"/>
          </a:p>
        </p:txBody>
      </p:sp>
      <p:sp>
        <p:nvSpPr>
          <p:cNvPr id="6" name="Footer Placeholder 5">
            <a:extLst>
              <a:ext uri="{FF2B5EF4-FFF2-40B4-BE49-F238E27FC236}">
                <a16:creationId xmlns:a16="http://schemas.microsoft.com/office/drawing/2014/main" id="{A1C8001B-A226-411C-8B06-BBA65466098D}"/>
              </a:ext>
            </a:extLst>
          </p:cNvPr>
          <p:cNvSpPr>
            <a:spLocks noGrp="1" noChangeArrowheads="1"/>
          </p:cNvSpPr>
          <p:nvPr>
            <p:ph type="ftr" sz="quarter" idx="12"/>
          </p:nvPr>
        </p:nvSpPr>
        <p:spPr>
          <a:xfrm>
            <a:off x="1304925" y="6553200"/>
            <a:ext cx="4708525" cy="304800"/>
          </a:xfrm>
        </p:spPr>
        <p:txBody>
          <a:bodyPr/>
          <a:lstStyle>
            <a:lvl1pPr>
              <a:defRPr sz="1200">
                <a:solidFill>
                  <a:schemeClr val="tx1"/>
                </a:solidFill>
                <a:latin typeface="+mn-lt"/>
              </a:defRPr>
            </a:lvl1pPr>
          </a:lstStyle>
          <a:p>
            <a:pPr>
              <a:defRPr/>
            </a:pPr>
            <a:r>
              <a:rPr lang="en-US"/>
              <a:t>FOS course 2017</a:t>
            </a:r>
            <a:endParaRPr lang="en-GB"/>
          </a:p>
        </p:txBody>
      </p:sp>
    </p:spTree>
    <p:extLst>
      <p:ext uri="{BB962C8B-B14F-4D97-AF65-F5344CB8AC3E}">
        <p14:creationId xmlns:p14="http://schemas.microsoft.com/office/powerpoint/2010/main" val="31911982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GB"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356293544"/>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Slide without footer">
    <p:spTree>
      <p:nvGrpSpPr>
        <p:cNvPr id="1" name=""/>
        <p:cNvGrpSpPr/>
        <p:nvPr/>
      </p:nvGrpSpPr>
      <p:grpSpPr>
        <a:xfrm>
          <a:off x="0" y="0"/>
          <a:ext cx="0" cy="0"/>
          <a:chOff x="0" y="0"/>
          <a:chExt cx="0" cy="0"/>
        </a:xfrm>
      </p:grpSpPr>
      <p:sp>
        <p:nvSpPr>
          <p:cNvPr id="5" name="Rechthoek 13">
            <a:extLst>
              <a:ext uri="{FF2B5EF4-FFF2-40B4-BE49-F238E27FC236}">
                <a16:creationId xmlns:a16="http://schemas.microsoft.com/office/drawing/2014/main" id="{CD6E6EB7-8101-44DF-B262-35755AE2FD56}"/>
              </a:ext>
            </a:extLst>
          </p:cNvPr>
          <p:cNvSpPr>
            <a:spLocks noChangeArrowheads="1"/>
          </p:cNvSpPr>
          <p:nvPr userDrawn="1"/>
        </p:nvSpPr>
        <p:spPr bwMode="auto">
          <a:xfrm>
            <a:off x="0" y="6527800"/>
            <a:ext cx="9144000" cy="330200"/>
          </a:xfrm>
          <a:prstGeom prst="rect">
            <a:avLst/>
          </a:prstGeom>
          <a:solidFill>
            <a:schemeClr val="bg1"/>
          </a:solidFill>
          <a:ln w="9525" algn="ctr">
            <a:solidFill>
              <a:schemeClr val="tx1"/>
            </a:solidFill>
            <a:round/>
            <a:headEnd/>
            <a:tailEnd/>
          </a:ln>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defRPr/>
            </a:pPr>
            <a:endParaRPr lang="nl-NL" altLang="nl-NL" sz="2400">
              <a:latin typeface="Times" panose="02020603050405020304" pitchFamily="18" charset="0"/>
              <a:ea typeface="MS PGothic" panose="020B0600070205080204" pitchFamily="34" charset="-128"/>
            </a:endParaRPr>
          </a:p>
        </p:txBody>
      </p:sp>
      <p:sp>
        <p:nvSpPr>
          <p:cNvPr id="2" name="Titel 1"/>
          <p:cNvSpPr>
            <a:spLocks noGrp="1"/>
          </p:cNvSpPr>
          <p:nvPr>
            <p:ph type="title"/>
          </p:nvPr>
        </p:nvSpPr>
        <p:spPr>
          <a:xfrm>
            <a:off x="566738" y="0"/>
            <a:ext cx="6524625" cy="854075"/>
          </a:xfrm>
        </p:spPr>
        <p:txBody>
          <a:bodyPr/>
          <a:lstStyle/>
          <a:p>
            <a:r>
              <a:rPr lang="en-US"/>
              <a:t>Click to edit Master title style</a:t>
            </a:r>
            <a:endParaRPr lang="nl-NL" dirty="0"/>
          </a:p>
        </p:txBody>
      </p:sp>
      <p:sp>
        <p:nvSpPr>
          <p:cNvPr id="4" name="Tijdelijke aanduiding voor inhoud 2"/>
          <p:cNvSpPr>
            <a:spLocks noGrp="1"/>
          </p:cNvSpPr>
          <p:nvPr>
            <p:ph idx="1"/>
          </p:nvPr>
        </p:nvSpPr>
        <p:spPr>
          <a:xfrm>
            <a:off x="566738" y="1144588"/>
            <a:ext cx="8291512" cy="5383212"/>
          </a:xfrm>
        </p:spPr>
        <p:txBody>
          <a:bodyPr/>
          <a:lstStyle>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dirty="0"/>
          </a:p>
        </p:txBody>
      </p:sp>
    </p:spTree>
    <p:extLst>
      <p:ext uri="{BB962C8B-B14F-4D97-AF65-F5344CB8AC3E}">
        <p14:creationId xmlns:p14="http://schemas.microsoft.com/office/powerpoint/2010/main" val="2756714097"/>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Single title line">
    <p:spTree>
      <p:nvGrpSpPr>
        <p:cNvPr id="1" name=""/>
        <p:cNvGrpSpPr/>
        <p:nvPr/>
      </p:nvGrpSpPr>
      <p:grpSpPr>
        <a:xfrm>
          <a:off x="0" y="0"/>
          <a:ext cx="0" cy="0"/>
          <a:chOff x="0" y="0"/>
          <a:chExt cx="0" cy="0"/>
        </a:xfrm>
      </p:grpSpPr>
      <p:sp>
        <p:nvSpPr>
          <p:cNvPr id="4" name="Rechthoek 13">
            <a:extLst>
              <a:ext uri="{FF2B5EF4-FFF2-40B4-BE49-F238E27FC236}">
                <a16:creationId xmlns:a16="http://schemas.microsoft.com/office/drawing/2014/main" id="{5C750993-A8AD-42B0-BE77-8D33A3A6E723}"/>
              </a:ext>
            </a:extLst>
          </p:cNvPr>
          <p:cNvSpPr>
            <a:spLocks noChangeArrowheads="1"/>
          </p:cNvSpPr>
          <p:nvPr userDrawn="1"/>
        </p:nvSpPr>
        <p:spPr bwMode="auto">
          <a:xfrm>
            <a:off x="0" y="6527800"/>
            <a:ext cx="9144000" cy="330200"/>
          </a:xfrm>
          <a:prstGeom prst="rect">
            <a:avLst/>
          </a:prstGeom>
          <a:solidFill>
            <a:schemeClr val="bg1"/>
          </a:solidFill>
          <a:ln w="9525" algn="ctr">
            <a:solidFill>
              <a:schemeClr val="tx1"/>
            </a:solidFill>
            <a:round/>
            <a:headEnd/>
            <a:tailEnd/>
          </a:ln>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defRPr/>
            </a:pPr>
            <a:endParaRPr lang="nl-NL" altLang="nl-NL" sz="2400">
              <a:latin typeface="Times" panose="02020603050405020304" pitchFamily="18" charset="0"/>
              <a:ea typeface="MS PGothic" panose="020B0600070205080204" pitchFamily="34" charset="-128"/>
            </a:endParaRPr>
          </a:p>
        </p:txBody>
      </p:sp>
      <p:sp>
        <p:nvSpPr>
          <p:cNvPr id="6" name="Rechthoek 14">
            <a:extLst>
              <a:ext uri="{FF2B5EF4-FFF2-40B4-BE49-F238E27FC236}">
                <a16:creationId xmlns:a16="http://schemas.microsoft.com/office/drawing/2014/main" id="{84273467-EA39-471B-94F4-494EC78E2BEE}"/>
              </a:ext>
            </a:extLst>
          </p:cNvPr>
          <p:cNvSpPr>
            <a:spLocks noChangeArrowheads="1"/>
          </p:cNvSpPr>
          <p:nvPr userDrawn="1"/>
        </p:nvSpPr>
        <p:spPr bwMode="auto">
          <a:xfrm>
            <a:off x="0" y="514350"/>
            <a:ext cx="9144000" cy="895350"/>
          </a:xfrm>
          <a:prstGeom prst="rect">
            <a:avLst/>
          </a:prstGeom>
          <a:solidFill>
            <a:schemeClr val="bg1"/>
          </a:solidFill>
          <a:ln w="9525" algn="ctr">
            <a:solidFill>
              <a:schemeClr val="tx1"/>
            </a:solidFill>
            <a:round/>
            <a:headEnd/>
            <a:tailEnd/>
          </a:ln>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defRPr/>
            </a:pPr>
            <a:endParaRPr lang="nl-NL" altLang="nl-NL" sz="2400">
              <a:latin typeface="Times" panose="02020603050405020304" pitchFamily="18" charset="0"/>
              <a:ea typeface="MS PGothic" panose="020B0600070205080204" pitchFamily="34" charset="-128"/>
            </a:endParaRPr>
          </a:p>
        </p:txBody>
      </p:sp>
      <p:sp>
        <p:nvSpPr>
          <p:cNvPr id="8" name="Titel 1"/>
          <p:cNvSpPr>
            <a:spLocks noGrp="1"/>
          </p:cNvSpPr>
          <p:nvPr>
            <p:ph type="title"/>
          </p:nvPr>
        </p:nvSpPr>
        <p:spPr>
          <a:xfrm>
            <a:off x="566738" y="0"/>
            <a:ext cx="6524625" cy="501649"/>
          </a:xfrm>
        </p:spPr>
        <p:txBody>
          <a:bodyPr/>
          <a:lstStyle/>
          <a:p>
            <a:r>
              <a:rPr lang="en-US"/>
              <a:t>Click to edit Master title style</a:t>
            </a:r>
            <a:endParaRPr lang="nl-NL" dirty="0"/>
          </a:p>
        </p:txBody>
      </p:sp>
      <p:sp>
        <p:nvSpPr>
          <p:cNvPr id="5" name="Tijdelijke aanduiding voor inhoud 2"/>
          <p:cNvSpPr>
            <a:spLocks noGrp="1"/>
          </p:cNvSpPr>
          <p:nvPr>
            <p:ph idx="1"/>
          </p:nvPr>
        </p:nvSpPr>
        <p:spPr>
          <a:xfrm>
            <a:off x="566738" y="830263"/>
            <a:ext cx="8291512" cy="5697537"/>
          </a:xfrm>
        </p:spPr>
        <p:txBody>
          <a:bodyPr/>
          <a:lstStyle>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dirty="0"/>
          </a:p>
        </p:txBody>
      </p:sp>
    </p:spTree>
    <p:extLst>
      <p:ext uri="{BB962C8B-B14F-4D97-AF65-F5344CB8AC3E}">
        <p14:creationId xmlns:p14="http://schemas.microsoft.com/office/powerpoint/2010/main" val="3241838843"/>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el 1"/>
          <p:cNvSpPr>
            <a:spLocks noGrp="1"/>
          </p:cNvSpPr>
          <p:nvPr>
            <p:ph type="title"/>
          </p:nvPr>
        </p:nvSpPr>
        <p:spPr>
          <a:xfrm>
            <a:off x="566738" y="0"/>
            <a:ext cx="6524625" cy="854075"/>
          </a:xfrm>
        </p:spPr>
        <p:txBody>
          <a:bodyPr/>
          <a:lstStyle/>
          <a:p>
            <a:r>
              <a:rPr lang="en-US"/>
              <a:t>Click to edit Master title style</a:t>
            </a:r>
            <a:endParaRPr lang="nl-NL" dirty="0"/>
          </a:p>
        </p:txBody>
      </p:sp>
      <p:sp>
        <p:nvSpPr>
          <p:cNvPr id="8" name="Rectangle 3"/>
          <p:cNvSpPr>
            <a:spLocks noGrp="1" noChangeArrowheads="1"/>
          </p:cNvSpPr>
          <p:nvPr>
            <p:ph idx="1"/>
          </p:nvPr>
        </p:nvSpPr>
        <p:spPr bwMode="auto">
          <a:xfrm>
            <a:off x="566738" y="1144588"/>
            <a:ext cx="4003675" cy="5113337"/>
          </a:xfrm>
          <a:prstGeom prst="rect">
            <a:avLst/>
          </a:prstGeom>
          <a:noFill/>
          <a:ln>
            <a:noFill/>
          </a:ln>
          <a:effectLst/>
        </p:spPr>
        <p:txBody>
          <a:bodyPr/>
          <a:lstStyle>
            <a:lvl1pPr marL="0" indent="0">
              <a:buFontTx/>
              <a:buNone/>
              <a:defRPr/>
            </a:lvl1pPr>
            <a:lvl2pPr marL="0">
              <a:defRPr/>
            </a:lvl2pPr>
            <a:lvl3pPr marL="360000">
              <a:defRPr/>
            </a:lvl3pPr>
            <a:lvl4pPr marL="720000">
              <a:defRPr/>
            </a:lvl4pPr>
            <a:lvl5pPr marL="108000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1" name="Rectangle 3"/>
          <p:cNvSpPr>
            <a:spLocks noGrp="1" noChangeArrowheads="1"/>
          </p:cNvSpPr>
          <p:nvPr>
            <p:ph idx="13"/>
          </p:nvPr>
        </p:nvSpPr>
        <p:spPr bwMode="auto">
          <a:xfrm>
            <a:off x="4860032" y="1144588"/>
            <a:ext cx="4003675" cy="5113337"/>
          </a:xfrm>
          <a:prstGeom prst="rect">
            <a:avLst/>
          </a:prstGeom>
          <a:noFill/>
          <a:ln>
            <a:noFill/>
          </a:ln>
          <a:effectLst/>
        </p:spPr>
        <p:txBody>
          <a:bodyPr/>
          <a:lstStyle>
            <a:lvl1pPr marL="0" indent="0">
              <a:buFontTx/>
              <a:buNone/>
              <a:defRPr/>
            </a:lvl1pPr>
            <a:lvl2pPr marL="0">
              <a:defRPr/>
            </a:lvl2pPr>
            <a:lvl3pPr marL="360000">
              <a:defRPr/>
            </a:lvl3pPr>
            <a:lvl4pPr marL="720000">
              <a:defRPr/>
            </a:lvl4pPr>
            <a:lvl5pPr marL="108000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Tijdelijke aanduiding voor datum 4">
            <a:extLst>
              <a:ext uri="{FF2B5EF4-FFF2-40B4-BE49-F238E27FC236}">
                <a16:creationId xmlns:a16="http://schemas.microsoft.com/office/drawing/2014/main" id="{E46CAD3F-D89F-4C27-ABB0-F04C77DBBB36}"/>
              </a:ext>
            </a:extLst>
          </p:cNvPr>
          <p:cNvSpPr>
            <a:spLocks noGrp="1"/>
          </p:cNvSpPr>
          <p:nvPr>
            <p:ph type="dt" sz="half" idx="14"/>
          </p:nvPr>
        </p:nvSpPr>
        <p:spPr/>
        <p:txBody>
          <a:bodyPr/>
          <a:lstStyle>
            <a:lvl1pPr>
              <a:defRPr/>
            </a:lvl1pPr>
          </a:lstStyle>
          <a:p>
            <a:pPr>
              <a:defRPr/>
            </a:pPr>
            <a:fld id="{01442CB0-8D8C-4202-88A9-F386083468AE}" type="datetime5">
              <a:rPr lang="en-US"/>
              <a:pPr>
                <a:defRPr/>
              </a:pPr>
              <a:t>1-Dec-21</a:t>
            </a:fld>
            <a:endParaRPr lang="en-GB" dirty="0"/>
          </a:p>
        </p:txBody>
      </p:sp>
      <p:sp>
        <p:nvSpPr>
          <p:cNvPr id="6" name="Tijdelijke aanduiding voor dianummer 6">
            <a:extLst>
              <a:ext uri="{FF2B5EF4-FFF2-40B4-BE49-F238E27FC236}">
                <a16:creationId xmlns:a16="http://schemas.microsoft.com/office/drawing/2014/main" id="{11121288-CA85-4985-8A6C-5461C584C576}"/>
              </a:ext>
            </a:extLst>
          </p:cNvPr>
          <p:cNvSpPr>
            <a:spLocks noGrp="1"/>
          </p:cNvSpPr>
          <p:nvPr>
            <p:ph type="sldNum" sz="quarter" idx="15"/>
          </p:nvPr>
        </p:nvSpPr>
        <p:spPr/>
        <p:txBody>
          <a:bodyPr/>
          <a:lstStyle>
            <a:lvl1pPr>
              <a:defRPr/>
            </a:lvl1pPr>
          </a:lstStyle>
          <a:p>
            <a:pPr>
              <a:defRPr/>
            </a:pPr>
            <a:fld id="{DDD90BC3-1F4C-4CCB-889A-131D08126B0C}" type="slidenum">
              <a:rPr lang="en-GB" altLang="nl-NL"/>
              <a:pPr>
                <a:defRPr/>
              </a:pPr>
              <a:t>‹#›</a:t>
            </a:fld>
            <a:endParaRPr lang="en-GB" altLang="nl-NL">
              <a:solidFill>
                <a:schemeClr val="bg1"/>
              </a:solidFill>
            </a:endParaRPr>
          </a:p>
        </p:txBody>
      </p:sp>
      <p:sp>
        <p:nvSpPr>
          <p:cNvPr id="7" name="Rectangle 5">
            <a:extLst>
              <a:ext uri="{FF2B5EF4-FFF2-40B4-BE49-F238E27FC236}">
                <a16:creationId xmlns:a16="http://schemas.microsoft.com/office/drawing/2014/main" id="{638817A1-D89C-4F39-8EFE-0448F16823D6}"/>
              </a:ext>
            </a:extLst>
          </p:cNvPr>
          <p:cNvSpPr>
            <a:spLocks noGrp="1" noChangeArrowheads="1"/>
          </p:cNvSpPr>
          <p:nvPr>
            <p:ph type="ftr" sz="quarter" idx="16"/>
          </p:nvPr>
        </p:nvSpPr>
        <p:spPr>
          <a:xfrm>
            <a:off x="1304925" y="6553200"/>
            <a:ext cx="4708525" cy="304800"/>
          </a:xfrm>
        </p:spPr>
        <p:txBody>
          <a:bodyPr/>
          <a:lstStyle>
            <a:lvl1pPr>
              <a:defRPr sz="1200">
                <a:solidFill>
                  <a:schemeClr val="tx1"/>
                </a:solidFill>
                <a:latin typeface="+mn-lt"/>
              </a:defRPr>
            </a:lvl1pPr>
          </a:lstStyle>
          <a:p>
            <a:pPr>
              <a:defRPr/>
            </a:pPr>
            <a:r>
              <a:rPr lang="en-US"/>
              <a:t>FOS course 2017</a:t>
            </a:r>
            <a:endParaRPr lang="en-GB"/>
          </a:p>
        </p:txBody>
      </p:sp>
    </p:spTree>
    <p:extLst>
      <p:ext uri="{BB962C8B-B14F-4D97-AF65-F5344CB8AC3E}">
        <p14:creationId xmlns:p14="http://schemas.microsoft.com/office/powerpoint/2010/main" val="442584646"/>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ijdelijke aanduiding voor tekst 2"/>
          <p:cNvSpPr>
            <a:spLocks noGrp="1"/>
          </p:cNvSpPr>
          <p:nvPr>
            <p:ph type="body" idx="1"/>
          </p:nvPr>
        </p:nvSpPr>
        <p:spPr>
          <a:xfrm>
            <a:off x="566738" y="1135063"/>
            <a:ext cx="4003675" cy="846453"/>
          </a:xfrm>
        </p:spPr>
        <p:txBody>
          <a:bodyPr anchor="b"/>
          <a:lstStyle>
            <a:lvl1pPr marL="0" indent="0">
              <a:buNone/>
              <a:defRPr sz="20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Tijdelijke aanduiding voor inhoud 3"/>
          <p:cNvSpPr>
            <a:spLocks noGrp="1"/>
          </p:cNvSpPr>
          <p:nvPr>
            <p:ph sz="half" idx="2"/>
          </p:nvPr>
        </p:nvSpPr>
        <p:spPr>
          <a:xfrm>
            <a:off x="566737" y="2174875"/>
            <a:ext cx="4003676" cy="4083050"/>
          </a:xfrm>
        </p:spPr>
        <p:txBody>
          <a:bodyPr/>
          <a:lstStyle>
            <a:lvl1pPr>
              <a:defRPr sz="2000"/>
            </a:lvl1pPr>
            <a:lvl2pPr>
              <a:defRPr sz="20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dirty="0"/>
          </a:p>
        </p:txBody>
      </p:sp>
      <p:sp>
        <p:nvSpPr>
          <p:cNvPr id="5" name="Tijdelijke aanduiding voor tekst 4"/>
          <p:cNvSpPr>
            <a:spLocks noGrp="1"/>
          </p:cNvSpPr>
          <p:nvPr>
            <p:ph type="body" sz="quarter" idx="3"/>
          </p:nvPr>
        </p:nvSpPr>
        <p:spPr>
          <a:xfrm>
            <a:off x="4852988" y="1135063"/>
            <a:ext cx="4004630" cy="846453"/>
          </a:xfrm>
        </p:spPr>
        <p:txBody>
          <a:bodyPr anchor="b"/>
          <a:lstStyle>
            <a:lvl1pPr marL="0" indent="0">
              <a:buNone/>
              <a:defRPr sz="20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Tijdelijke aanduiding voor inhoud 5"/>
          <p:cNvSpPr>
            <a:spLocks noGrp="1"/>
          </p:cNvSpPr>
          <p:nvPr>
            <p:ph sz="quarter" idx="4"/>
          </p:nvPr>
        </p:nvSpPr>
        <p:spPr>
          <a:xfrm>
            <a:off x="4852988" y="2174875"/>
            <a:ext cx="4004630" cy="4083050"/>
          </a:xfrm>
        </p:spPr>
        <p:txBody>
          <a:bodyPr/>
          <a:lstStyle>
            <a:lvl1pPr>
              <a:defRPr sz="2000"/>
            </a:lvl1pPr>
            <a:lvl2pPr>
              <a:defRPr sz="20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dirty="0"/>
          </a:p>
        </p:txBody>
      </p:sp>
      <p:sp>
        <p:nvSpPr>
          <p:cNvPr id="2" name="Titel 1"/>
          <p:cNvSpPr>
            <a:spLocks noGrp="1"/>
          </p:cNvSpPr>
          <p:nvPr>
            <p:ph type="title"/>
          </p:nvPr>
        </p:nvSpPr>
        <p:spPr>
          <a:xfrm>
            <a:off x="566737" y="0"/>
            <a:ext cx="6558531" cy="854075"/>
          </a:xfrm>
        </p:spPr>
        <p:txBody>
          <a:bodyPr/>
          <a:lstStyle>
            <a:lvl1pPr>
              <a:defRPr/>
            </a:lvl1pPr>
          </a:lstStyle>
          <a:p>
            <a:r>
              <a:rPr lang="en-US"/>
              <a:t>Click to edit Master title style</a:t>
            </a:r>
            <a:endParaRPr lang="nl-NL" dirty="0"/>
          </a:p>
        </p:txBody>
      </p:sp>
      <p:sp>
        <p:nvSpPr>
          <p:cNvPr id="7" name="Tijdelijke aanduiding voor datum 6">
            <a:extLst>
              <a:ext uri="{FF2B5EF4-FFF2-40B4-BE49-F238E27FC236}">
                <a16:creationId xmlns:a16="http://schemas.microsoft.com/office/drawing/2014/main" id="{557291AB-A537-4FEC-923D-0B82CEA9D591}"/>
              </a:ext>
            </a:extLst>
          </p:cNvPr>
          <p:cNvSpPr>
            <a:spLocks noGrp="1"/>
          </p:cNvSpPr>
          <p:nvPr>
            <p:ph type="dt" sz="half" idx="10"/>
          </p:nvPr>
        </p:nvSpPr>
        <p:spPr/>
        <p:txBody>
          <a:bodyPr/>
          <a:lstStyle>
            <a:lvl1pPr>
              <a:defRPr/>
            </a:lvl1pPr>
          </a:lstStyle>
          <a:p>
            <a:pPr>
              <a:defRPr/>
            </a:pPr>
            <a:fld id="{E4075A68-2F77-4713-8F3B-86FF18C94062}" type="datetime5">
              <a:rPr lang="en-US"/>
              <a:pPr>
                <a:defRPr/>
              </a:pPr>
              <a:t>1-Dec-21</a:t>
            </a:fld>
            <a:endParaRPr lang="en-GB" dirty="0"/>
          </a:p>
        </p:txBody>
      </p:sp>
      <p:sp>
        <p:nvSpPr>
          <p:cNvPr id="8" name="Tijdelijke aanduiding voor dianummer 8">
            <a:extLst>
              <a:ext uri="{FF2B5EF4-FFF2-40B4-BE49-F238E27FC236}">
                <a16:creationId xmlns:a16="http://schemas.microsoft.com/office/drawing/2014/main" id="{B38FC15B-13BE-47A2-B0FD-57544EEA4AFF}"/>
              </a:ext>
            </a:extLst>
          </p:cNvPr>
          <p:cNvSpPr>
            <a:spLocks noGrp="1"/>
          </p:cNvSpPr>
          <p:nvPr>
            <p:ph type="sldNum" sz="quarter" idx="11"/>
          </p:nvPr>
        </p:nvSpPr>
        <p:spPr/>
        <p:txBody>
          <a:bodyPr/>
          <a:lstStyle>
            <a:lvl1pPr>
              <a:defRPr/>
            </a:lvl1pPr>
          </a:lstStyle>
          <a:p>
            <a:pPr>
              <a:defRPr/>
            </a:pPr>
            <a:fld id="{A3F81B16-31DF-4EF6-B104-BFC701084B89}" type="slidenum">
              <a:rPr lang="en-GB" altLang="nl-NL"/>
              <a:pPr>
                <a:defRPr/>
              </a:pPr>
              <a:t>‹#›</a:t>
            </a:fld>
            <a:endParaRPr lang="en-GB" altLang="nl-NL">
              <a:solidFill>
                <a:schemeClr val="bg1"/>
              </a:solidFill>
            </a:endParaRPr>
          </a:p>
        </p:txBody>
      </p:sp>
      <p:sp>
        <p:nvSpPr>
          <p:cNvPr id="9" name="Rectangle 5">
            <a:extLst>
              <a:ext uri="{FF2B5EF4-FFF2-40B4-BE49-F238E27FC236}">
                <a16:creationId xmlns:a16="http://schemas.microsoft.com/office/drawing/2014/main" id="{FD339083-7923-4737-A7BC-C3003BBE2273}"/>
              </a:ext>
            </a:extLst>
          </p:cNvPr>
          <p:cNvSpPr>
            <a:spLocks noGrp="1" noChangeArrowheads="1"/>
          </p:cNvSpPr>
          <p:nvPr>
            <p:ph type="ftr" sz="quarter" idx="12"/>
          </p:nvPr>
        </p:nvSpPr>
        <p:spPr>
          <a:xfrm>
            <a:off x="1304925" y="6553200"/>
            <a:ext cx="4708525" cy="304800"/>
          </a:xfrm>
        </p:spPr>
        <p:txBody>
          <a:bodyPr/>
          <a:lstStyle>
            <a:lvl1pPr>
              <a:defRPr sz="1200">
                <a:solidFill>
                  <a:schemeClr val="tx1"/>
                </a:solidFill>
                <a:latin typeface="+mn-lt"/>
              </a:defRPr>
            </a:lvl1pPr>
          </a:lstStyle>
          <a:p>
            <a:pPr>
              <a:defRPr/>
            </a:pPr>
            <a:r>
              <a:rPr lang="en-US"/>
              <a:t>FOS course 2017</a:t>
            </a:r>
            <a:endParaRPr lang="en-GB"/>
          </a:p>
        </p:txBody>
      </p:sp>
    </p:spTree>
    <p:extLst>
      <p:ext uri="{BB962C8B-B14F-4D97-AF65-F5344CB8AC3E}">
        <p14:creationId xmlns:p14="http://schemas.microsoft.com/office/powerpoint/2010/main" val="3919454529"/>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Click to edit Master title style</a:t>
            </a:r>
            <a:endParaRPr lang="nl-NL"/>
          </a:p>
        </p:txBody>
      </p:sp>
      <p:sp>
        <p:nvSpPr>
          <p:cNvPr id="3" name="Rectangle 4">
            <a:extLst>
              <a:ext uri="{FF2B5EF4-FFF2-40B4-BE49-F238E27FC236}">
                <a16:creationId xmlns:a16="http://schemas.microsoft.com/office/drawing/2014/main" id="{5B0E74C7-BEFD-4FB7-A636-0BCE02492CAD}"/>
              </a:ext>
            </a:extLst>
          </p:cNvPr>
          <p:cNvSpPr>
            <a:spLocks noGrp="1" noChangeArrowheads="1"/>
          </p:cNvSpPr>
          <p:nvPr>
            <p:ph type="dt" sz="half" idx="10"/>
          </p:nvPr>
        </p:nvSpPr>
        <p:spPr>
          <a:ln/>
        </p:spPr>
        <p:txBody>
          <a:bodyPr/>
          <a:lstStyle>
            <a:lvl1pPr>
              <a:defRPr/>
            </a:lvl1pPr>
          </a:lstStyle>
          <a:p>
            <a:pPr>
              <a:defRPr/>
            </a:pPr>
            <a:fld id="{A78FCB96-BF24-46C7-AAC9-6B03A6CD1E89}" type="datetime5">
              <a:rPr lang="en-US"/>
              <a:pPr>
                <a:defRPr/>
              </a:pPr>
              <a:t>1-Dec-21</a:t>
            </a:fld>
            <a:endParaRPr lang="en-GB" dirty="0"/>
          </a:p>
        </p:txBody>
      </p:sp>
      <p:sp>
        <p:nvSpPr>
          <p:cNvPr id="4" name="Rectangle 5">
            <a:extLst>
              <a:ext uri="{FF2B5EF4-FFF2-40B4-BE49-F238E27FC236}">
                <a16:creationId xmlns:a16="http://schemas.microsoft.com/office/drawing/2014/main" id="{F1018813-B5ED-4BBE-A083-697CB9C5BA4B}"/>
              </a:ext>
            </a:extLst>
          </p:cNvPr>
          <p:cNvSpPr>
            <a:spLocks noGrp="1" noChangeArrowheads="1"/>
          </p:cNvSpPr>
          <p:nvPr>
            <p:ph type="ftr" sz="quarter" idx="11"/>
          </p:nvPr>
        </p:nvSpPr>
        <p:spPr>
          <a:ln/>
        </p:spPr>
        <p:txBody>
          <a:bodyPr/>
          <a:lstStyle>
            <a:lvl1pPr>
              <a:defRPr/>
            </a:lvl1pPr>
          </a:lstStyle>
          <a:p>
            <a:pPr>
              <a:defRPr/>
            </a:pPr>
            <a:r>
              <a:rPr lang="en-US"/>
              <a:t>FOS course 2017</a:t>
            </a:r>
            <a:endParaRPr lang="en-GB"/>
          </a:p>
        </p:txBody>
      </p:sp>
      <p:sp>
        <p:nvSpPr>
          <p:cNvPr id="5" name="Rectangle 6">
            <a:extLst>
              <a:ext uri="{FF2B5EF4-FFF2-40B4-BE49-F238E27FC236}">
                <a16:creationId xmlns:a16="http://schemas.microsoft.com/office/drawing/2014/main" id="{E29E097A-B3EE-482A-B35A-50B01DD6B7B9}"/>
              </a:ext>
            </a:extLst>
          </p:cNvPr>
          <p:cNvSpPr>
            <a:spLocks noGrp="1" noChangeArrowheads="1"/>
          </p:cNvSpPr>
          <p:nvPr>
            <p:ph type="sldNum" sz="quarter" idx="12"/>
          </p:nvPr>
        </p:nvSpPr>
        <p:spPr>
          <a:ln/>
        </p:spPr>
        <p:txBody>
          <a:bodyPr/>
          <a:lstStyle>
            <a:lvl1pPr>
              <a:defRPr/>
            </a:lvl1pPr>
          </a:lstStyle>
          <a:p>
            <a:pPr>
              <a:defRPr/>
            </a:pPr>
            <a:fld id="{B15FC7A7-7A13-4217-ABC8-F9A7EB0620A5}" type="slidenum">
              <a:rPr lang="en-GB" altLang="nl-NL"/>
              <a:pPr>
                <a:defRPr/>
              </a:pPr>
              <a:t>‹#›</a:t>
            </a:fld>
            <a:endParaRPr lang="en-GB" altLang="nl-NL"/>
          </a:p>
        </p:txBody>
      </p:sp>
    </p:spTree>
    <p:extLst>
      <p:ext uri="{BB962C8B-B14F-4D97-AF65-F5344CB8AC3E}">
        <p14:creationId xmlns:p14="http://schemas.microsoft.com/office/powerpoint/2010/main" val="1449994311"/>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ijdelijke aanduiding voor datum 1">
            <a:extLst>
              <a:ext uri="{FF2B5EF4-FFF2-40B4-BE49-F238E27FC236}">
                <a16:creationId xmlns:a16="http://schemas.microsoft.com/office/drawing/2014/main" id="{2E2E386D-F84C-4A67-A268-492290EE116D}"/>
              </a:ext>
            </a:extLst>
          </p:cNvPr>
          <p:cNvSpPr>
            <a:spLocks noGrp="1"/>
          </p:cNvSpPr>
          <p:nvPr>
            <p:ph type="dt" sz="half" idx="10"/>
          </p:nvPr>
        </p:nvSpPr>
        <p:spPr/>
        <p:txBody>
          <a:bodyPr/>
          <a:lstStyle>
            <a:lvl1pPr>
              <a:defRPr/>
            </a:lvl1pPr>
          </a:lstStyle>
          <a:p>
            <a:pPr>
              <a:defRPr/>
            </a:pPr>
            <a:fld id="{DB40B91C-1832-4FD6-9C95-90CE0C5FCF4A}" type="datetime5">
              <a:rPr lang="en-US"/>
              <a:pPr>
                <a:defRPr/>
              </a:pPr>
              <a:t>1-Dec-21</a:t>
            </a:fld>
            <a:endParaRPr lang="en-GB" dirty="0"/>
          </a:p>
        </p:txBody>
      </p:sp>
      <p:sp>
        <p:nvSpPr>
          <p:cNvPr id="3" name="Tijdelijke aanduiding voor dianummer 3">
            <a:extLst>
              <a:ext uri="{FF2B5EF4-FFF2-40B4-BE49-F238E27FC236}">
                <a16:creationId xmlns:a16="http://schemas.microsoft.com/office/drawing/2014/main" id="{B87687E6-EEB5-43CB-92FC-FFC5511DD130}"/>
              </a:ext>
            </a:extLst>
          </p:cNvPr>
          <p:cNvSpPr>
            <a:spLocks noGrp="1"/>
          </p:cNvSpPr>
          <p:nvPr>
            <p:ph type="sldNum" sz="quarter" idx="11"/>
          </p:nvPr>
        </p:nvSpPr>
        <p:spPr/>
        <p:txBody>
          <a:bodyPr/>
          <a:lstStyle>
            <a:lvl1pPr>
              <a:defRPr/>
            </a:lvl1pPr>
          </a:lstStyle>
          <a:p>
            <a:pPr>
              <a:defRPr/>
            </a:pPr>
            <a:fld id="{7E808A6F-E911-4CA0-8D7C-3D4FA83D9445}" type="slidenum">
              <a:rPr lang="en-GB" altLang="nl-NL"/>
              <a:pPr>
                <a:defRPr/>
              </a:pPr>
              <a:t>‹#›</a:t>
            </a:fld>
            <a:endParaRPr lang="en-GB" altLang="nl-NL">
              <a:solidFill>
                <a:schemeClr val="bg1"/>
              </a:solidFill>
            </a:endParaRPr>
          </a:p>
        </p:txBody>
      </p:sp>
      <p:sp>
        <p:nvSpPr>
          <p:cNvPr id="4" name="Rectangle 5">
            <a:extLst>
              <a:ext uri="{FF2B5EF4-FFF2-40B4-BE49-F238E27FC236}">
                <a16:creationId xmlns:a16="http://schemas.microsoft.com/office/drawing/2014/main" id="{427D19D8-CC5B-4BCA-A336-71E7B7C42F85}"/>
              </a:ext>
            </a:extLst>
          </p:cNvPr>
          <p:cNvSpPr>
            <a:spLocks noGrp="1" noChangeArrowheads="1"/>
          </p:cNvSpPr>
          <p:nvPr>
            <p:ph type="ftr" sz="quarter" idx="12"/>
          </p:nvPr>
        </p:nvSpPr>
        <p:spPr>
          <a:xfrm>
            <a:off x="1304925" y="6553200"/>
            <a:ext cx="4708525" cy="304800"/>
          </a:xfrm>
        </p:spPr>
        <p:txBody>
          <a:bodyPr/>
          <a:lstStyle>
            <a:lvl1pPr>
              <a:defRPr sz="1200">
                <a:solidFill>
                  <a:schemeClr val="tx1"/>
                </a:solidFill>
                <a:latin typeface="+mn-lt"/>
              </a:defRPr>
            </a:lvl1pPr>
          </a:lstStyle>
          <a:p>
            <a:pPr>
              <a:defRPr/>
            </a:pPr>
            <a:r>
              <a:rPr lang="en-US"/>
              <a:t>FOS course 2017</a:t>
            </a:r>
            <a:endParaRPr lang="en-GB"/>
          </a:p>
        </p:txBody>
      </p:sp>
    </p:spTree>
    <p:extLst>
      <p:ext uri="{BB962C8B-B14F-4D97-AF65-F5344CB8AC3E}">
        <p14:creationId xmlns:p14="http://schemas.microsoft.com/office/powerpoint/2010/main" val="965941479"/>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el 1"/>
          <p:cNvSpPr>
            <a:spLocks noGrp="1"/>
          </p:cNvSpPr>
          <p:nvPr>
            <p:ph type="title"/>
          </p:nvPr>
        </p:nvSpPr>
        <p:spPr>
          <a:xfrm>
            <a:off x="566737" y="0"/>
            <a:ext cx="6524815" cy="854075"/>
          </a:xfrm>
        </p:spPr>
        <p:txBody>
          <a:bodyPr/>
          <a:lstStyle>
            <a:lvl1pPr algn="l">
              <a:defRPr sz="2400" b="1"/>
            </a:lvl1pPr>
          </a:lstStyle>
          <a:p>
            <a:r>
              <a:rPr lang="en-US"/>
              <a:t>Click to edit Master title style</a:t>
            </a:r>
            <a:endParaRPr lang="nl-NL" dirty="0"/>
          </a:p>
        </p:txBody>
      </p:sp>
      <p:sp>
        <p:nvSpPr>
          <p:cNvPr id="4" name="Tijdelijke aanduiding voor tekst 3"/>
          <p:cNvSpPr>
            <a:spLocks noGrp="1"/>
          </p:cNvSpPr>
          <p:nvPr>
            <p:ph type="body" sz="half" idx="2"/>
          </p:nvPr>
        </p:nvSpPr>
        <p:spPr>
          <a:xfrm>
            <a:off x="566737" y="1135064"/>
            <a:ext cx="3008313" cy="5118678"/>
          </a:xfrm>
        </p:spPr>
        <p:txBody>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Rectangle 3"/>
          <p:cNvSpPr>
            <a:spLocks noGrp="1" noChangeArrowheads="1"/>
          </p:cNvSpPr>
          <p:nvPr>
            <p:ph idx="13"/>
          </p:nvPr>
        </p:nvSpPr>
        <p:spPr bwMode="auto">
          <a:xfrm>
            <a:off x="3740150" y="1144588"/>
            <a:ext cx="5123557" cy="5113337"/>
          </a:xfrm>
          <a:prstGeom prst="rect">
            <a:avLst/>
          </a:prstGeom>
          <a:noFill/>
          <a:ln>
            <a:noFill/>
          </a:ln>
          <a:effectLst/>
        </p:spPr>
        <p:txBody>
          <a:bodyPr/>
          <a:lstStyle>
            <a:lvl1pPr marL="0" indent="0">
              <a:buFontTx/>
              <a:buNone/>
              <a:defRPr/>
            </a:lvl1pPr>
            <a:lvl2pPr marL="0">
              <a:defRPr/>
            </a:lvl2pPr>
            <a:lvl3pPr marL="360000">
              <a:defRPr/>
            </a:lvl3pPr>
            <a:lvl4pPr marL="720000">
              <a:defRPr/>
            </a:lvl4pPr>
            <a:lvl5pPr marL="108000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Tijdelijke aanduiding voor datum 4">
            <a:extLst>
              <a:ext uri="{FF2B5EF4-FFF2-40B4-BE49-F238E27FC236}">
                <a16:creationId xmlns:a16="http://schemas.microsoft.com/office/drawing/2014/main" id="{D2C4EEC9-F32D-462F-B96B-EB9E23567D35}"/>
              </a:ext>
            </a:extLst>
          </p:cNvPr>
          <p:cNvSpPr>
            <a:spLocks noGrp="1"/>
          </p:cNvSpPr>
          <p:nvPr>
            <p:ph type="dt" sz="half" idx="14"/>
          </p:nvPr>
        </p:nvSpPr>
        <p:spPr/>
        <p:txBody>
          <a:bodyPr/>
          <a:lstStyle>
            <a:lvl1pPr>
              <a:defRPr/>
            </a:lvl1pPr>
          </a:lstStyle>
          <a:p>
            <a:pPr>
              <a:defRPr/>
            </a:pPr>
            <a:fld id="{54AA5F3E-748A-4AC4-96D0-91B7EEF316CC}" type="datetime5">
              <a:rPr lang="en-US"/>
              <a:pPr>
                <a:defRPr/>
              </a:pPr>
              <a:t>1-Dec-21</a:t>
            </a:fld>
            <a:endParaRPr lang="en-GB" dirty="0"/>
          </a:p>
        </p:txBody>
      </p:sp>
      <p:sp>
        <p:nvSpPr>
          <p:cNvPr id="6" name="Tijdelijke aanduiding voor dianummer 6">
            <a:extLst>
              <a:ext uri="{FF2B5EF4-FFF2-40B4-BE49-F238E27FC236}">
                <a16:creationId xmlns:a16="http://schemas.microsoft.com/office/drawing/2014/main" id="{8EA6E78A-C927-464F-9C0A-255D773DAB54}"/>
              </a:ext>
            </a:extLst>
          </p:cNvPr>
          <p:cNvSpPr>
            <a:spLocks noGrp="1"/>
          </p:cNvSpPr>
          <p:nvPr>
            <p:ph type="sldNum" sz="quarter" idx="15"/>
          </p:nvPr>
        </p:nvSpPr>
        <p:spPr/>
        <p:txBody>
          <a:bodyPr/>
          <a:lstStyle>
            <a:lvl1pPr>
              <a:defRPr/>
            </a:lvl1pPr>
          </a:lstStyle>
          <a:p>
            <a:pPr>
              <a:defRPr/>
            </a:pPr>
            <a:fld id="{0CE5C322-31C1-46BD-A041-53621571BEA0}" type="slidenum">
              <a:rPr lang="en-GB" altLang="nl-NL"/>
              <a:pPr>
                <a:defRPr/>
              </a:pPr>
              <a:t>‹#›</a:t>
            </a:fld>
            <a:endParaRPr lang="en-GB" altLang="nl-NL">
              <a:solidFill>
                <a:schemeClr val="bg1"/>
              </a:solidFill>
            </a:endParaRPr>
          </a:p>
        </p:txBody>
      </p:sp>
      <p:sp>
        <p:nvSpPr>
          <p:cNvPr id="7" name="Rectangle 5">
            <a:extLst>
              <a:ext uri="{FF2B5EF4-FFF2-40B4-BE49-F238E27FC236}">
                <a16:creationId xmlns:a16="http://schemas.microsoft.com/office/drawing/2014/main" id="{36FFD742-5A61-4547-A908-20A61FAE5E53}"/>
              </a:ext>
            </a:extLst>
          </p:cNvPr>
          <p:cNvSpPr>
            <a:spLocks noGrp="1" noChangeArrowheads="1"/>
          </p:cNvSpPr>
          <p:nvPr>
            <p:ph type="ftr" sz="quarter" idx="16"/>
          </p:nvPr>
        </p:nvSpPr>
        <p:spPr>
          <a:xfrm>
            <a:off x="1304925" y="6553200"/>
            <a:ext cx="4708525" cy="304800"/>
          </a:xfrm>
        </p:spPr>
        <p:txBody>
          <a:bodyPr/>
          <a:lstStyle>
            <a:lvl1pPr>
              <a:defRPr sz="1200">
                <a:solidFill>
                  <a:schemeClr val="tx1"/>
                </a:solidFill>
                <a:latin typeface="+mn-lt"/>
              </a:defRPr>
            </a:lvl1pPr>
          </a:lstStyle>
          <a:p>
            <a:pPr>
              <a:defRPr/>
            </a:pPr>
            <a:r>
              <a:rPr lang="en-US"/>
              <a:t>FOS course 2017</a:t>
            </a:r>
            <a:endParaRPr lang="en-GB"/>
          </a:p>
        </p:txBody>
      </p:sp>
    </p:spTree>
    <p:extLst>
      <p:ext uri="{BB962C8B-B14F-4D97-AF65-F5344CB8AC3E}">
        <p14:creationId xmlns:p14="http://schemas.microsoft.com/office/powerpoint/2010/main" val="1220801755"/>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el 1"/>
          <p:cNvSpPr>
            <a:spLocks noGrp="1"/>
          </p:cNvSpPr>
          <p:nvPr>
            <p:ph type="title"/>
          </p:nvPr>
        </p:nvSpPr>
        <p:spPr>
          <a:xfrm>
            <a:off x="584059" y="0"/>
            <a:ext cx="6507303" cy="854075"/>
          </a:xfrm>
        </p:spPr>
        <p:txBody>
          <a:bodyPr/>
          <a:lstStyle>
            <a:lvl1pPr algn="l">
              <a:defRPr sz="2400" b="1"/>
            </a:lvl1pPr>
          </a:lstStyle>
          <a:p>
            <a:r>
              <a:rPr lang="en-US"/>
              <a:t>Click to edit Master title style</a:t>
            </a:r>
            <a:endParaRPr lang="nl-NL" dirty="0"/>
          </a:p>
        </p:txBody>
      </p:sp>
      <p:sp>
        <p:nvSpPr>
          <p:cNvPr id="3" name="Tijdelijke aanduiding voor afbeelding 2"/>
          <p:cNvSpPr>
            <a:spLocks noGrp="1"/>
          </p:cNvSpPr>
          <p:nvPr>
            <p:ph type="pic" idx="1"/>
          </p:nvPr>
        </p:nvSpPr>
        <p:spPr>
          <a:xfrm>
            <a:off x="566738" y="1144587"/>
            <a:ext cx="5040000" cy="5113338"/>
          </a:xfrm>
        </p:spPr>
        <p:txBody>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nl-NL" noProof="0" dirty="0"/>
          </a:p>
        </p:txBody>
      </p:sp>
      <p:sp>
        <p:nvSpPr>
          <p:cNvPr id="4" name="Tijdelijke aanduiding voor tekst 3"/>
          <p:cNvSpPr>
            <a:spLocks noGrp="1"/>
          </p:cNvSpPr>
          <p:nvPr>
            <p:ph type="body" sz="half" idx="2"/>
          </p:nvPr>
        </p:nvSpPr>
        <p:spPr>
          <a:xfrm>
            <a:off x="5849938" y="1144588"/>
            <a:ext cx="3003550" cy="1289632"/>
          </a:xfrm>
        </p:spPr>
        <p:txBody>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ijdelijke aanduiding voor datum 4">
            <a:extLst>
              <a:ext uri="{FF2B5EF4-FFF2-40B4-BE49-F238E27FC236}">
                <a16:creationId xmlns:a16="http://schemas.microsoft.com/office/drawing/2014/main" id="{D7CE1FF9-51BC-442D-A29C-6F6C57257531}"/>
              </a:ext>
            </a:extLst>
          </p:cNvPr>
          <p:cNvSpPr>
            <a:spLocks noGrp="1"/>
          </p:cNvSpPr>
          <p:nvPr>
            <p:ph type="dt" sz="half" idx="10"/>
          </p:nvPr>
        </p:nvSpPr>
        <p:spPr/>
        <p:txBody>
          <a:bodyPr/>
          <a:lstStyle>
            <a:lvl1pPr>
              <a:defRPr/>
            </a:lvl1pPr>
          </a:lstStyle>
          <a:p>
            <a:pPr>
              <a:defRPr/>
            </a:pPr>
            <a:fld id="{941E86DF-B40D-40B4-A341-A2FA2F4A2216}" type="datetime5">
              <a:rPr lang="en-US"/>
              <a:pPr>
                <a:defRPr/>
              </a:pPr>
              <a:t>1-Dec-21</a:t>
            </a:fld>
            <a:endParaRPr lang="en-GB" dirty="0"/>
          </a:p>
        </p:txBody>
      </p:sp>
      <p:sp>
        <p:nvSpPr>
          <p:cNvPr id="6" name="Tijdelijke aanduiding voor dianummer 6">
            <a:extLst>
              <a:ext uri="{FF2B5EF4-FFF2-40B4-BE49-F238E27FC236}">
                <a16:creationId xmlns:a16="http://schemas.microsoft.com/office/drawing/2014/main" id="{8D98FDCA-3919-42E7-92BF-EEF360C564A2}"/>
              </a:ext>
            </a:extLst>
          </p:cNvPr>
          <p:cNvSpPr>
            <a:spLocks noGrp="1"/>
          </p:cNvSpPr>
          <p:nvPr>
            <p:ph type="sldNum" sz="quarter" idx="11"/>
          </p:nvPr>
        </p:nvSpPr>
        <p:spPr/>
        <p:txBody>
          <a:bodyPr/>
          <a:lstStyle>
            <a:lvl1pPr>
              <a:defRPr/>
            </a:lvl1pPr>
          </a:lstStyle>
          <a:p>
            <a:pPr>
              <a:defRPr/>
            </a:pPr>
            <a:fld id="{1B078030-9330-4561-B6DF-7C231B03669A}" type="slidenum">
              <a:rPr lang="en-GB" altLang="nl-NL"/>
              <a:pPr>
                <a:defRPr/>
              </a:pPr>
              <a:t>‹#›</a:t>
            </a:fld>
            <a:endParaRPr lang="en-GB" altLang="nl-NL">
              <a:solidFill>
                <a:schemeClr val="bg1"/>
              </a:solidFill>
            </a:endParaRPr>
          </a:p>
        </p:txBody>
      </p:sp>
      <p:sp>
        <p:nvSpPr>
          <p:cNvPr id="7" name="Rectangle 5">
            <a:extLst>
              <a:ext uri="{FF2B5EF4-FFF2-40B4-BE49-F238E27FC236}">
                <a16:creationId xmlns:a16="http://schemas.microsoft.com/office/drawing/2014/main" id="{774BF2CB-D120-4566-B60D-D3885F11312B}"/>
              </a:ext>
            </a:extLst>
          </p:cNvPr>
          <p:cNvSpPr>
            <a:spLocks noGrp="1" noChangeArrowheads="1"/>
          </p:cNvSpPr>
          <p:nvPr>
            <p:ph type="ftr" sz="quarter" idx="12"/>
          </p:nvPr>
        </p:nvSpPr>
        <p:spPr>
          <a:xfrm>
            <a:off x="1304925" y="6553200"/>
            <a:ext cx="4708525" cy="304800"/>
          </a:xfrm>
        </p:spPr>
        <p:txBody>
          <a:bodyPr/>
          <a:lstStyle>
            <a:lvl1pPr>
              <a:defRPr sz="1200">
                <a:solidFill>
                  <a:schemeClr val="tx1"/>
                </a:solidFill>
                <a:latin typeface="+mn-lt"/>
              </a:defRPr>
            </a:lvl1pPr>
          </a:lstStyle>
          <a:p>
            <a:pPr>
              <a:defRPr/>
            </a:pPr>
            <a:r>
              <a:rPr lang="en-US"/>
              <a:t>FOS course 2017</a:t>
            </a:r>
            <a:endParaRPr lang="en-GB"/>
          </a:p>
        </p:txBody>
      </p:sp>
    </p:spTree>
    <p:extLst>
      <p:ext uri="{BB962C8B-B14F-4D97-AF65-F5344CB8AC3E}">
        <p14:creationId xmlns:p14="http://schemas.microsoft.com/office/powerpoint/2010/main" val="3650420053"/>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sp>
        <p:nvSpPr>
          <p:cNvPr id="4" name="Rechthoek 13">
            <a:extLst>
              <a:ext uri="{FF2B5EF4-FFF2-40B4-BE49-F238E27FC236}">
                <a16:creationId xmlns:a16="http://schemas.microsoft.com/office/drawing/2014/main" id="{F12362B4-9BD2-478F-942D-A7B1554C9869}"/>
              </a:ext>
            </a:extLst>
          </p:cNvPr>
          <p:cNvSpPr>
            <a:spLocks noChangeArrowheads="1"/>
          </p:cNvSpPr>
          <p:nvPr userDrawn="1"/>
        </p:nvSpPr>
        <p:spPr bwMode="auto">
          <a:xfrm>
            <a:off x="0" y="0"/>
            <a:ext cx="8921750" cy="1268413"/>
          </a:xfrm>
          <a:prstGeom prst="rect">
            <a:avLst/>
          </a:prstGeom>
          <a:solidFill>
            <a:schemeClr val="tx1"/>
          </a:solidFill>
          <a:ln w="9525" algn="ctr">
            <a:solidFill>
              <a:schemeClr val="tx1"/>
            </a:solidFill>
            <a:round/>
            <a:headEnd/>
            <a:tailEnd/>
          </a:ln>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defRPr/>
            </a:pPr>
            <a:endParaRPr lang="nl-NL" altLang="nl-NL" sz="2400">
              <a:latin typeface="Times" panose="02020603050405020304" pitchFamily="18" charset="0"/>
              <a:ea typeface="MS PGothic" panose="020B0600070205080204" pitchFamily="34" charset="-128"/>
            </a:endParaRPr>
          </a:p>
        </p:txBody>
      </p:sp>
      <p:sp>
        <p:nvSpPr>
          <p:cNvPr id="5" name="Rechthoek 14">
            <a:extLst>
              <a:ext uri="{FF2B5EF4-FFF2-40B4-BE49-F238E27FC236}">
                <a16:creationId xmlns:a16="http://schemas.microsoft.com/office/drawing/2014/main" id="{0835B760-0861-460D-B7A7-EF62A7E64A24}"/>
              </a:ext>
            </a:extLst>
          </p:cNvPr>
          <p:cNvSpPr>
            <a:spLocks noChangeArrowheads="1"/>
          </p:cNvSpPr>
          <p:nvPr userDrawn="1"/>
        </p:nvSpPr>
        <p:spPr bwMode="auto">
          <a:xfrm>
            <a:off x="0" y="2587625"/>
            <a:ext cx="1146175" cy="1150938"/>
          </a:xfrm>
          <a:prstGeom prst="rect">
            <a:avLst/>
          </a:prstGeom>
          <a:solidFill>
            <a:schemeClr val="accent1">
              <a:alpha val="50195"/>
            </a:schemeClr>
          </a:solidFill>
          <a:ln>
            <a:noFill/>
          </a:ln>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defRPr/>
            </a:pPr>
            <a:endParaRPr lang="nl-NL" altLang="nl-NL" sz="2400">
              <a:latin typeface="Times" panose="02020603050405020304" pitchFamily="18" charset="0"/>
              <a:ea typeface="MS PGothic" panose="020B0600070205080204" pitchFamily="34" charset="-128"/>
            </a:endParaRPr>
          </a:p>
        </p:txBody>
      </p:sp>
      <p:sp>
        <p:nvSpPr>
          <p:cNvPr id="6" name="Rechthoek 15">
            <a:extLst>
              <a:ext uri="{FF2B5EF4-FFF2-40B4-BE49-F238E27FC236}">
                <a16:creationId xmlns:a16="http://schemas.microsoft.com/office/drawing/2014/main" id="{8446D875-8267-4FD6-9153-F769B592F876}"/>
              </a:ext>
            </a:extLst>
          </p:cNvPr>
          <p:cNvSpPr>
            <a:spLocks noChangeArrowheads="1"/>
          </p:cNvSpPr>
          <p:nvPr userDrawn="1"/>
        </p:nvSpPr>
        <p:spPr bwMode="auto">
          <a:xfrm>
            <a:off x="1146175" y="1431925"/>
            <a:ext cx="7997825" cy="1155700"/>
          </a:xfrm>
          <a:prstGeom prst="rect">
            <a:avLst/>
          </a:prstGeom>
          <a:solidFill>
            <a:schemeClr val="accent1">
              <a:alpha val="25098"/>
            </a:schemeClr>
          </a:solidFill>
          <a:ln>
            <a:noFill/>
          </a:ln>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defRPr/>
            </a:pPr>
            <a:endParaRPr lang="nl-NL" altLang="nl-NL" sz="2400">
              <a:latin typeface="Times" panose="02020603050405020304" pitchFamily="18" charset="0"/>
              <a:ea typeface="MS PGothic" panose="020B0600070205080204" pitchFamily="34" charset="-128"/>
            </a:endParaRPr>
          </a:p>
        </p:txBody>
      </p:sp>
      <p:pic>
        <p:nvPicPr>
          <p:cNvPr id="7" name="Afbeelding 16" descr="logo UL_RGB.pdf">
            <a:extLst>
              <a:ext uri="{FF2B5EF4-FFF2-40B4-BE49-F238E27FC236}">
                <a16:creationId xmlns:a16="http://schemas.microsoft.com/office/drawing/2014/main" id="{909F9EDE-CDB3-4605-83FE-B7A0CFB0D2C8}"/>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611188" y="5743575"/>
            <a:ext cx="495300"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Afbeelding 17" descr="logo lumc_Fedra_PPT_20 mm E.pdf">
            <a:extLst>
              <a:ext uri="{FF2B5EF4-FFF2-40B4-BE49-F238E27FC236}">
                <a16:creationId xmlns:a16="http://schemas.microsoft.com/office/drawing/2014/main" id="{8C8E9BC3-6E2A-4690-A127-D78CD42B38E5}"/>
              </a:ext>
            </a:extLst>
          </p:cNvPr>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566738" y="277813"/>
            <a:ext cx="2293937"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Rectangle 3"/>
          <p:cNvSpPr>
            <a:spLocks noGrp="1" noChangeArrowheads="1"/>
          </p:cNvSpPr>
          <p:nvPr>
            <p:ph idx="1"/>
          </p:nvPr>
        </p:nvSpPr>
        <p:spPr bwMode="auto">
          <a:xfrm>
            <a:off x="1323975" y="1431652"/>
            <a:ext cx="7524750" cy="1152000"/>
          </a:xfrm>
          <a:prstGeom prst="rect">
            <a:avLst/>
          </a:prstGeom>
          <a:noFill/>
          <a:ln>
            <a:noFill/>
          </a:ln>
          <a:effectLst/>
        </p:spPr>
        <p:txBody>
          <a:bodyPr spcCol="360000"/>
          <a:lstStyle>
            <a:lvl1pPr>
              <a:defRPr sz="2400" b="1" i="0">
                <a:solidFill>
                  <a:schemeClr val="bg2"/>
                </a:solidFill>
              </a:defRPr>
            </a:lvl1pPr>
          </a:lstStyle>
          <a:p>
            <a:pPr lvl="0"/>
            <a:r>
              <a:rPr lang="nl-NL"/>
              <a:t>Tekststijl van het model bewerken</a:t>
            </a:r>
          </a:p>
        </p:txBody>
      </p:sp>
      <p:sp>
        <p:nvSpPr>
          <p:cNvPr id="17" name="Tijdelijke aanduiding voor tekst 3"/>
          <p:cNvSpPr>
            <a:spLocks noGrp="1"/>
          </p:cNvSpPr>
          <p:nvPr>
            <p:ph type="body" sz="half" idx="10"/>
          </p:nvPr>
        </p:nvSpPr>
        <p:spPr>
          <a:xfrm>
            <a:off x="1323974" y="2839003"/>
            <a:ext cx="7524751" cy="3418922"/>
          </a:xfrm>
        </p:spPr>
        <p:txBody>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Rectangle 4">
            <a:extLst>
              <a:ext uri="{FF2B5EF4-FFF2-40B4-BE49-F238E27FC236}">
                <a16:creationId xmlns:a16="http://schemas.microsoft.com/office/drawing/2014/main" id="{98462270-9C64-4F5F-9C35-16CFDEA51B28}"/>
              </a:ext>
            </a:extLst>
          </p:cNvPr>
          <p:cNvSpPr>
            <a:spLocks noGrp="1" noChangeArrowheads="1"/>
          </p:cNvSpPr>
          <p:nvPr>
            <p:ph type="dt" sz="half" idx="11"/>
          </p:nvPr>
        </p:nvSpPr>
        <p:spPr>
          <a:xfrm>
            <a:off x="6350000" y="6553200"/>
            <a:ext cx="2508250" cy="304800"/>
          </a:xfrm>
        </p:spPr>
        <p:txBody>
          <a:bodyPr/>
          <a:lstStyle>
            <a:lvl1pPr algn="r">
              <a:defRPr sz="1200">
                <a:solidFill>
                  <a:schemeClr val="tx1"/>
                </a:solidFill>
                <a:latin typeface="+mn-lt"/>
              </a:defRPr>
            </a:lvl1pPr>
          </a:lstStyle>
          <a:p>
            <a:pPr>
              <a:defRPr/>
            </a:pPr>
            <a:fld id="{47611973-8F9C-46B9-88A0-B4692B53405F}" type="datetime5">
              <a:rPr lang="en-US"/>
              <a:pPr>
                <a:defRPr/>
              </a:pPr>
              <a:t>1-Dec-21</a:t>
            </a:fld>
            <a:endParaRPr lang="en-GB" dirty="0"/>
          </a:p>
        </p:txBody>
      </p:sp>
      <p:sp>
        <p:nvSpPr>
          <p:cNvPr id="10" name="Rectangle 6">
            <a:extLst>
              <a:ext uri="{FF2B5EF4-FFF2-40B4-BE49-F238E27FC236}">
                <a16:creationId xmlns:a16="http://schemas.microsoft.com/office/drawing/2014/main" id="{5FFDFD10-8FC3-4A1E-BA67-BA8E63BE0649}"/>
              </a:ext>
            </a:extLst>
          </p:cNvPr>
          <p:cNvSpPr>
            <a:spLocks noGrp="1" noChangeArrowheads="1"/>
          </p:cNvSpPr>
          <p:nvPr>
            <p:ph type="sldNum" sz="quarter" idx="12"/>
          </p:nvPr>
        </p:nvSpPr>
        <p:spPr/>
        <p:txBody>
          <a:bodyPr/>
          <a:lstStyle>
            <a:lvl1pPr>
              <a:defRPr/>
            </a:lvl1pPr>
          </a:lstStyle>
          <a:p>
            <a:pPr>
              <a:defRPr/>
            </a:pPr>
            <a:fld id="{426D2493-FFD3-4099-9E7D-9EA682155314}" type="slidenum">
              <a:rPr lang="en-GB" altLang="nl-NL"/>
              <a:pPr>
                <a:defRPr/>
              </a:pPr>
              <a:t>‹#›</a:t>
            </a:fld>
            <a:endParaRPr lang="en-GB" altLang="nl-NL"/>
          </a:p>
        </p:txBody>
      </p:sp>
      <p:sp>
        <p:nvSpPr>
          <p:cNvPr id="11" name="Rectangle 5">
            <a:extLst>
              <a:ext uri="{FF2B5EF4-FFF2-40B4-BE49-F238E27FC236}">
                <a16:creationId xmlns:a16="http://schemas.microsoft.com/office/drawing/2014/main" id="{9B589A8D-7D84-4C79-B391-2C4C8267A812}"/>
              </a:ext>
            </a:extLst>
          </p:cNvPr>
          <p:cNvSpPr>
            <a:spLocks noGrp="1" noChangeArrowheads="1"/>
          </p:cNvSpPr>
          <p:nvPr>
            <p:ph type="ftr" sz="quarter" idx="13"/>
          </p:nvPr>
        </p:nvSpPr>
        <p:spPr>
          <a:xfrm>
            <a:off x="1304925" y="6553200"/>
            <a:ext cx="4708525" cy="304800"/>
          </a:xfrm>
        </p:spPr>
        <p:txBody>
          <a:bodyPr/>
          <a:lstStyle>
            <a:lvl1pPr>
              <a:defRPr sz="1200">
                <a:solidFill>
                  <a:schemeClr val="tx1"/>
                </a:solidFill>
                <a:latin typeface="+mn-lt"/>
              </a:defRPr>
            </a:lvl1pPr>
          </a:lstStyle>
          <a:p>
            <a:pPr>
              <a:defRPr/>
            </a:pPr>
            <a:r>
              <a:rPr lang="en-US"/>
              <a:t>FOS course 2017</a:t>
            </a:r>
            <a:endParaRPr lang="en-GB"/>
          </a:p>
        </p:txBody>
      </p:sp>
    </p:spTree>
    <p:extLst>
      <p:ext uri="{BB962C8B-B14F-4D97-AF65-F5344CB8AC3E}">
        <p14:creationId xmlns:p14="http://schemas.microsoft.com/office/powerpoint/2010/main" val="100442491"/>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18" name="Shape 18"/>
          <p:cNvSpPr>
            <a:spLocks noGrp="1"/>
          </p:cNvSpPr>
          <p:nvPr>
            <p:ph type="title"/>
          </p:nvPr>
        </p:nvSpPr>
        <p:spPr>
          <a:prstGeom prst="rect">
            <a:avLst/>
          </a:prstGeom>
        </p:spPr>
        <p:txBody>
          <a:bodyPr/>
          <a:lstStyle/>
          <a:p>
            <a:pPr lvl="0"/>
            <a:r>
              <a:t>Title Text</a:t>
            </a:r>
          </a:p>
        </p:txBody>
      </p:sp>
      <p:sp>
        <p:nvSpPr>
          <p:cNvPr id="19" name="Shape 19"/>
          <p:cNvSpPr>
            <a:spLocks noGrp="1"/>
          </p:cNvSpPr>
          <p:nvPr>
            <p:ph type="body" idx="1"/>
          </p:nvPr>
        </p:nvSpPr>
        <p:spPr>
          <a:prstGeom prst="rect">
            <a:avLst/>
          </a:prstGeom>
        </p:spPr>
        <p:txBody>
          <a:bodyPr/>
          <a:lstStyle/>
          <a:p>
            <a:pPr lvl="0"/>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853206755"/>
      </p:ext>
    </p:extLst>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26.xml"/><Relationship Id="rId13" Type="http://schemas.openxmlformats.org/officeDocument/2006/relationships/slideLayout" Target="../slideLayouts/slideLayout131.xml"/><Relationship Id="rId3" Type="http://schemas.openxmlformats.org/officeDocument/2006/relationships/slideLayout" Target="../slideLayouts/slideLayout121.xml"/><Relationship Id="rId7" Type="http://schemas.openxmlformats.org/officeDocument/2006/relationships/slideLayout" Target="../slideLayouts/slideLayout125.xml"/><Relationship Id="rId12" Type="http://schemas.openxmlformats.org/officeDocument/2006/relationships/slideLayout" Target="../slideLayouts/slideLayout130.xml"/><Relationship Id="rId2" Type="http://schemas.openxmlformats.org/officeDocument/2006/relationships/slideLayout" Target="../slideLayouts/slideLayout120.xml"/><Relationship Id="rId1" Type="http://schemas.openxmlformats.org/officeDocument/2006/relationships/slideLayout" Target="../slideLayouts/slideLayout119.xml"/><Relationship Id="rId6" Type="http://schemas.openxmlformats.org/officeDocument/2006/relationships/slideLayout" Target="../slideLayouts/slideLayout124.xml"/><Relationship Id="rId11" Type="http://schemas.openxmlformats.org/officeDocument/2006/relationships/slideLayout" Target="../slideLayouts/slideLayout129.xml"/><Relationship Id="rId5" Type="http://schemas.openxmlformats.org/officeDocument/2006/relationships/slideLayout" Target="../slideLayouts/slideLayout123.xml"/><Relationship Id="rId15" Type="http://schemas.openxmlformats.org/officeDocument/2006/relationships/image" Target="../media/image2.emf"/><Relationship Id="rId10" Type="http://schemas.openxmlformats.org/officeDocument/2006/relationships/slideLayout" Target="../slideLayouts/slideLayout128.xml"/><Relationship Id="rId4" Type="http://schemas.openxmlformats.org/officeDocument/2006/relationships/slideLayout" Target="../slideLayouts/slideLayout122.xml"/><Relationship Id="rId9" Type="http://schemas.openxmlformats.org/officeDocument/2006/relationships/slideLayout" Target="../slideLayouts/slideLayout127.xml"/><Relationship Id="rId14" Type="http://schemas.openxmlformats.org/officeDocument/2006/relationships/theme" Target="../theme/theme10.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39.xml"/><Relationship Id="rId13" Type="http://schemas.openxmlformats.org/officeDocument/2006/relationships/slideLayout" Target="../slideLayouts/slideLayout144.xml"/><Relationship Id="rId3" Type="http://schemas.openxmlformats.org/officeDocument/2006/relationships/slideLayout" Target="../slideLayouts/slideLayout134.xml"/><Relationship Id="rId7" Type="http://schemas.openxmlformats.org/officeDocument/2006/relationships/slideLayout" Target="../slideLayouts/slideLayout138.xml"/><Relationship Id="rId12" Type="http://schemas.openxmlformats.org/officeDocument/2006/relationships/slideLayout" Target="../slideLayouts/slideLayout143.xml"/><Relationship Id="rId2" Type="http://schemas.openxmlformats.org/officeDocument/2006/relationships/slideLayout" Target="../slideLayouts/slideLayout133.xml"/><Relationship Id="rId1" Type="http://schemas.openxmlformats.org/officeDocument/2006/relationships/slideLayout" Target="../slideLayouts/slideLayout132.xml"/><Relationship Id="rId6" Type="http://schemas.openxmlformats.org/officeDocument/2006/relationships/slideLayout" Target="../slideLayouts/slideLayout137.xml"/><Relationship Id="rId11" Type="http://schemas.openxmlformats.org/officeDocument/2006/relationships/slideLayout" Target="../slideLayouts/slideLayout142.xml"/><Relationship Id="rId5" Type="http://schemas.openxmlformats.org/officeDocument/2006/relationships/slideLayout" Target="../slideLayouts/slideLayout136.xml"/><Relationship Id="rId15" Type="http://schemas.openxmlformats.org/officeDocument/2006/relationships/image" Target="../media/image2.emf"/><Relationship Id="rId10" Type="http://schemas.openxmlformats.org/officeDocument/2006/relationships/slideLayout" Target="../slideLayouts/slideLayout141.xml"/><Relationship Id="rId4" Type="http://schemas.openxmlformats.org/officeDocument/2006/relationships/slideLayout" Target="../slideLayouts/slideLayout135.xml"/><Relationship Id="rId9" Type="http://schemas.openxmlformats.org/officeDocument/2006/relationships/slideLayout" Target="../slideLayouts/slideLayout140.xml"/><Relationship Id="rId14" Type="http://schemas.openxmlformats.org/officeDocument/2006/relationships/theme" Target="../theme/theme11.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52.xml"/><Relationship Id="rId13" Type="http://schemas.openxmlformats.org/officeDocument/2006/relationships/slideLayout" Target="../slideLayouts/slideLayout157.xml"/><Relationship Id="rId3" Type="http://schemas.openxmlformats.org/officeDocument/2006/relationships/slideLayout" Target="../slideLayouts/slideLayout147.xml"/><Relationship Id="rId7" Type="http://schemas.openxmlformats.org/officeDocument/2006/relationships/slideLayout" Target="../slideLayouts/slideLayout151.xml"/><Relationship Id="rId12" Type="http://schemas.openxmlformats.org/officeDocument/2006/relationships/slideLayout" Target="../slideLayouts/slideLayout156.xml"/><Relationship Id="rId2" Type="http://schemas.openxmlformats.org/officeDocument/2006/relationships/slideLayout" Target="../slideLayouts/slideLayout146.xml"/><Relationship Id="rId16" Type="http://schemas.openxmlformats.org/officeDocument/2006/relationships/image" Target="../media/image2.emf"/><Relationship Id="rId1" Type="http://schemas.openxmlformats.org/officeDocument/2006/relationships/slideLayout" Target="../slideLayouts/slideLayout145.xml"/><Relationship Id="rId6" Type="http://schemas.openxmlformats.org/officeDocument/2006/relationships/slideLayout" Target="../slideLayouts/slideLayout150.xml"/><Relationship Id="rId11" Type="http://schemas.openxmlformats.org/officeDocument/2006/relationships/slideLayout" Target="../slideLayouts/slideLayout155.xml"/><Relationship Id="rId5" Type="http://schemas.openxmlformats.org/officeDocument/2006/relationships/slideLayout" Target="../slideLayouts/slideLayout149.xml"/><Relationship Id="rId15" Type="http://schemas.openxmlformats.org/officeDocument/2006/relationships/theme" Target="../theme/theme12.xml"/><Relationship Id="rId10" Type="http://schemas.openxmlformats.org/officeDocument/2006/relationships/slideLayout" Target="../slideLayouts/slideLayout154.xml"/><Relationship Id="rId4" Type="http://schemas.openxmlformats.org/officeDocument/2006/relationships/slideLayout" Target="../slideLayouts/slideLayout148.xml"/><Relationship Id="rId9" Type="http://schemas.openxmlformats.org/officeDocument/2006/relationships/slideLayout" Target="../slideLayouts/slideLayout153.xml"/><Relationship Id="rId14" Type="http://schemas.openxmlformats.org/officeDocument/2006/relationships/slideLayout" Target="../slideLayouts/slideLayout158.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166.xml"/><Relationship Id="rId13" Type="http://schemas.openxmlformats.org/officeDocument/2006/relationships/slideLayout" Target="../slideLayouts/slideLayout171.xml"/><Relationship Id="rId3" Type="http://schemas.openxmlformats.org/officeDocument/2006/relationships/slideLayout" Target="../slideLayouts/slideLayout161.xml"/><Relationship Id="rId7" Type="http://schemas.openxmlformats.org/officeDocument/2006/relationships/slideLayout" Target="../slideLayouts/slideLayout165.xml"/><Relationship Id="rId12" Type="http://schemas.openxmlformats.org/officeDocument/2006/relationships/slideLayout" Target="../slideLayouts/slideLayout170.xml"/><Relationship Id="rId2" Type="http://schemas.openxmlformats.org/officeDocument/2006/relationships/slideLayout" Target="../slideLayouts/slideLayout160.xml"/><Relationship Id="rId1" Type="http://schemas.openxmlformats.org/officeDocument/2006/relationships/slideLayout" Target="../slideLayouts/slideLayout159.xml"/><Relationship Id="rId6" Type="http://schemas.openxmlformats.org/officeDocument/2006/relationships/slideLayout" Target="../slideLayouts/slideLayout164.xml"/><Relationship Id="rId11" Type="http://schemas.openxmlformats.org/officeDocument/2006/relationships/slideLayout" Target="../slideLayouts/slideLayout169.xml"/><Relationship Id="rId5" Type="http://schemas.openxmlformats.org/officeDocument/2006/relationships/slideLayout" Target="../slideLayouts/slideLayout163.xml"/><Relationship Id="rId15" Type="http://schemas.openxmlformats.org/officeDocument/2006/relationships/image" Target="../media/image2.emf"/><Relationship Id="rId10" Type="http://schemas.openxmlformats.org/officeDocument/2006/relationships/slideLayout" Target="../slideLayouts/slideLayout168.xml"/><Relationship Id="rId4" Type="http://schemas.openxmlformats.org/officeDocument/2006/relationships/slideLayout" Target="../slideLayouts/slideLayout162.xml"/><Relationship Id="rId9" Type="http://schemas.openxmlformats.org/officeDocument/2006/relationships/slideLayout" Target="../slideLayouts/slideLayout167.xml"/><Relationship Id="rId14"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179.xml"/><Relationship Id="rId13" Type="http://schemas.openxmlformats.org/officeDocument/2006/relationships/slideLayout" Target="../slideLayouts/slideLayout184.xml"/><Relationship Id="rId3" Type="http://schemas.openxmlformats.org/officeDocument/2006/relationships/slideLayout" Target="../slideLayouts/slideLayout174.xml"/><Relationship Id="rId7" Type="http://schemas.openxmlformats.org/officeDocument/2006/relationships/slideLayout" Target="../slideLayouts/slideLayout178.xml"/><Relationship Id="rId12" Type="http://schemas.openxmlformats.org/officeDocument/2006/relationships/slideLayout" Target="../slideLayouts/slideLayout183.xml"/><Relationship Id="rId17" Type="http://schemas.openxmlformats.org/officeDocument/2006/relationships/image" Target="../media/image2.emf"/><Relationship Id="rId2" Type="http://schemas.openxmlformats.org/officeDocument/2006/relationships/slideLayout" Target="../slideLayouts/slideLayout173.xml"/><Relationship Id="rId16" Type="http://schemas.openxmlformats.org/officeDocument/2006/relationships/theme" Target="../theme/theme14.xml"/><Relationship Id="rId1" Type="http://schemas.openxmlformats.org/officeDocument/2006/relationships/slideLayout" Target="../slideLayouts/slideLayout172.xml"/><Relationship Id="rId6" Type="http://schemas.openxmlformats.org/officeDocument/2006/relationships/slideLayout" Target="../slideLayouts/slideLayout177.xml"/><Relationship Id="rId11" Type="http://schemas.openxmlformats.org/officeDocument/2006/relationships/slideLayout" Target="../slideLayouts/slideLayout182.xml"/><Relationship Id="rId5" Type="http://schemas.openxmlformats.org/officeDocument/2006/relationships/slideLayout" Target="../slideLayouts/slideLayout176.xml"/><Relationship Id="rId15" Type="http://schemas.openxmlformats.org/officeDocument/2006/relationships/slideLayout" Target="../slideLayouts/slideLayout186.xml"/><Relationship Id="rId10" Type="http://schemas.openxmlformats.org/officeDocument/2006/relationships/slideLayout" Target="../slideLayouts/slideLayout181.xml"/><Relationship Id="rId4" Type="http://schemas.openxmlformats.org/officeDocument/2006/relationships/slideLayout" Target="../slideLayouts/slideLayout175.xml"/><Relationship Id="rId9" Type="http://schemas.openxmlformats.org/officeDocument/2006/relationships/slideLayout" Target="../slideLayouts/slideLayout180.xml"/><Relationship Id="rId14" Type="http://schemas.openxmlformats.org/officeDocument/2006/relationships/slideLayout" Target="../slideLayouts/slideLayout185.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194.xml"/><Relationship Id="rId13" Type="http://schemas.openxmlformats.org/officeDocument/2006/relationships/slideLayout" Target="../slideLayouts/slideLayout199.xml"/><Relationship Id="rId18" Type="http://schemas.openxmlformats.org/officeDocument/2006/relationships/theme" Target="../theme/theme15.xml"/><Relationship Id="rId3" Type="http://schemas.openxmlformats.org/officeDocument/2006/relationships/slideLayout" Target="../slideLayouts/slideLayout189.xml"/><Relationship Id="rId7" Type="http://schemas.openxmlformats.org/officeDocument/2006/relationships/slideLayout" Target="../slideLayouts/slideLayout193.xml"/><Relationship Id="rId12" Type="http://schemas.openxmlformats.org/officeDocument/2006/relationships/slideLayout" Target="../slideLayouts/slideLayout198.xml"/><Relationship Id="rId17" Type="http://schemas.openxmlformats.org/officeDocument/2006/relationships/slideLayout" Target="../slideLayouts/slideLayout203.xml"/><Relationship Id="rId2" Type="http://schemas.openxmlformats.org/officeDocument/2006/relationships/slideLayout" Target="../slideLayouts/slideLayout188.xml"/><Relationship Id="rId16" Type="http://schemas.openxmlformats.org/officeDocument/2006/relationships/slideLayout" Target="../slideLayouts/slideLayout202.xml"/><Relationship Id="rId1" Type="http://schemas.openxmlformats.org/officeDocument/2006/relationships/slideLayout" Target="../slideLayouts/slideLayout187.xml"/><Relationship Id="rId6" Type="http://schemas.openxmlformats.org/officeDocument/2006/relationships/slideLayout" Target="../slideLayouts/slideLayout192.xml"/><Relationship Id="rId11" Type="http://schemas.openxmlformats.org/officeDocument/2006/relationships/slideLayout" Target="../slideLayouts/slideLayout197.xml"/><Relationship Id="rId5" Type="http://schemas.openxmlformats.org/officeDocument/2006/relationships/slideLayout" Target="../slideLayouts/slideLayout191.xml"/><Relationship Id="rId15" Type="http://schemas.openxmlformats.org/officeDocument/2006/relationships/slideLayout" Target="../slideLayouts/slideLayout201.xml"/><Relationship Id="rId10" Type="http://schemas.openxmlformats.org/officeDocument/2006/relationships/slideLayout" Target="../slideLayouts/slideLayout196.xml"/><Relationship Id="rId19" Type="http://schemas.openxmlformats.org/officeDocument/2006/relationships/image" Target="../media/image15.png"/><Relationship Id="rId4" Type="http://schemas.openxmlformats.org/officeDocument/2006/relationships/slideLayout" Target="../slideLayouts/slideLayout190.xml"/><Relationship Id="rId9" Type="http://schemas.openxmlformats.org/officeDocument/2006/relationships/slideLayout" Target="../slideLayouts/slideLayout195.xml"/><Relationship Id="rId14" Type="http://schemas.openxmlformats.org/officeDocument/2006/relationships/slideLayout" Target="../slideLayouts/slideLayout200.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211.xml"/><Relationship Id="rId13" Type="http://schemas.openxmlformats.org/officeDocument/2006/relationships/slideLayout" Target="../slideLayouts/slideLayout216.xml"/><Relationship Id="rId3" Type="http://schemas.openxmlformats.org/officeDocument/2006/relationships/slideLayout" Target="../slideLayouts/slideLayout206.xml"/><Relationship Id="rId7" Type="http://schemas.openxmlformats.org/officeDocument/2006/relationships/slideLayout" Target="../slideLayouts/slideLayout210.xml"/><Relationship Id="rId12" Type="http://schemas.openxmlformats.org/officeDocument/2006/relationships/slideLayout" Target="../slideLayouts/slideLayout215.xml"/><Relationship Id="rId2" Type="http://schemas.openxmlformats.org/officeDocument/2006/relationships/slideLayout" Target="../slideLayouts/slideLayout205.xml"/><Relationship Id="rId16" Type="http://schemas.openxmlformats.org/officeDocument/2006/relationships/image" Target="../media/image2.emf"/><Relationship Id="rId1" Type="http://schemas.openxmlformats.org/officeDocument/2006/relationships/slideLayout" Target="../slideLayouts/slideLayout204.xml"/><Relationship Id="rId6" Type="http://schemas.openxmlformats.org/officeDocument/2006/relationships/slideLayout" Target="../slideLayouts/slideLayout209.xml"/><Relationship Id="rId11" Type="http://schemas.openxmlformats.org/officeDocument/2006/relationships/slideLayout" Target="../slideLayouts/slideLayout214.xml"/><Relationship Id="rId5" Type="http://schemas.openxmlformats.org/officeDocument/2006/relationships/slideLayout" Target="../slideLayouts/slideLayout208.xml"/><Relationship Id="rId15" Type="http://schemas.openxmlformats.org/officeDocument/2006/relationships/theme" Target="../theme/theme16.xml"/><Relationship Id="rId10" Type="http://schemas.openxmlformats.org/officeDocument/2006/relationships/slideLayout" Target="../slideLayouts/slideLayout213.xml"/><Relationship Id="rId4" Type="http://schemas.openxmlformats.org/officeDocument/2006/relationships/slideLayout" Target="../slideLayouts/slideLayout207.xml"/><Relationship Id="rId9" Type="http://schemas.openxmlformats.org/officeDocument/2006/relationships/slideLayout" Target="../slideLayouts/slideLayout212.xml"/><Relationship Id="rId14" Type="http://schemas.openxmlformats.org/officeDocument/2006/relationships/slideLayout" Target="../slideLayouts/slideLayout217.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225.xml"/><Relationship Id="rId13" Type="http://schemas.openxmlformats.org/officeDocument/2006/relationships/slideLayout" Target="../slideLayouts/slideLayout230.xml"/><Relationship Id="rId3" Type="http://schemas.openxmlformats.org/officeDocument/2006/relationships/slideLayout" Target="../slideLayouts/slideLayout220.xml"/><Relationship Id="rId7" Type="http://schemas.openxmlformats.org/officeDocument/2006/relationships/slideLayout" Target="../slideLayouts/slideLayout224.xml"/><Relationship Id="rId12" Type="http://schemas.openxmlformats.org/officeDocument/2006/relationships/slideLayout" Target="../slideLayouts/slideLayout229.xml"/><Relationship Id="rId2" Type="http://schemas.openxmlformats.org/officeDocument/2006/relationships/slideLayout" Target="../slideLayouts/slideLayout219.xml"/><Relationship Id="rId16" Type="http://schemas.openxmlformats.org/officeDocument/2006/relationships/image" Target="../media/image2.emf"/><Relationship Id="rId1" Type="http://schemas.openxmlformats.org/officeDocument/2006/relationships/slideLayout" Target="../slideLayouts/slideLayout218.xml"/><Relationship Id="rId6" Type="http://schemas.openxmlformats.org/officeDocument/2006/relationships/slideLayout" Target="../slideLayouts/slideLayout223.xml"/><Relationship Id="rId11" Type="http://schemas.openxmlformats.org/officeDocument/2006/relationships/slideLayout" Target="../slideLayouts/slideLayout228.xml"/><Relationship Id="rId5" Type="http://schemas.openxmlformats.org/officeDocument/2006/relationships/slideLayout" Target="../slideLayouts/slideLayout222.xml"/><Relationship Id="rId15" Type="http://schemas.openxmlformats.org/officeDocument/2006/relationships/theme" Target="../theme/theme17.xml"/><Relationship Id="rId10" Type="http://schemas.openxmlformats.org/officeDocument/2006/relationships/slideLayout" Target="../slideLayouts/slideLayout227.xml"/><Relationship Id="rId4" Type="http://schemas.openxmlformats.org/officeDocument/2006/relationships/slideLayout" Target="../slideLayouts/slideLayout221.xml"/><Relationship Id="rId9" Type="http://schemas.openxmlformats.org/officeDocument/2006/relationships/slideLayout" Target="../slideLayouts/slideLayout226.xml"/><Relationship Id="rId14" Type="http://schemas.openxmlformats.org/officeDocument/2006/relationships/slideLayout" Target="../slideLayouts/slideLayout231.xml"/></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239.xml"/><Relationship Id="rId13" Type="http://schemas.openxmlformats.org/officeDocument/2006/relationships/slideLayout" Target="../slideLayouts/slideLayout244.xml"/><Relationship Id="rId3" Type="http://schemas.openxmlformats.org/officeDocument/2006/relationships/slideLayout" Target="../slideLayouts/slideLayout234.xml"/><Relationship Id="rId7" Type="http://schemas.openxmlformats.org/officeDocument/2006/relationships/slideLayout" Target="../slideLayouts/slideLayout238.xml"/><Relationship Id="rId12" Type="http://schemas.openxmlformats.org/officeDocument/2006/relationships/slideLayout" Target="../slideLayouts/slideLayout243.xml"/><Relationship Id="rId17" Type="http://schemas.openxmlformats.org/officeDocument/2006/relationships/image" Target="../media/image11.png"/><Relationship Id="rId2" Type="http://schemas.openxmlformats.org/officeDocument/2006/relationships/slideLayout" Target="../slideLayouts/slideLayout233.xml"/><Relationship Id="rId16" Type="http://schemas.openxmlformats.org/officeDocument/2006/relationships/theme" Target="../theme/theme18.xml"/><Relationship Id="rId1" Type="http://schemas.openxmlformats.org/officeDocument/2006/relationships/slideLayout" Target="../slideLayouts/slideLayout232.xml"/><Relationship Id="rId6" Type="http://schemas.openxmlformats.org/officeDocument/2006/relationships/slideLayout" Target="../slideLayouts/slideLayout237.xml"/><Relationship Id="rId11" Type="http://schemas.openxmlformats.org/officeDocument/2006/relationships/slideLayout" Target="../slideLayouts/slideLayout242.xml"/><Relationship Id="rId5" Type="http://schemas.openxmlformats.org/officeDocument/2006/relationships/slideLayout" Target="../slideLayouts/slideLayout236.xml"/><Relationship Id="rId15" Type="http://schemas.openxmlformats.org/officeDocument/2006/relationships/slideLayout" Target="../slideLayouts/slideLayout246.xml"/><Relationship Id="rId10" Type="http://schemas.openxmlformats.org/officeDocument/2006/relationships/slideLayout" Target="../slideLayouts/slideLayout241.xml"/><Relationship Id="rId4" Type="http://schemas.openxmlformats.org/officeDocument/2006/relationships/slideLayout" Target="../slideLayouts/slideLayout235.xml"/><Relationship Id="rId9" Type="http://schemas.openxmlformats.org/officeDocument/2006/relationships/slideLayout" Target="../slideLayouts/slideLayout240.xml"/><Relationship Id="rId14" Type="http://schemas.openxmlformats.org/officeDocument/2006/relationships/slideLayout" Target="../slideLayouts/slideLayout245.xml"/></Relationships>
</file>

<file path=ppt/slideMasters/_rels/slideMaster19.xml.rels><?xml version="1.0" encoding="UTF-8" standalone="yes"?>
<Relationships xmlns="http://schemas.openxmlformats.org/package/2006/relationships"><Relationship Id="rId8" Type="http://schemas.openxmlformats.org/officeDocument/2006/relationships/slideLayout" Target="../slideLayouts/slideLayout254.xml"/><Relationship Id="rId13" Type="http://schemas.openxmlformats.org/officeDocument/2006/relationships/theme" Target="../theme/theme19.xml"/><Relationship Id="rId3" Type="http://schemas.openxmlformats.org/officeDocument/2006/relationships/slideLayout" Target="../slideLayouts/slideLayout249.xml"/><Relationship Id="rId7" Type="http://schemas.openxmlformats.org/officeDocument/2006/relationships/slideLayout" Target="../slideLayouts/slideLayout253.xml"/><Relationship Id="rId12" Type="http://schemas.openxmlformats.org/officeDocument/2006/relationships/slideLayout" Target="../slideLayouts/slideLayout258.xml"/><Relationship Id="rId2" Type="http://schemas.openxmlformats.org/officeDocument/2006/relationships/slideLayout" Target="../slideLayouts/slideLayout248.xml"/><Relationship Id="rId1" Type="http://schemas.openxmlformats.org/officeDocument/2006/relationships/slideLayout" Target="../slideLayouts/slideLayout247.xml"/><Relationship Id="rId6" Type="http://schemas.openxmlformats.org/officeDocument/2006/relationships/slideLayout" Target="../slideLayouts/slideLayout252.xml"/><Relationship Id="rId11" Type="http://schemas.openxmlformats.org/officeDocument/2006/relationships/slideLayout" Target="../slideLayouts/slideLayout257.xml"/><Relationship Id="rId5" Type="http://schemas.openxmlformats.org/officeDocument/2006/relationships/slideLayout" Target="../slideLayouts/slideLayout251.xml"/><Relationship Id="rId10" Type="http://schemas.openxmlformats.org/officeDocument/2006/relationships/slideLayout" Target="../slideLayouts/slideLayout256.xml"/><Relationship Id="rId4" Type="http://schemas.openxmlformats.org/officeDocument/2006/relationships/slideLayout" Target="../slideLayouts/slideLayout250.xml"/><Relationship Id="rId9" Type="http://schemas.openxmlformats.org/officeDocument/2006/relationships/slideLayout" Target="../slideLayouts/slideLayout255.xml"/><Relationship Id="rId14" Type="http://schemas.openxmlformats.org/officeDocument/2006/relationships/image" Target="../media/image2.emf"/></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20.xml.rels><?xml version="1.0" encoding="UTF-8" standalone="yes"?>
<Relationships xmlns="http://schemas.openxmlformats.org/package/2006/relationships"><Relationship Id="rId8" Type="http://schemas.openxmlformats.org/officeDocument/2006/relationships/slideLayout" Target="../slideLayouts/slideLayout266.xml"/><Relationship Id="rId13" Type="http://schemas.openxmlformats.org/officeDocument/2006/relationships/slideLayout" Target="../slideLayouts/slideLayout271.xml"/><Relationship Id="rId3" Type="http://schemas.openxmlformats.org/officeDocument/2006/relationships/slideLayout" Target="../slideLayouts/slideLayout261.xml"/><Relationship Id="rId7" Type="http://schemas.openxmlformats.org/officeDocument/2006/relationships/slideLayout" Target="../slideLayouts/slideLayout265.xml"/><Relationship Id="rId12" Type="http://schemas.openxmlformats.org/officeDocument/2006/relationships/slideLayout" Target="../slideLayouts/slideLayout270.xml"/><Relationship Id="rId2" Type="http://schemas.openxmlformats.org/officeDocument/2006/relationships/slideLayout" Target="../slideLayouts/slideLayout260.xml"/><Relationship Id="rId1" Type="http://schemas.openxmlformats.org/officeDocument/2006/relationships/slideLayout" Target="../slideLayouts/slideLayout259.xml"/><Relationship Id="rId6" Type="http://schemas.openxmlformats.org/officeDocument/2006/relationships/slideLayout" Target="../slideLayouts/slideLayout264.xml"/><Relationship Id="rId11" Type="http://schemas.openxmlformats.org/officeDocument/2006/relationships/slideLayout" Target="../slideLayouts/slideLayout269.xml"/><Relationship Id="rId5" Type="http://schemas.openxmlformats.org/officeDocument/2006/relationships/slideLayout" Target="../slideLayouts/slideLayout263.xml"/><Relationship Id="rId15" Type="http://schemas.openxmlformats.org/officeDocument/2006/relationships/image" Target="../media/image2.emf"/><Relationship Id="rId10" Type="http://schemas.openxmlformats.org/officeDocument/2006/relationships/slideLayout" Target="../slideLayouts/slideLayout268.xml"/><Relationship Id="rId4" Type="http://schemas.openxmlformats.org/officeDocument/2006/relationships/slideLayout" Target="../slideLayouts/slideLayout262.xml"/><Relationship Id="rId9" Type="http://schemas.openxmlformats.org/officeDocument/2006/relationships/slideLayout" Target="../slideLayouts/slideLayout267.xml"/><Relationship Id="rId14"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8" Type="http://schemas.openxmlformats.org/officeDocument/2006/relationships/slideLayout" Target="../slideLayouts/slideLayout279.xml"/><Relationship Id="rId13" Type="http://schemas.openxmlformats.org/officeDocument/2006/relationships/slideLayout" Target="../slideLayouts/slideLayout284.xml"/><Relationship Id="rId3" Type="http://schemas.openxmlformats.org/officeDocument/2006/relationships/slideLayout" Target="../slideLayouts/slideLayout274.xml"/><Relationship Id="rId7" Type="http://schemas.openxmlformats.org/officeDocument/2006/relationships/slideLayout" Target="../slideLayouts/slideLayout278.xml"/><Relationship Id="rId12" Type="http://schemas.openxmlformats.org/officeDocument/2006/relationships/slideLayout" Target="../slideLayouts/slideLayout283.xml"/><Relationship Id="rId2" Type="http://schemas.openxmlformats.org/officeDocument/2006/relationships/slideLayout" Target="../slideLayouts/slideLayout273.xml"/><Relationship Id="rId1" Type="http://schemas.openxmlformats.org/officeDocument/2006/relationships/slideLayout" Target="../slideLayouts/slideLayout272.xml"/><Relationship Id="rId6" Type="http://schemas.openxmlformats.org/officeDocument/2006/relationships/slideLayout" Target="../slideLayouts/slideLayout277.xml"/><Relationship Id="rId11" Type="http://schemas.openxmlformats.org/officeDocument/2006/relationships/slideLayout" Target="../slideLayouts/slideLayout282.xml"/><Relationship Id="rId5" Type="http://schemas.openxmlformats.org/officeDocument/2006/relationships/slideLayout" Target="../slideLayouts/slideLayout276.xml"/><Relationship Id="rId15" Type="http://schemas.openxmlformats.org/officeDocument/2006/relationships/image" Target="../media/image2.emf"/><Relationship Id="rId10" Type="http://schemas.openxmlformats.org/officeDocument/2006/relationships/slideLayout" Target="../slideLayouts/slideLayout281.xml"/><Relationship Id="rId4" Type="http://schemas.openxmlformats.org/officeDocument/2006/relationships/slideLayout" Target="../slideLayouts/slideLayout275.xml"/><Relationship Id="rId9" Type="http://schemas.openxmlformats.org/officeDocument/2006/relationships/slideLayout" Target="../slideLayouts/slideLayout280.xml"/><Relationship Id="rId14" Type="http://schemas.openxmlformats.org/officeDocument/2006/relationships/theme" Target="../theme/theme21.xml"/></Relationships>
</file>

<file path=ppt/slideMasters/_rels/slideMaster22.xml.rels><?xml version="1.0" encoding="UTF-8" standalone="yes"?>
<Relationships xmlns="http://schemas.openxmlformats.org/package/2006/relationships"><Relationship Id="rId8" Type="http://schemas.openxmlformats.org/officeDocument/2006/relationships/slideLayout" Target="../slideLayouts/slideLayout292.xml"/><Relationship Id="rId3" Type="http://schemas.openxmlformats.org/officeDocument/2006/relationships/slideLayout" Target="../slideLayouts/slideLayout287.xml"/><Relationship Id="rId7" Type="http://schemas.openxmlformats.org/officeDocument/2006/relationships/slideLayout" Target="../slideLayouts/slideLayout291.xml"/><Relationship Id="rId12" Type="http://schemas.openxmlformats.org/officeDocument/2006/relationships/theme" Target="../theme/theme22.xml"/><Relationship Id="rId2" Type="http://schemas.openxmlformats.org/officeDocument/2006/relationships/slideLayout" Target="../slideLayouts/slideLayout286.xml"/><Relationship Id="rId1" Type="http://schemas.openxmlformats.org/officeDocument/2006/relationships/slideLayout" Target="../slideLayouts/slideLayout285.xml"/><Relationship Id="rId6" Type="http://schemas.openxmlformats.org/officeDocument/2006/relationships/slideLayout" Target="../slideLayouts/slideLayout290.xml"/><Relationship Id="rId11" Type="http://schemas.openxmlformats.org/officeDocument/2006/relationships/slideLayout" Target="../slideLayouts/slideLayout295.xml"/><Relationship Id="rId5" Type="http://schemas.openxmlformats.org/officeDocument/2006/relationships/slideLayout" Target="../slideLayouts/slideLayout289.xml"/><Relationship Id="rId10" Type="http://schemas.openxmlformats.org/officeDocument/2006/relationships/slideLayout" Target="../slideLayouts/slideLayout294.xml"/><Relationship Id="rId4" Type="http://schemas.openxmlformats.org/officeDocument/2006/relationships/slideLayout" Target="../slideLayouts/slideLayout288.xml"/><Relationship Id="rId9" Type="http://schemas.openxmlformats.org/officeDocument/2006/relationships/slideLayout" Target="../slideLayouts/slideLayout293.xml"/></Relationships>
</file>

<file path=ppt/slideMasters/_rels/slideMaster23.xml.rels><?xml version="1.0" encoding="UTF-8" standalone="yes"?>
<Relationships xmlns="http://schemas.openxmlformats.org/package/2006/relationships"><Relationship Id="rId8" Type="http://schemas.openxmlformats.org/officeDocument/2006/relationships/slideLayout" Target="../slideLayouts/slideLayout303.xml"/><Relationship Id="rId13" Type="http://schemas.openxmlformats.org/officeDocument/2006/relationships/slideLayout" Target="../slideLayouts/slideLayout308.xml"/><Relationship Id="rId18" Type="http://schemas.openxmlformats.org/officeDocument/2006/relationships/slideLayout" Target="../slideLayouts/slideLayout313.xml"/><Relationship Id="rId3" Type="http://schemas.openxmlformats.org/officeDocument/2006/relationships/slideLayout" Target="../slideLayouts/slideLayout298.xml"/><Relationship Id="rId21" Type="http://schemas.openxmlformats.org/officeDocument/2006/relationships/image" Target="../media/image18.png"/><Relationship Id="rId7" Type="http://schemas.openxmlformats.org/officeDocument/2006/relationships/slideLayout" Target="../slideLayouts/slideLayout302.xml"/><Relationship Id="rId12" Type="http://schemas.openxmlformats.org/officeDocument/2006/relationships/slideLayout" Target="../slideLayouts/slideLayout307.xml"/><Relationship Id="rId17" Type="http://schemas.openxmlformats.org/officeDocument/2006/relationships/slideLayout" Target="../slideLayouts/slideLayout312.xml"/><Relationship Id="rId2" Type="http://schemas.openxmlformats.org/officeDocument/2006/relationships/slideLayout" Target="../slideLayouts/slideLayout297.xml"/><Relationship Id="rId16" Type="http://schemas.openxmlformats.org/officeDocument/2006/relationships/slideLayout" Target="../slideLayouts/slideLayout311.xml"/><Relationship Id="rId20" Type="http://schemas.openxmlformats.org/officeDocument/2006/relationships/theme" Target="../theme/theme23.xml"/><Relationship Id="rId1" Type="http://schemas.openxmlformats.org/officeDocument/2006/relationships/slideLayout" Target="../slideLayouts/slideLayout296.xml"/><Relationship Id="rId6" Type="http://schemas.openxmlformats.org/officeDocument/2006/relationships/slideLayout" Target="../slideLayouts/slideLayout301.xml"/><Relationship Id="rId11" Type="http://schemas.openxmlformats.org/officeDocument/2006/relationships/slideLayout" Target="../slideLayouts/slideLayout306.xml"/><Relationship Id="rId5" Type="http://schemas.openxmlformats.org/officeDocument/2006/relationships/slideLayout" Target="../slideLayouts/slideLayout300.xml"/><Relationship Id="rId15" Type="http://schemas.openxmlformats.org/officeDocument/2006/relationships/slideLayout" Target="../slideLayouts/slideLayout310.xml"/><Relationship Id="rId10" Type="http://schemas.openxmlformats.org/officeDocument/2006/relationships/slideLayout" Target="../slideLayouts/slideLayout305.xml"/><Relationship Id="rId19" Type="http://schemas.openxmlformats.org/officeDocument/2006/relationships/slideLayout" Target="../slideLayouts/slideLayout314.xml"/><Relationship Id="rId4" Type="http://schemas.openxmlformats.org/officeDocument/2006/relationships/slideLayout" Target="../slideLayouts/slideLayout299.xml"/><Relationship Id="rId9" Type="http://schemas.openxmlformats.org/officeDocument/2006/relationships/slideLayout" Target="../slideLayouts/slideLayout304.xml"/><Relationship Id="rId14" Type="http://schemas.openxmlformats.org/officeDocument/2006/relationships/slideLayout" Target="../slideLayouts/slideLayout309.xml"/></Relationships>
</file>

<file path=ppt/slideMasters/_rels/slideMaster24.xml.rels><?xml version="1.0" encoding="UTF-8" standalone="yes"?>
<Relationships xmlns="http://schemas.openxmlformats.org/package/2006/relationships"><Relationship Id="rId8" Type="http://schemas.openxmlformats.org/officeDocument/2006/relationships/slideLayout" Target="../slideLayouts/slideLayout322.xml"/><Relationship Id="rId13" Type="http://schemas.openxmlformats.org/officeDocument/2006/relationships/slideLayout" Target="../slideLayouts/slideLayout327.xml"/><Relationship Id="rId18" Type="http://schemas.openxmlformats.org/officeDocument/2006/relationships/theme" Target="../theme/theme24.xml"/><Relationship Id="rId3" Type="http://schemas.openxmlformats.org/officeDocument/2006/relationships/slideLayout" Target="../slideLayouts/slideLayout317.xml"/><Relationship Id="rId7" Type="http://schemas.openxmlformats.org/officeDocument/2006/relationships/slideLayout" Target="../slideLayouts/slideLayout321.xml"/><Relationship Id="rId12" Type="http://schemas.openxmlformats.org/officeDocument/2006/relationships/slideLayout" Target="../slideLayouts/slideLayout326.xml"/><Relationship Id="rId17" Type="http://schemas.openxmlformats.org/officeDocument/2006/relationships/slideLayout" Target="../slideLayouts/slideLayout331.xml"/><Relationship Id="rId2" Type="http://schemas.openxmlformats.org/officeDocument/2006/relationships/slideLayout" Target="../slideLayouts/slideLayout316.xml"/><Relationship Id="rId16" Type="http://schemas.openxmlformats.org/officeDocument/2006/relationships/slideLayout" Target="../slideLayouts/slideLayout330.xml"/><Relationship Id="rId1" Type="http://schemas.openxmlformats.org/officeDocument/2006/relationships/slideLayout" Target="../slideLayouts/slideLayout315.xml"/><Relationship Id="rId6" Type="http://schemas.openxmlformats.org/officeDocument/2006/relationships/slideLayout" Target="../slideLayouts/slideLayout320.xml"/><Relationship Id="rId11" Type="http://schemas.openxmlformats.org/officeDocument/2006/relationships/slideLayout" Target="../slideLayouts/slideLayout325.xml"/><Relationship Id="rId5" Type="http://schemas.openxmlformats.org/officeDocument/2006/relationships/slideLayout" Target="../slideLayouts/slideLayout319.xml"/><Relationship Id="rId15" Type="http://schemas.openxmlformats.org/officeDocument/2006/relationships/slideLayout" Target="../slideLayouts/slideLayout329.xml"/><Relationship Id="rId10" Type="http://schemas.openxmlformats.org/officeDocument/2006/relationships/slideLayout" Target="../slideLayouts/slideLayout324.xml"/><Relationship Id="rId19" Type="http://schemas.openxmlformats.org/officeDocument/2006/relationships/image" Target="../media/image18.png"/><Relationship Id="rId4" Type="http://schemas.openxmlformats.org/officeDocument/2006/relationships/slideLayout" Target="../slideLayouts/slideLayout318.xml"/><Relationship Id="rId9" Type="http://schemas.openxmlformats.org/officeDocument/2006/relationships/slideLayout" Target="../slideLayouts/slideLayout323.xml"/><Relationship Id="rId14" Type="http://schemas.openxmlformats.org/officeDocument/2006/relationships/slideLayout" Target="../slideLayouts/slideLayout328.xml"/></Relationships>
</file>

<file path=ppt/slideMasters/_rels/slideMaster25.xml.rels><?xml version="1.0" encoding="UTF-8" standalone="yes"?>
<Relationships xmlns="http://schemas.openxmlformats.org/package/2006/relationships"><Relationship Id="rId8" Type="http://schemas.openxmlformats.org/officeDocument/2006/relationships/slideLayout" Target="../slideLayouts/slideLayout339.xml"/><Relationship Id="rId13" Type="http://schemas.openxmlformats.org/officeDocument/2006/relationships/slideLayout" Target="../slideLayouts/slideLayout344.xml"/><Relationship Id="rId18" Type="http://schemas.openxmlformats.org/officeDocument/2006/relationships/slideLayout" Target="../slideLayouts/slideLayout349.xml"/><Relationship Id="rId3" Type="http://schemas.openxmlformats.org/officeDocument/2006/relationships/slideLayout" Target="../slideLayouts/slideLayout334.xml"/><Relationship Id="rId7" Type="http://schemas.openxmlformats.org/officeDocument/2006/relationships/slideLayout" Target="../slideLayouts/slideLayout338.xml"/><Relationship Id="rId12" Type="http://schemas.openxmlformats.org/officeDocument/2006/relationships/slideLayout" Target="../slideLayouts/slideLayout343.xml"/><Relationship Id="rId17" Type="http://schemas.openxmlformats.org/officeDocument/2006/relationships/slideLayout" Target="../slideLayouts/slideLayout348.xml"/><Relationship Id="rId2" Type="http://schemas.openxmlformats.org/officeDocument/2006/relationships/slideLayout" Target="../slideLayouts/slideLayout333.xml"/><Relationship Id="rId16" Type="http://schemas.openxmlformats.org/officeDocument/2006/relationships/slideLayout" Target="../slideLayouts/slideLayout347.xml"/><Relationship Id="rId20" Type="http://schemas.openxmlformats.org/officeDocument/2006/relationships/image" Target="../media/image15.png"/><Relationship Id="rId1" Type="http://schemas.openxmlformats.org/officeDocument/2006/relationships/slideLayout" Target="../slideLayouts/slideLayout332.xml"/><Relationship Id="rId6" Type="http://schemas.openxmlformats.org/officeDocument/2006/relationships/slideLayout" Target="../slideLayouts/slideLayout337.xml"/><Relationship Id="rId11" Type="http://schemas.openxmlformats.org/officeDocument/2006/relationships/slideLayout" Target="../slideLayouts/slideLayout342.xml"/><Relationship Id="rId5" Type="http://schemas.openxmlformats.org/officeDocument/2006/relationships/slideLayout" Target="../slideLayouts/slideLayout336.xml"/><Relationship Id="rId15" Type="http://schemas.openxmlformats.org/officeDocument/2006/relationships/slideLayout" Target="../slideLayouts/slideLayout346.xml"/><Relationship Id="rId10" Type="http://schemas.openxmlformats.org/officeDocument/2006/relationships/slideLayout" Target="../slideLayouts/slideLayout341.xml"/><Relationship Id="rId19" Type="http://schemas.openxmlformats.org/officeDocument/2006/relationships/theme" Target="../theme/theme25.xml"/><Relationship Id="rId4" Type="http://schemas.openxmlformats.org/officeDocument/2006/relationships/slideLayout" Target="../slideLayouts/slideLayout335.xml"/><Relationship Id="rId9" Type="http://schemas.openxmlformats.org/officeDocument/2006/relationships/slideLayout" Target="../slideLayouts/slideLayout340.xml"/><Relationship Id="rId14" Type="http://schemas.openxmlformats.org/officeDocument/2006/relationships/slideLayout" Target="../slideLayouts/slideLayout34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theme" Target="../theme/theme3.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image" Target="../media/image2.emf"/></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image" Target="../media/image5.jpeg"/><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theme" Target="../theme/theme4.xml"/><Relationship Id="rId2" Type="http://schemas.openxmlformats.org/officeDocument/2006/relationships/slideLayout" Target="../slideLayouts/slideLayout36.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0" Type="http://schemas.openxmlformats.org/officeDocument/2006/relationships/slideLayout" Target="../slideLayouts/slideLayout44.xml"/><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image" Target="../media/image6.emf"/></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3.xml"/><Relationship Id="rId13" Type="http://schemas.openxmlformats.org/officeDocument/2006/relationships/theme" Target="../theme/theme5.xml"/><Relationship Id="rId3" Type="http://schemas.openxmlformats.org/officeDocument/2006/relationships/slideLayout" Target="../slideLayouts/slideLayout48.xml"/><Relationship Id="rId7" Type="http://schemas.openxmlformats.org/officeDocument/2006/relationships/slideLayout" Target="../slideLayouts/slideLayout52.xml"/><Relationship Id="rId12" Type="http://schemas.openxmlformats.org/officeDocument/2006/relationships/slideLayout" Target="../slideLayouts/slideLayout57.xml"/><Relationship Id="rId2" Type="http://schemas.openxmlformats.org/officeDocument/2006/relationships/slideLayout" Target="../slideLayouts/slideLayout47.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5" Type="http://schemas.openxmlformats.org/officeDocument/2006/relationships/slideLayout" Target="../slideLayouts/slideLayout50.xml"/><Relationship Id="rId15" Type="http://schemas.openxmlformats.org/officeDocument/2006/relationships/image" Target="../media/image9.png"/><Relationship Id="rId10" Type="http://schemas.openxmlformats.org/officeDocument/2006/relationships/slideLayout" Target="../slideLayouts/slideLayout55.xml"/><Relationship Id="rId4" Type="http://schemas.openxmlformats.org/officeDocument/2006/relationships/slideLayout" Target="../slideLayouts/slideLayout49.xml"/><Relationship Id="rId9" Type="http://schemas.openxmlformats.org/officeDocument/2006/relationships/slideLayout" Target="../slideLayouts/slideLayout54.xml"/><Relationship Id="rId14" Type="http://schemas.openxmlformats.org/officeDocument/2006/relationships/image" Target="../media/image8.png"/></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5.xml"/><Relationship Id="rId13" Type="http://schemas.openxmlformats.org/officeDocument/2006/relationships/slideLayout" Target="../slideLayouts/slideLayout70.xml"/><Relationship Id="rId3" Type="http://schemas.openxmlformats.org/officeDocument/2006/relationships/slideLayout" Target="../slideLayouts/slideLayout60.xml"/><Relationship Id="rId7" Type="http://schemas.openxmlformats.org/officeDocument/2006/relationships/slideLayout" Target="../slideLayouts/slideLayout64.xml"/><Relationship Id="rId12" Type="http://schemas.openxmlformats.org/officeDocument/2006/relationships/slideLayout" Target="../slideLayouts/slideLayout69.xml"/><Relationship Id="rId17" Type="http://schemas.openxmlformats.org/officeDocument/2006/relationships/image" Target="../media/image11.png"/><Relationship Id="rId2" Type="http://schemas.openxmlformats.org/officeDocument/2006/relationships/slideLayout" Target="../slideLayouts/slideLayout59.xml"/><Relationship Id="rId16" Type="http://schemas.openxmlformats.org/officeDocument/2006/relationships/theme" Target="../theme/theme6.xml"/><Relationship Id="rId1" Type="http://schemas.openxmlformats.org/officeDocument/2006/relationships/slideLayout" Target="../slideLayouts/slideLayout58.xml"/><Relationship Id="rId6" Type="http://schemas.openxmlformats.org/officeDocument/2006/relationships/slideLayout" Target="../slideLayouts/slideLayout63.xml"/><Relationship Id="rId11" Type="http://schemas.openxmlformats.org/officeDocument/2006/relationships/slideLayout" Target="../slideLayouts/slideLayout68.xml"/><Relationship Id="rId5" Type="http://schemas.openxmlformats.org/officeDocument/2006/relationships/slideLayout" Target="../slideLayouts/slideLayout62.xml"/><Relationship Id="rId15" Type="http://schemas.openxmlformats.org/officeDocument/2006/relationships/slideLayout" Target="../slideLayouts/slideLayout72.xml"/><Relationship Id="rId10" Type="http://schemas.openxmlformats.org/officeDocument/2006/relationships/slideLayout" Target="../slideLayouts/slideLayout67.xml"/><Relationship Id="rId4" Type="http://schemas.openxmlformats.org/officeDocument/2006/relationships/slideLayout" Target="../slideLayouts/slideLayout61.xml"/><Relationship Id="rId9" Type="http://schemas.openxmlformats.org/officeDocument/2006/relationships/slideLayout" Target="../slideLayouts/slideLayout66.xml"/><Relationship Id="rId14" Type="http://schemas.openxmlformats.org/officeDocument/2006/relationships/slideLayout" Target="../slideLayouts/slideLayout71.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80.xml"/><Relationship Id="rId13" Type="http://schemas.openxmlformats.org/officeDocument/2006/relationships/slideLayout" Target="../slideLayouts/slideLayout85.xml"/><Relationship Id="rId3" Type="http://schemas.openxmlformats.org/officeDocument/2006/relationships/slideLayout" Target="../slideLayouts/slideLayout75.xml"/><Relationship Id="rId7" Type="http://schemas.openxmlformats.org/officeDocument/2006/relationships/slideLayout" Target="../slideLayouts/slideLayout79.xml"/><Relationship Id="rId12" Type="http://schemas.openxmlformats.org/officeDocument/2006/relationships/slideLayout" Target="../slideLayouts/slideLayout84.xml"/><Relationship Id="rId2" Type="http://schemas.openxmlformats.org/officeDocument/2006/relationships/slideLayout" Target="../slideLayouts/slideLayout74.xml"/><Relationship Id="rId16" Type="http://schemas.openxmlformats.org/officeDocument/2006/relationships/image" Target="../media/image2.emf"/><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slideLayout" Target="../slideLayouts/slideLayout83.xml"/><Relationship Id="rId5" Type="http://schemas.openxmlformats.org/officeDocument/2006/relationships/slideLayout" Target="../slideLayouts/slideLayout77.xml"/><Relationship Id="rId15" Type="http://schemas.openxmlformats.org/officeDocument/2006/relationships/theme" Target="../theme/theme7.xml"/><Relationship Id="rId10" Type="http://schemas.openxmlformats.org/officeDocument/2006/relationships/slideLayout" Target="../slideLayouts/slideLayout82.xml"/><Relationship Id="rId4" Type="http://schemas.openxmlformats.org/officeDocument/2006/relationships/slideLayout" Target="../slideLayouts/slideLayout76.xml"/><Relationship Id="rId9" Type="http://schemas.openxmlformats.org/officeDocument/2006/relationships/slideLayout" Target="../slideLayouts/slideLayout81.xml"/><Relationship Id="rId14" Type="http://schemas.openxmlformats.org/officeDocument/2006/relationships/slideLayout" Target="../slideLayouts/slideLayout86.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94.xml"/><Relationship Id="rId13" Type="http://schemas.openxmlformats.org/officeDocument/2006/relationships/slideLayout" Target="../slideLayouts/slideLayout99.xml"/><Relationship Id="rId3" Type="http://schemas.openxmlformats.org/officeDocument/2006/relationships/slideLayout" Target="../slideLayouts/slideLayout89.xml"/><Relationship Id="rId7" Type="http://schemas.openxmlformats.org/officeDocument/2006/relationships/slideLayout" Target="../slideLayouts/slideLayout93.xml"/><Relationship Id="rId12" Type="http://schemas.openxmlformats.org/officeDocument/2006/relationships/slideLayout" Target="../slideLayouts/slideLayout98.xml"/><Relationship Id="rId2" Type="http://schemas.openxmlformats.org/officeDocument/2006/relationships/slideLayout" Target="../slideLayouts/slideLayout88.xml"/><Relationship Id="rId16" Type="http://schemas.openxmlformats.org/officeDocument/2006/relationships/image" Target="../media/image2.emf"/><Relationship Id="rId1" Type="http://schemas.openxmlformats.org/officeDocument/2006/relationships/slideLayout" Target="../slideLayouts/slideLayout87.xml"/><Relationship Id="rId6" Type="http://schemas.openxmlformats.org/officeDocument/2006/relationships/slideLayout" Target="../slideLayouts/slideLayout92.xml"/><Relationship Id="rId11" Type="http://schemas.openxmlformats.org/officeDocument/2006/relationships/slideLayout" Target="../slideLayouts/slideLayout97.xml"/><Relationship Id="rId5" Type="http://schemas.openxmlformats.org/officeDocument/2006/relationships/slideLayout" Target="../slideLayouts/slideLayout91.xml"/><Relationship Id="rId15" Type="http://schemas.openxmlformats.org/officeDocument/2006/relationships/theme" Target="../theme/theme8.xml"/><Relationship Id="rId10" Type="http://schemas.openxmlformats.org/officeDocument/2006/relationships/slideLayout" Target="../slideLayouts/slideLayout96.xml"/><Relationship Id="rId4" Type="http://schemas.openxmlformats.org/officeDocument/2006/relationships/slideLayout" Target="../slideLayouts/slideLayout90.xml"/><Relationship Id="rId9" Type="http://schemas.openxmlformats.org/officeDocument/2006/relationships/slideLayout" Target="../slideLayouts/slideLayout95.xml"/><Relationship Id="rId14" Type="http://schemas.openxmlformats.org/officeDocument/2006/relationships/slideLayout" Target="../slideLayouts/slideLayout100.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08.xml"/><Relationship Id="rId13" Type="http://schemas.openxmlformats.org/officeDocument/2006/relationships/slideLayout" Target="../slideLayouts/slideLayout113.xml"/><Relationship Id="rId18" Type="http://schemas.openxmlformats.org/officeDocument/2006/relationships/slideLayout" Target="../slideLayouts/slideLayout118.xml"/><Relationship Id="rId3" Type="http://schemas.openxmlformats.org/officeDocument/2006/relationships/slideLayout" Target="../slideLayouts/slideLayout103.xml"/><Relationship Id="rId7" Type="http://schemas.openxmlformats.org/officeDocument/2006/relationships/slideLayout" Target="../slideLayouts/slideLayout107.xml"/><Relationship Id="rId12" Type="http://schemas.openxmlformats.org/officeDocument/2006/relationships/slideLayout" Target="../slideLayouts/slideLayout112.xml"/><Relationship Id="rId17" Type="http://schemas.openxmlformats.org/officeDocument/2006/relationships/slideLayout" Target="../slideLayouts/slideLayout117.xml"/><Relationship Id="rId2" Type="http://schemas.openxmlformats.org/officeDocument/2006/relationships/slideLayout" Target="../slideLayouts/slideLayout102.xml"/><Relationship Id="rId16" Type="http://schemas.openxmlformats.org/officeDocument/2006/relationships/slideLayout" Target="../slideLayouts/slideLayout116.xml"/><Relationship Id="rId20" Type="http://schemas.openxmlformats.org/officeDocument/2006/relationships/image" Target="../media/image15.png"/><Relationship Id="rId1" Type="http://schemas.openxmlformats.org/officeDocument/2006/relationships/slideLayout" Target="../slideLayouts/slideLayout101.xml"/><Relationship Id="rId6" Type="http://schemas.openxmlformats.org/officeDocument/2006/relationships/slideLayout" Target="../slideLayouts/slideLayout106.xml"/><Relationship Id="rId11" Type="http://schemas.openxmlformats.org/officeDocument/2006/relationships/slideLayout" Target="../slideLayouts/slideLayout111.xml"/><Relationship Id="rId5" Type="http://schemas.openxmlformats.org/officeDocument/2006/relationships/slideLayout" Target="../slideLayouts/slideLayout105.xml"/><Relationship Id="rId15" Type="http://schemas.openxmlformats.org/officeDocument/2006/relationships/slideLayout" Target="../slideLayouts/slideLayout115.xml"/><Relationship Id="rId10" Type="http://schemas.openxmlformats.org/officeDocument/2006/relationships/slideLayout" Target="../slideLayouts/slideLayout110.xml"/><Relationship Id="rId19" Type="http://schemas.openxmlformats.org/officeDocument/2006/relationships/theme" Target="../theme/theme9.xml"/><Relationship Id="rId4" Type="http://schemas.openxmlformats.org/officeDocument/2006/relationships/slideLayout" Target="../slideLayouts/slideLayout104.xml"/><Relationship Id="rId9" Type="http://schemas.openxmlformats.org/officeDocument/2006/relationships/slideLayout" Target="../slideLayouts/slideLayout109.xml"/><Relationship Id="rId14" Type="http://schemas.openxmlformats.org/officeDocument/2006/relationships/slideLayout" Target="../slideLayouts/slideLayout1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BDB4AD0-43F5-4011-9EE2-7D5E9B9B7A3E}"/>
              </a:ext>
            </a:extLst>
          </p:cNvPr>
          <p:cNvSpPr>
            <a:spLocks noGrp="1" noChangeArrowheads="1"/>
          </p:cNvSpPr>
          <p:nvPr>
            <p:ph type="title"/>
          </p:nvPr>
        </p:nvSpPr>
        <p:spPr bwMode="auto">
          <a:xfrm>
            <a:off x="457200" y="333375"/>
            <a:ext cx="8229600" cy="151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6F51230E-5F4C-49C5-89FB-B362652D2BC6}"/>
              </a:ext>
            </a:extLst>
          </p:cNvPr>
          <p:cNvSpPr>
            <a:spLocks noGrp="1" noChangeArrowheads="1"/>
          </p:cNvSpPr>
          <p:nvPr>
            <p:ph type="body" idx="1"/>
          </p:nvPr>
        </p:nvSpPr>
        <p:spPr bwMode="auto">
          <a:xfrm>
            <a:off x="457200" y="1989138"/>
            <a:ext cx="8229600" cy="4608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pic>
        <p:nvPicPr>
          <p:cNvPr id="1028" name="Picture 4" descr="logo-bbmri-nl">
            <a:extLst>
              <a:ext uri="{FF2B5EF4-FFF2-40B4-BE49-F238E27FC236}">
                <a16:creationId xmlns:a16="http://schemas.microsoft.com/office/drawing/2014/main" id="{D5312F08-A481-4E10-93C7-48CAC003E748}"/>
              </a:ext>
            </a:extLst>
          </p:cNvPr>
          <p:cNvPicPr>
            <a:picLocks noChangeAspect="1" noChangeArrowheads="1"/>
          </p:cNvPicPr>
          <p:nvPr/>
        </p:nvPicPr>
        <p:blipFill>
          <a:blip r:embed="rId13">
            <a:extLst>
              <a:ext uri="{28A0092B-C50C-407E-A947-70E740481C1C}">
                <a14:useLocalDpi xmlns:a14="http://schemas.microsoft.com/office/drawing/2010/main"/>
              </a:ext>
            </a:extLst>
          </a:blip>
          <a:srcRect/>
          <a:stretch>
            <a:fillRect/>
          </a:stretch>
        </p:blipFill>
        <p:spPr bwMode="auto">
          <a:xfrm>
            <a:off x="468313" y="333375"/>
            <a:ext cx="1600200" cy="80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9" name="Text Box 5">
            <a:extLst>
              <a:ext uri="{FF2B5EF4-FFF2-40B4-BE49-F238E27FC236}">
                <a16:creationId xmlns:a16="http://schemas.microsoft.com/office/drawing/2014/main" id="{76BAF6BA-CCE6-4FFC-9B6A-6C48A83525CE}"/>
              </a:ext>
            </a:extLst>
          </p:cNvPr>
          <p:cNvSpPr txBox="1">
            <a:spLocks noChangeArrowheads="1"/>
          </p:cNvSpPr>
          <p:nvPr/>
        </p:nvSpPr>
        <p:spPr bwMode="auto">
          <a:xfrm>
            <a:off x="3779838" y="0"/>
            <a:ext cx="5113337" cy="336550"/>
          </a:xfrm>
          <a:prstGeom prst="rect">
            <a:avLst/>
          </a:prstGeom>
          <a:noFill/>
          <a:ln>
            <a:noFill/>
          </a:ln>
          <a:effectLst/>
        </p:spPr>
        <p:txBody>
          <a:bodyPr>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spcBef>
                <a:spcPct val="50000"/>
              </a:spcBef>
              <a:defRPr/>
            </a:pPr>
            <a:r>
              <a:rPr lang="en-US" sz="1600">
                <a:solidFill>
                  <a:srgbClr val="000000"/>
                </a:solidFill>
                <a:latin typeface="Trebuchet MS" pitchFamily="34" charset="0"/>
              </a:rPr>
              <a:t>Biobanking and Biomolecular Research Infrastructure</a:t>
            </a:r>
          </a:p>
        </p:txBody>
      </p:sp>
    </p:spTree>
  </p:cSld>
  <p:clrMap bg1="lt1" tx1="dk1" bg2="lt2" tx2="dk2" accent1="accent1" accent2="accent2" accent3="accent3" accent4="accent4" accent5="accent5" accent6="accent6" hlink="hlink" folHlink="folHlink"/>
  <p:sldLayoutIdLst>
    <p:sldLayoutId id="2147508125" r:id="rId1"/>
    <p:sldLayoutId id="2147508047" r:id="rId2"/>
    <p:sldLayoutId id="2147508048" r:id="rId3"/>
    <p:sldLayoutId id="2147508049" r:id="rId4"/>
    <p:sldLayoutId id="2147508050" r:id="rId5"/>
    <p:sldLayoutId id="2147508051" r:id="rId6"/>
    <p:sldLayoutId id="2147508052" r:id="rId7"/>
    <p:sldLayoutId id="2147508053" r:id="rId8"/>
    <p:sldLayoutId id="2147508054" r:id="rId9"/>
    <p:sldLayoutId id="2147508055" r:id="rId10"/>
    <p:sldLayoutId id="2147508056" r:id="rId11"/>
  </p:sldLayoutIdLst>
  <p:hf sldNum="0" hdr="0" dt="0"/>
  <p:txStyles>
    <p:titleStyle>
      <a:lvl1pPr algn="r" rtl="0" eaLnBrk="0" fontAlgn="base" hangingPunct="0">
        <a:spcBef>
          <a:spcPct val="0"/>
        </a:spcBef>
        <a:spcAft>
          <a:spcPct val="0"/>
        </a:spcAft>
        <a:defRPr sz="4000" u="sng">
          <a:solidFill>
            <a:schemeClr val="hlink"/>
          </a:solidFill>
          <a:latin typeface="+mj-lt"/>
          <a:ea typeface="+mj-ea"/>
          <a:cs typeface="+mj-cs"/>
        </a:defRPr>
      </a:lvl1pPr>
      <a:lvl2pPr algn="r" rtl="0" eaLnBrk="0" fontAlgn="base" hangingPunct="0">
        <a:spcBef>
          <a:spcPct val="0"/>
        </a:spcBef>
        <a:spcAft>
          <a:spcPct val="0"/>
        </a:spcAft>
        <a:defRPr sz="4000" u="sng">
          <a:solidFill>
            <a:schemeClr val="hlink"/>
          </a:solidFill>
          <a:latin typeface="Trebuchet MS" pitchFamily="34" charset="0"/>
          <a:cs typeface="Arial" pitchFamily="34" charset="0"/>
        </a:defRPr>
      </a:lvl2pPr>
      <a:lvl3pPr algn="r" rtl="0" eaLnBrk="0" fontAlgn="base" hangingPunct="0">
        <a:spcBef>
          <a:spcPct val="0"/>
        </a:spcBef>
        <a:spcAft>
          <a:spcPct val="0"/>
        </a:spcAft>
        <a:defRPr sz="4000" u="sng">
          <a:solidFill>
            <a:schemeClr val="hlink"/>
          </a:solidFill>
          <a:latin typeface="Trebuchet MS" pitchFamily="34" charset="0"/>
          <a:cs typeface="Arial" pitchFamily="34" charset="0"/>
        </a:defRPr>
      </a:lvl3pPr>
      <a:lvl4pPr algn="r" rtl="0" eaLnBrk="0" fontAlgn="base" hangingPunct="0">
        <a:spcBef>
          <a:spcPct val="0"/>
        </a:spcBef>
        <a:spcAft>
          <a:spcPct val="0"/>
        </a:spcAft>
        <a:defRPr sz="4000" u="sng">
          <a:solidFill>
            <a:schemeClr val="hlink"/>
          </a:solidFill>
          <a:latin typeface="Trebuchet MS" pitchFamily="34" charset="0"/>
          <a:cs typeface="Arial" pitchFamily="34" charset="0"/>
        </a:defRPr>
      </a:lvl4pPr>
      <a:lvl5pPr algn="r" rtl="0" eaLnBrk="0" fontAlgn="base" hangingPunct="0">
        <a:spcBef>
          <a:spcPct val="0"/>
        </a:spcBef>
        <a:spcAft>
          <a:spcPct val="0"/>
        </a:spcAft>
        <a:defRPr sz="4000" u="sng">
          <a:solidFill>
            <a:schemeClr val="hlink"/>
          </a:solidFill>
          <a:latin typeface="Trebuchet MS" pitchFamily="34" charset="0"/>
          <a:cs typeface="Arial" pitchFamily="34" charset="0"/>
        </a:defRPr>
      </a:lvl5pPr>
      <a:lvl6pPr marL="457200" algn="r" rtl="0" fontAlgn="base">
        <a:spcBef>
          <a:spcPct val="0"/>
        </a:spcBef>
        <a:spcAft>
          <a:spcPct val="0"/>
        </a:spcAft>
        <a:defRPr sz="4000" u="sng">
          <a:solidFill>
            <a:schemeClr val="hlink"/>
          </a:solidFill>
          <a:latin typeface="Trebuchet MS" pitchFamily="34" charset="0"/>
          <a:cs typeface="Arial" pitchFamily="34" charset="0"/>
        </a:defRPr>
      </a:lvl6pPr>
      <a:lvl7pPr marL="914400" algn="r" rtl="0" fontAlgn="base">
        <a:spcBef>
          <a:spcPct val="0"/>
        </a:spcBef>
        <a:spcAft>
          <a:spcPct val="0"/>
        </a:spcAft>
        <a:defRPr sz="4000" u="sng">
          <a:solidFill>
            <a:schemeClr val="hlink"/>
          </a:solidFill>
          <a:latin typeface="Trebuchet MS" pitchFamily="34" charset="0"/>
          <a:cs typeface="Arial" pitchFamily="34" charset="0"/>
        </a:defRPr>
      </a:lvl7pPr>
      <a:lvl8pPr marL="1371600" algn="r" rtl="0" fontAlgn="base">
        <a:spcBef>
          <a:spcPct val="0"/>
        </a:spcBef>
        <a:spcAft>
          <a:spcPct val="0"/>
        </a:spcAft>
        <a:defRPr sz="4000" u="sng">
          <a:solidFill>
            <a:schemeClr val="hlink"/>
          </a:solidFill>
          <a:latin typeface="Trebuchet MS" pitchFamily="34" charset="0"/>
          <a:cs typeface="Arial" pitchFamily="34" charset="0"/>
        </a:defRPr>
      </a:lvl8pPr>
      <a:lvl9pPr marL="1828800" algn="r" rtl="0" fontAlgn="base">
        <a:spcBef>
          <a:spcPct val="0"/>
        </a:spcBef>
        <a:spcAft>
          <a:spcPct val="0"/>
        </a:spcAft>
        <a:defRPr sz="4000" u="sng">
          <a:solidFill>
            <a:schemeClr val="hlink"/>
          </a:solidFill>
          <a:latin typeface="Trebuchet MS" pitchFamily="34" charset="0"/>
          <a:cs typeface="Arial" pitchFamily="34" charset="0"/>
        </a:defRPr>
      </a:lvl9pPr>
    </p:titleStyle>
    <p:bodyStyle>
      <a:lvl1pPr marL="342900" indent="-342900" algn="l" rtl="0" eaLnBrk="0" fontAlgn="base" hangingPunct="0">
        <a:spcBef>
          <a:spcPct val="20000"/>
        </a:spcBef>
        <a:spcAft>
          <a:spcPct val="0"/>
        </a:spcAft>
        <a:buChar char="•"/>
        <a:defRPr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sz="2800">
          <a:solidFill>
            <a:srgbClr val="4D4D4D"/>
          </a:solidFill>
          <a:latin typeface="+mn-lt"/>
          <a:cs typeface="+mn-cs"/>
        </a:defRPr>
      </a:lvl2pPr>
      <a:lvl3pPr marL="1143000" indent="-228600" algn="l" rtl="0" eaLnBrk="0" fontAlgn="base" hangingPunct="0">
        <a:spcBef>
          <a:spcPct val="20000"/>
        </a:spcBef>
        <a:spcAft>
          <a:spcPct val="0"/>
        </a:spcAft>
        <a:buChar char="•"/>
        <a:defRPr sz="2400">
          <a:solidFill>
            <a:srgbClr val="4D4D4D"/>
          </a:solidFill>
          <a:latin typeface="+mn-lt"/>
          <a:cs typeface="+mn-cs"/>
        </a:defRPr>
      </a:lvl3pPr>
      <a:lvl4pPr marL="1600200" indent="-228600" algn="l" rtl="0" eaLnBrk="0" fontAlgn="base" hangingPunct="0">
        <a:spcBef>
          <a:spcPct val="20000"/>
        </a:spcBef>
        <a:spcAft>
          <a:spcPct val="0"/>
        </a:spcAft>
        <a:buChar char="–"/>
        <a:defRPr sz="2000">
          <a:solidFill>
            <a:srgbClr val="4D4D4D"/>
          </a:solidFill>
          <a:latin typeface="+mn-lt"/>
          <a:cs typeface="+mn-cs"/>
        </a:defRPr>
      </a:lvl4pPr>
      <a:lvl5pPr marL="2057400" indent="-228600" algn="l" rtl="0" eaLnBrk="0" fontAlgn="base" hangingPunct="0">
        <a:spcBef>
          <a:spcPct val="20000"/>
        </a:spcBef>
        <a:spcAft>
          <a:spcPct val="0"/>
        </a:spcAft>
        <a:buChar char="»"/>
        <a:defRPr sz="2000">
          <a:solidFill>
            <a:srgbClr val="4D4D4D"/>
          </a:solidFill>
          <a:latin typeface="+mn-lt"/>
          <a:cs typeface="+mn-cs"/>
        </a:defRPr>
      </a:lvl5pPr>
      <a:lvl6pPr marL="2514600" indent="-228600" algn="l" rtl="0" fontAlgn="base">
        <a:spcBef>
          <a:spcPct val="20000"/>
        </a:spcBef>
        <a:spcAft>
          <a:spcPct val="0"/>
        </a:spcAft>
        <a:buChar char="»"/>
        <a:defRPr sz="2000">
          <a:solidFill>
            <a:srgbClr val="4D4D4D"/>
          </a:solidFill>
          <a:latin typeface="+mn-lt"/>
          <a:cs typeface="+mn-cs"/>
        </a:defRPr>
      </a:lvl6pPr>
      <a:lvl7pPr marL="2971800" indent="-228600" algn="l" rtl="0" fontAlgn="base">
        <a:spcBef>
          <a:spcPct val="20000"/>
        </a:spcBef>
        <a:spcAft>
          <a:spcPct val="0"/>
        </a:spcAft>
        <a:buChar char="»"/>
        <a:defRPr sz="2000">
          <a:solidFill>
            <a:srgbClr val="4D4D4D"/>
          </a:solidFill>
          <a:latin typeface="+mn-lt"/>
          <a:cs typeface="+mn-cs"/>
        </a:defRPr>
      </a:lvl7pPr>
      <a:lvl8pPr marL="3429000" indent="-228600" algn="l" rtl="0" fontAlgn="base">
        <a:spcBef>
          <a:spcPct val="20000"/>
        </a:spcBef>
        <a:spcAft>
          <a:spcPct val="0"/>
        </a:spcAft>
        <a:buChar char="»"/>
        <a:defRPr sz="2000">
          <a:solidFill>
            <a:srgbClr val="4D4D4D"/>
          </a:solidFill>
          <a:latin typeface="+mn-lt"/>
          <a:cs typeface="+mn-cs"/>
        </a:defRPr>
      </a:lvl8pPr>
      <a:lvl9pPr marL="3886200" indent="-228600" algn="l" rtl="0" fontAlgn="base">
        <a:spcBef>
          <a:spcPct val="20000"/>
        </a:spcBef>
        <a:spcAft>
          <a:spcPct val="0"/>
        </a:spcAft>
        <a:buChar char="»"/>
        <a:defRPr sz="2000">
          <a:solidFill>
            <a:srgbClr val="4D4D4D"/>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 name="Rechthoek 9">
            <a:extLst>
              <a:ext uri="{FF2B5EF4-FFF2-40B4-BE49-F238E27FC236}">
                <a16:creationId xmlns:a16="http://schemas.microsoft.com/office/drawing/2014/main" id="{270FD4B8-CA49-48D4-BDA6-3D810040EA59}"/>
              </a:ext>
            </a:extLst>
          </p:cNvPr>
          <p:cNvSpPr/>
          <p:nvPr/>
        </p:nvSpPr>
        <p:spPr bwMode="auto">
          <a:xfrm>
            <a:off x="8002588" y="6553200"/>
            <a:ext cx="1141412" cy="304800"/>
          </a:xfrm>
          <a:prstGeom prst="rect">
            <a:avLst/>
          </a:prstGeom>
          <a:solidFill>
            <a:schemeClr val="accent3"/>
          </a:solidFill>
          <a:ln w="9525" cap="flat" cmpd="sng" algn="ctr">
            <a:noFill/>
            <a:prstDash val="solid"/>
            <a:round/>
            <a:headEnd type="none" w="med" len="med"/>
            <a:tailEnd type="none" w="med" len="med"/>
          </a:ln>
          <a:effectLst/>
        </p:spPr>
        <p:txBody>
          <a:bodyPr/>
          <a:lstStyle/>
          <a:p>
            <a:pPr eaLnBrk="1" hangingPunct="1">
              <a:defRPr/>
            </a:pPr>
            <a:endParaRPr lang="nl-NL">
              <a:solidFill>
                <a:srgbClr val="FFFFFF"/>
              </a:solidFill>
            </a:endParaRPr>
          </a:p>
        </p:txBody>
      </p:sp>
      <p:sp>
        <p:nvSpPr>
          <p:cNvPr id="15363" name="Rechthoek 10">
            <a:extLst>
              <a:ext uri="{FF2B5EF4-FFF2-40B4-BE49-F238E27FC236}">
                <a16:creationId xmlns:a16="http://schemas.microsoft.com/office/drawing/2014/main" id="{5F9470D7-EA48-446E-85BE-0F91A1CA8A35}"/>
              </a:ext>
            </a:extLst>
          </p:cNvPr>
          <p:cNvSpPr>
            <a:spLocks noChangeArrowheads="1"/>
          </p:cNvSpPr>
          <p:nvPr/>
        </p:nvSpPr>
        <p:spPr bwMode="auto">
          <a:xfrm>
            <a:off x="1143000" y="6553200"/>
            <a:ext cx="6859588" cy="304800"/>
          </a:xfrm>
          <a:prstGeom prst="rect">
            <a:avLst/>
          </a:prstGeom>
          <a:solidFill>
            <a:schemeClr val="accent1"/>
          </a:solidFill>
          <a:ln>
            <a:noFill/>
          </a:ln>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endParaRPr lang="nl-NL" altLang="nl-NL">
              <a:solidFill>
                <a:srgbClr val="FFFFFF"/>
              </a:solidFill>
            </a:endParaRPr>
          </a:p>
        </p:txBody>
      </p:sp>
      <p:sp>
        <p:nvSpPr>
          <p:cNvPr id="15364" name="Rechthoek 11">
            <a:extLst>
              <a:ext uri="{FF2B5EF4-FFF2-40B4-BE49-F238E27FC236}">
                <a16:creationId xmlns:a16="http://schemas.microsoft.com/office/drawing/2014/main" id="{522882DC-A43A-499F-BA99-C2EDB8365BA5}"/>
              </a:ext>
            </a:extLst>
          </p:cNvPr>
          <p:cNvSpPr>
            <a:spLocks noChangeArrowheads="1"/>
          </p:cNvSpPr>
          <p:nvPr/>
        </p:nvSpPr>
        <p:spPr bwMode="auto">
          <a:xfrm>
            <a:off x="0" y="6553200"/>
            <a:ext cx="1143000" cy="304800"/>
          </a:xfrm>
          <a:prstGeom prst="rect">
            <a:avLst/>
          </a:prstGeom>
          <a:solidFill>
            <a:schemeClr val="tx2"/>
          </a:solidFill>
          <a:ln>
            <a:noFill/>
          </a:ln>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endParaRPr lang="nl-NL" altLang="nl-NL">
              <a:solidFill>
                <a:srgbClr val="FFFFFF"/>
              </a:solidFill>
            </a:endParaRPr>
          </a:p>
        </p:txBody>
      </p:sp>
      <p:sp>
        <p:nvSpPr>
          <p:cNvPr id="15365" name="Rechthoek 12">
            <a:extLst>
              <a:ext uri="{FF2B5EF4-FFF2-40B4-BE49-F238E27FC236}">
                <a16:creationId xmlns:a16="http://schemas.microsoft.com/office/drawing/2014/main" id="{6DF4C28B-E65B-48BE-958C-07D7E3E65C04}"/>
              </a:ext>
            </a:extLst>
          </p:cNvPr>
          <p:cNvSpPr>
            <a:spLocks noChangeArrowheads="1"/>
          </p:cNvSpPr>
          <p:nvPr/>
        </p:nvSpPr>
        <p:spPr bwMode="auto">
          <a:xfrm>
            <a:off x="6861175" y="6553200"/>
            <a:ext cx="1141413" cy="304800"/>
          </a:xfrm>
          <a:prstGeom prst="rect">
            <a:avLst/>
          </a:prstGeom>
          <a:solidFill>
            <a:schemeClr val="accent2"/>
          </a:solidFill>
          <a:ln>
            <a:noFill/>
          </a:ln>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endParaRPr lang="nl-NL" altLang="nl-NL">
              <a:solidFill>
                <a:srgbClr val="FFFFFF"/>
              </a:solidFill>
            </a:endParaRPr>
          </a:p>
        </p:txBody>
      </p:sp>
      <p:pic>
        <p:nvPicPr>
          <p:cNvPr id="11270" name="Afbeelding 3" descr="bovenbalk PPT 2b.pdf">
            <a:extLst>
              <a:ext uri="{FF2B5EF4-FFF2-40B4-BE49-F238E27FC236}">
                <a16:creationId xmlns:a16="http://schemas.microsoft.com/office/drawing/2014/main" id="{8DBE34C3-6912-4A2B-8965-D8E5AFE9D265}"/>
              </a:ext>
            </a:extLst>
          </p:cNvPr>
          <p:cNvPicPr>
            <a:picLocks noChangeAspect="1"/>
          </p:cNvPicPr>
          <p:nvPr/>
        </p:nvPicPr>
        <p:blipFill>
          <a:blip r:embed="rId15">
            <a:extLst>
              <a:ext uri="{28A0092B-C50C-407E-A947-70E740481C1C}">
                <a14:useLocalDpi xmlns:a14="http://schemas.microsoft.com/office/drawing/2010/main"/>
              </a:ext>
            </a:extLst>
          </a:blip>
          <a:srcRect/>
          <a:stretch>
            <a:fillRect/>
          </a:stretch>
        </p:blipFill>
        <p:spPr bwMode="auto">
          <a:xfrm>
            <a:off x="0" y="0"/>
            <a:ext cx="9144000"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71" name="Rectangle 3">
            <a:extLst>
              <a:ext uri="{FF2B5EF4-FFF2-40B4-BE49-F238E27FC236}">
                <a16:creationId xmlns:a16="http://schemas.microsoft.com/office/drawing/2014/main" id="{F858C46E-B1EF-4A00-88EA-955EC924FE76}"/>
              </a:ext>
            </a:extLst>
          </p:cNvPr>
          <p:cNvSpPr>
            <a:spLocks noGrp="1" noChangeArrowheads="1"/>
          </p:cNvSpPr>
          <p:nvPr>
            <p:ph type="body" idx="1"/>
          </p:nvPr>
        </p:nvSpPr>
        <p:spPr bwMode="auto">
          <a:xfrm>
            <a:off x="566738" y="1144588"/>
            <a:ext cx="8291512" cy="5113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nl-NL" altLang="nl-NL"/>
              <a:t>Klik om de tekststijl van het model te bewerken</a:t>
            </a:r>
          </a:p>
          <a:p>
            <a:pPr lvl="1"/>
            <a:r>
              <a:rPr lang="nl-NL" altLang="nl-NL"/>
              <a:t>Tweede niveau</a:t>
            </a:r>
          </a:p>
          <a:p>
            <a:pPr lvl="2"/>
            <a:r>
              <a:rPr lang="nl-NL" altLang="nl-NL"/>
              <a:t>Derde niveau</a:t>
            </a:r>
          </a:p>
          <a:p>
            <a:pPr lvl="3"/>
            <a:r>
              <a:rPr lang="nl-NL" altLang="nl-NL"/>
              <a:t>Vierde niveau</a:t>
            </a:r>
          </a:p>
          <a:p>
            <a:pPr lvl="4"/>
            <a:r>
              <a:rPr lang="nl-NL" altLang="nl-NL"/>
              <a:t>Vijfde niveau</a:t>
            </a:r>
            <a:endParaRPr lang="en-GB" altLang="nl-NL"/>
          </a:p>
        </p:txBody>
      </p:sp>
      <p:sp>
        <p:nvSpPr>
          <p:cNvPr id="1028" name="Rectangle 4">
            <a:extLst>
              <a:ext uri="{FF2B5EF4-FFF2-40B4-BE49-F238E27FC236}">
                <a16:creationId xmlns:a16="http://schemas.microsoft.com/office/drawing/2014/main" id="{7193AAA5-94F3-4346-884C-750B10925BAC}"/>
              </a:ext>
            </a:extLst>
          </p:cNvPr>
          <p:cNvSpPr>
            <a:spLocks noGrp="1" noChangeArrowheads="1"/>
          </p:cNvSpPr>
          <p:nvPr>
            <p:ph type="dt" sz="half" idx="2"/>
          </p:nvPr>
        </p:nvSpPr>
        <p:spPr bwMode="auto">
          <a:xfrm>
            <a:off x="8002588" y="6553200"/>
            <a:ext cx="855662" cy="304800"/>
          </a:xfrm>
          <a:prstGeom prst="rect">
            <a:avLst/>
          </a:prstGeom>
          <a:noFill/>
          <a:ln>
            <a:noFill/>
          </a:ln>
          <a:effectLst/>
        </p:spPr>
        <p:txBody>
          <a:bodyPr vert="horz" wrap="square" lIns="0" tIns="0" rIns="0" bIns="0" numCol="1" anchor="ctr" anchorCtr="0" compatLnSpc="1">
            <a:prstTxWarp prst="textNoShape">
              <a:avLst/>
            </a:prstTxWarp>
          </a:bodyPr>
          <a:lstStyle>
            <a:lvl1pPr algn="r" eaLnBrk="1" hangingPunct="1">
              <a:defRPr sz="1200">
                <a:solidFill>
                  <a:srgbClr val="FFFFFF"/>
                </a:solidFill>
                <a:latin typeface="+mn-lt"/>
                <a:cs typeface="Arial" panose="020B0604020202020204" pitchFamily="34" charset="0"/>
              </a:defRPr>
            </a:lvl1pPr>
          </a:lstStyle>
          <a:p>
            <a:pPr>
              <a:defRPr/>
            </a:pPr>
            <a:fld id="{CE6CF4CC-3CBD-4894-8DF1-D904F6C53B64}" type="datetime5">
              <a:rPr lang="en-US"/>
              <a:pPr>
                <a:defRPr/>
              </a:pPr>
              <a:t>1-Dec-21</a:t>
            </a:fld>
            <a:endParaRPr lang="en-GB" dirty="0"/>
          </a:p>
        </p:txBody>
      </p:sp>
      <p:sp>
        <p:nvSpPr>
          <p:cNvPr id="1029" name="Rectangle 5">
            <a:extLst>
              <a:ext uri="{FF2B5EF4-FFF2-40B4-BE49-F238E27FC236}">
                <a16:creationId xmlns:a16="http://schemas.microsoft.com/office/drawing/2014/main" id="{6358B789-2D78-4C65-B422-D6BAB4D2F6E3}"/>
              </a:ext>
            </a:extLst>
          </p:cNvPr>
          <p:cNvSpPr>
            <a:spLocks noGrp="1" noChangeArrowheads="1"/>
          </p:cNvSpPr>
          <p:nvPr>
            <p:ph type="ftr" sz="quarter" idx="3"/>
          </p:nvPr>
        </p:nvSpPr>
        <p:spPr bwMode="auto">
          <a:xfrm>
            <a:off x="1298575" y="6553200"/>
            <a:ext cx="4708525" cy="304800"/>
          </a:xfrm>
          <a:prstGeom prst="rect">
            <a:avLst/>
          </a:prstGeom>
          <a:noFill/>
          <a:ln>
            <a:noFill/>
          </a:ln>
          <a:effectLst/>
        </p:spPr>
        <p:txBody>
          <a:bodyPr vert="horz" wrap="square" lIns="0" tIns="0" rIns="0" bIns="0" numCol="1" anchor="ctr" anchorCtr="0" compatLnSpc="1">
            <a:prstTxWarp prst="textNoShape">
              <a:avLst/>
            </a:prstTxWarp>
          </a:bodyPr>
          <a:lstStyle>
            <a:lvl1pPr eaLnBrk="1" hangingPunct="1">
              <a:defRPr sz="1200">
                <a:solidFill>
                  <a:srgbClr val="FFFFFF"/>
                </a:solidFill>
                <a:latin typeface="+mn-lt"/>
                <a:cs typeface="Arial" panose="020B0604020202020204" pitchFamily="34" charset="0"/>
              </a:defRPr>
            </a:lvl1pPr>
          </a:lstStyle>
          <a:p>
            <a:pPr>
              <a:defRPr/>
            </a:pPr>
            <a:r>
              <a:rPr lang="en-GB"/>
              <a:t>FOS course 2017</a:t>
            </a:r>
          </a:p>
        </p:txBody>
      </p:sp>
      <p:sp>
        <p:nvSpPr>
          <p:cNvPr id="1030" name="Rectangle 6">
            <a:extLst>
              <a:ext uri="{FF2B5EF4-FFF2-40B4-BE49-F238E27FC236}">
                <a16:creationId xmlns:a16="http://schemas.microsoft.com/office/drawing/2014/main" id="{00730B39-2DE8-4F18-B285-F870B24951BB}"/>
              </a:ext>
            </a:extLst>
          </p:cNvPr>
          <p:cNvSpPr>
            <a:spLocks noGrp="1" noChangeArrowheads="1"/>
          </p:cNvSpPr>
          <p:nvPr>
            <p:ph type="sldNum" sz="quarter" idx="4"/>
          </p:nvPr>
        </p:nvSpPr>
        <p:spPr bwMode="auto">
          <a:xfrm>
            <a:off x="566738" y="6553200"/>
            <a:ext cx="542925" cy="304800"/>
          </a:xfrm>
          <a:prstGeom prst="rect">
            <a:avLst/>
          </a:prstGeom>
          <a:noFill/>
          <a:ln>
            <a:noFill/>
          </a:ln>
          <a:effectLst/>
        </p:spPr>
        <p:txBody>
          <a:bodyPr vert="horz" wrap="square" lIns="0" tIns="0" rIns="0" bIns="0" numCol="1" anchor="ctr" anchorCtr="0" compatLnSpc="1">
            <a:prstTxWarp prst="textNoShape">
              <a:avLst/>
            </a:prstTxWarp>
          </a:bodyPr>
          <a:lstStyle>
            <a:lvl1pPr eaLnBrk="1" hangingPunct="1">
              <a:defRPr sz="1200">
                <a:solidFill>
                  <a:srgbClr val="FFFFFF"/>
                </a:solidFill>
                <a:latin typeface="Calibri" panose="020F0502020204030204" pitchFamily="34" charset="0"/>
              </a:defRPr>
            </a:lvl1pPr>
          </a:lstStyle>
          <a:p>
            <a:pPr>
              <a:defRPr/>
            </a:pPr>
            <a:fld id="{B0F6C71D-C3E6-42E7-8566-EE8D63188950}" type="slidenum">
              <a:rPr lang="en-GB" altLang="nl-NL"/>
              <a:pPr>
                <a:defRPr/>
              </a:pPr>
              <a:t>‹#›</a:t>
            </a:fld>
            <a:endParaRPr lang="en-GB" altLang="nl-NL"/>
          </a:p>
        </p:txBody>
      </p:sp>
      <p:sp>
        <p:nvSpPr>
          <p:cNvPr id="11275" name="Rectangle 2">
            <a:extLst>
              <a:ext uri="{FF2B5EF4-FFF2-40B4-BE49-F238E27FC236}">
                <a16:creationId xmlns:a16="http://schemas.microsoft.com/office/drawing/2014/main" id="{B32E254A-F8AA-42E2-9907-5D775E9F6CF5}"/>
              </a:ext>
            </a:extLst>
          </p:cNvPr>
          <p:cNvSpPr>
            <a:spLocks noGrp="1" noChangeArrowheads="1"/>
          </p:cNvSpPr>
          <p:nvPr>
            <p:ph type="title"/>
          </p:nvPr>
        </p:nvSpPr>
        <p:spPr bwMode="auto">
          <a:xfrm>
            <a:off x="566738" y="0"/>
            <a:ext cx="6524625" cy="85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72000" numCol="1" anchor="b" anchorCtr="0" compatLnSpc="1">
            <a:prstTxWarp prst="textNoShape">
              <a:avLst/>
            </a:prstTxWarp>
          </a:bodyPr>
          <a:lstStyle/>
          <a:p>
            <a:pPr lvl="0"/>
            <a:r>
              <a:rPr lang="nl-NL" altLang="nl-NL"/>
              <a:t>Titelstijl van model bewerken</a:t>
            </a:r>
            <a:endParaRPr lang="en-GB" altLang="nl-NL"/>
          </a:p>
        </p:txBody>
      </p:sp>
    </p:spTree>
  </p:cSld>
  <p:clrMap bg1="dk2" tx1="lt1" bg2="dk1" tx2="lt2" accent1="accent1" accent2="accent2" accent3="accent3" accent4="accent4" accent5="accent5" accent6="accent6" hlink="hlink" folHlink="folHlink"/>
  <p:sldLayoutIdLst>
    <p:sldLayoutId id="2147508214" r:id="rId1"/>
    <p:sldLayoutId id="2147508215" r:id="rId2"/>
    <p:sldLayoutId id="2147508216" r:id="rId3"/>
    <p:sldLayoutId id="2147508217" r:id="rId4"/>
    <p:sldLayoutId id="2147508218" r:id="rId5"/>
    <p:sldLayoutId id="2147508219" r:id="rId6"/>
    <p:sldLayoutId id="2147508220" r:id="rId7"/>
    <p:sldLayoutId id="2147508089" r:id="rId8"/>
    <p:sldLayoutId id="2147508221" r:id="rId9"/>
    <p:sldLayoutId id="2147508222" r:id="rId10"/>
    <p:sldLayoutId id="2147508223" r:id="rId11"/>
    <p:sldLayoutId id="2147508224" r:id="rId12"/>
    <p:sldLayoutId id="2147508225" r:id="rId13"/>
  </p:sldLayoutIdLst>
  <p:hf sldNum="0" hdr="0" ftr="0" dt="0"/>
  <p:txStyles>
    <p:titleStyle>
      <a:lvl1pPr algn="l" rtl="0" eaLnBrk="0" fontAlgn="base" hangingPunct="0">
        <a:lnSpc>
          <a:spcPct val="96000"/>
        </a:lnSpc>
        <a:spcBef>
          <a:spcPct val="0"/>
        </a:spcBef>
        <a:spcAft>
          <a:spcPct val="0"/>
        </a:spcAft>
        <a:defRPr sz="2400" b="1">
          <a:solidFill>
            <a:schemeClr val="tx1"/>
          </a:solidFill>
          <a:latin typeface="+mj-lt"/>
          <a:ea typeface="+mj-ea"/>
          <a:cs typeface="+mj-cs"/>
        </a:defRPr>
      </a:lvl1pPr>
      <a:lvl2pPr algn="l" rtl="0" eaLnBrk="0" fontAlgn="base" hangingPunct="0">
        <a:lnSpc>
          <a:spcPct val="96000"/>
        </a:lnSpc>
        <a:spcBef>
          <a:spcPct val="0"/>
        </a:spcBef>
        <a:spcAft>
          <a:spcPct val="0"/>
        </a:spcAft>
        <a:defRPr sz="2400" b="1">
          <a:solidFill>
            <a:schemeClr val="tx1"/>
          </a:solidFill>
          <a:latin typeface="Calibri" panose="020F0502020204030204" pitchFamily="34" charset="0"/>
          <a:ea typeface="ＭＳ Ｐゴシック" charset="0"/>
        </a:defRPr>
      </a:lvl2pPr>
      <a:lvl3pPr algn="l" rtl="0" eaLnBrk="0" fontAlgn="base" hangingPunct="0">
        <a:lnSpc>
          <a:spcPct val="96000"/>
        </a:lnSpc>
        <a:spcBef>
          <a:spcPct val="0"/>
        </a:spcBef>
        <a:spcAft>
          <a:spcPct val="0"/>
        </a:spcAft>
        <a:defRPr sz="2400" b="1">
          <a:solidFill>
            <a:schemeClr val="tx1"/>
          </a:solidFill>
          <a:latin typeface="Calibri" panose="020F0502020204030204" pitchFamily="34" charset="0"/>
          <a:ea typeface="ＭＳ Ｐゴシック" charset="0"/>
        </a:defRPr>
      </a:lvl3pPr>
      <a:lvl4pPr algn="l" rtl="0" eaLnBrk="0" fontAlgn="base" hangingPunct="0">
        <a:lnSpc>
          <a:spcPct val="96000"/>
        </a:lnSpc>
        <a:spcBef>
          <a:spcPct val="0"/>
        </a:spcBef>
        <a:spcAft>
          <a:spcPct val="0"/>
        </a:spcAft>
        <a:defRPr sz="2400" b="1">
          <a:solidFill>
            <a:schemeClr val="tx1"/>
          </a:solidFill>
          <a:latin typeface="Calibri" panose="020F0502020204030204" pitchFamily="34" charset="0"/>
          <a:ea typeface="ＭＳ Ｐゴシック" charset="0"/>
        </a:defRPr>
      </a:lvl4pPr>
      <a:lvl5pPr algn="l" rtl="0" eaLnBrk="0" fontAlgn="base" hangingPunct="0">
        <a:lnSpc>
          <a:spcPct val="96000"/>
        </a:lnSpc>
        <a:spcBef>
          <a:spcPct val="0"/>
        </a:spcBef>
        <a:spcAft>
          <a:spcPct val="0"/>
        </a:spcAft>
        <a:defRPr sz="2400" b="1">
          <a:solidFill>
            <a:schemeClr val="tx1"/>
          </a:solidFill>
          <a:latin typeface="Calibri" panose="020F0502020204030204" pitchFamily="34" charset="0"/>
          <a:ea typeface="ＭＳ Ｐゴシック" charset="0"/>
        </a:defRPr>
      </a:lvl5pPr>
      <a:lvl6pPr marL="457200" algn="l" rtl="0" eaLnBrk="1" fontAlgn="base" hangingPunct="1">
        <a:lnSpc>
          <a:spcPct val="96000"/>
        </a:lnSpc>
        <a:spcBef>
          <a:spcPct val="0"/>
        </a:spcBef>
        <a:spcAft>
          <a:spcPct val="0"/>
        </a:spcAft>
        <a:defRPr sz="2600" i="1">
          <a:solidFill>
            <a:schemeClr val="tx2"/>
          </a:solidFill>
          <a:latin typeface="Times" charset="0"/>
          <a:ea typeface="ＭＳ Ｐゴシック" charset="0"/>
        </a:defRPr>
      </a:lvl6pPr>
      <a:lvl7pPr marL="914400" algn="l" rtl="0" eaLnBrk="1" fontAlgn="base" hangingPunct="1">
        <a:lnSpc>
          <a:spcPct val="96000"/>
        </a:lnSpc>
        <a:spcBef>
          <a:spcPct val="0"/>
        </a:spcBef>
        <a:spcAft>
          <a:spcPct val="0"/>
        </a:spcAft>
        <a:defRPr sz="2600" i="1">
          <a:solidFill>
            <a:schemeClr val="tx2"/>
          </a:solidFill>
          <a:latin typeface="Times" charset="0"/>
          <a:ea typeface="ＭＳ Ｐゴシック" charset="0"/>
        </a:defRPr>
      </a:lvl7pPr>
      <a:lvl8pPr marL="1371600" algn="l" rtl="0" eaLnBrk="1" fontAlgn="base" hangingPunct="1">
        <a:lnSpc>
          <a:spcPct val="96000"/>
        </a:lnSpc>
        <a:spcBef>
          <a:spcPct val="0"/>
        </a:spcBef>
        <a:spcAft>
          <a:spcPct val="0"/>
        </a:spcAft>
        <a:defRPr sz="2600" i="1">
          <a:solidFill>
            <a:schemeClr val="tx2"/>
          </a:solidFill>
          <a:latin typeface="Times" charset="0"/>
          <a:ea typeface="ＭＳ Ｐゴシック" charset="0"/>
        </a:defRPr>
      </a:lvl8pPr>
      <a:lvl9pPr marL="1828800" algn="l" rtl="0" eaLnBrk="1" fontAlgn="base" hangingPunct="1">
        <a:lnSpc>
          <a:spcPct val="96000"/>
        </a:lnSpc>
        <a:spcBef>
          <a:spcPct val="0"/>
        </a:spcBef>
        <a:spcAft>
          <a:spcPct val="0"/>
        </a:spcAft>
        <a:defRPr sz="2600" i="1">
          <a:solidFill>
            <a:schemeClr val="tx2"/>
          </a:solidFill>
          <a:latin typeface="Times" charset="0"/>
          <a:ea typeface="ＭＳ Ｐゴシック" charset="0"/>
        </a:defRPr>
      </a:lvl9pPr>
    </p:titleStyle>
    <p:bodyStyle>
      <a:lvl1pPr marL="342900" indent="-342900" algn="l" rtl="0" eaLnBrk="0" fontAlgn="base" hangingPunct="0">
        <a:lnSpc>
          <a:spcPct val="120000"/>
        </a:lnSpc>
        <a:spcBef>
          <a:spcPct val="0"/>
        </a:spcBef>
        <a:spcAft>
          <a:spcPct val="0"/>
        </a:spcAft>
        <a:defRPr sz="2000">
          <a:solidFill>
            <a:srgbClr val="000000"/>
          </a:solidFill>
          <a:latin typeface="+mn-lt"/>
          <a:ea typeface="+mn-ea"/>
          <a:cs typeface="+mn-cs"/>
        </a:defRPr>
      </a:lvl1pPr>
      <a:lvl2pPr marL="742950" indent="-930275" algn="l" rtl="0" eaLnBrk="0" fontAlgn="base" hangingPunct="0">
        <a:lnSpc>
          <a:spcPct val="120000"/>
        </a:lnSpc>
        <a:spcBef>
          <a:spcPct val="20000"/>
        </a:spcBef>
        <a:spcAft>
          <a:spcPct val="0"/>
        </a:spcAft>
        <a:buFont typeface="Times" panose="02020603050405020304" pitchFamily="18" charset="0"/>
        <a:buChar char="•"/>
        <a:defRPr sz="2000">
          <a:solidFill>
            <a:srgbClr val="000000"/>
          </a:solidFill>
          <a:latin typeface="+mn-lt"/>
          <a:ea typeface="+mn-ea"/>
        </a:defRPr>
      </a:lvl2pPr>
      <a:lvl3pPr marL="358775" indent="-185738" algn="l" rtl="0"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mn-lt"/>
          <a:ea typeface="+mn-ea"/>
        </a:defRPr>
      </a:lvl3pPr>
      <a:lvl4pPr marL="719138" indent="-195263" algn="l" rtl="0"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mn-lt"/>
          <a:ea typeface="+mn-ea"/>
        </a:defRPr>
      </a:lvl4pPr>
      <a:lvl5pPr marL="1079500" indent="-192088" algn="l" rtl="0"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mn-lt"/>
          <a:ea typeface="+mn-ea"/>
        </a:defRPr>
      </a:lvl5pPr>
      <a:lvl6pPr marL="2366963" indent="-192088" algn="l" rtl="0" eaLnBrk="1" fontAlgn="base" hangingPunct="1">
        <a:lnSpc>
          <a:spcPct val="120000"/>
        </a:lnSpc>
        <a:spcBef>
          <a:spcPct val="20000"/>
        </a:spcBef>
        <a:spcAft>
          <a:spcPct val="0"/>
        </a:spcAft>
        <a:buFont typeface="Times" charset="0"/>
        <a:buChar char="•"/>
        <a:defRPr>
          <a:solidFill>
            <a:schemeClr val="bg2"/>
          </a:solidFill>
          <a:latin typeface="+mn-lt"/>
          <a:ea typeface="+mn-ea"/>
        </a:defRPr>
      </a:lvl6pPr>
      <a:lvl7pPr marL="2824163" indent="-192088" algn="l" rtl="0" eaLnBrk="1" fontAlgn="base" hangingPunct="1">
        <a:lnSpc>
          <a:spcPct val="120000"/>
        </a:lnSpc>
        <a:spcBef>
          <a:spcPct val="20000"/>
        </a:spcBef>
        <a:spcAft>
          <a:spcPct val="0"/>
        </a:spcAft>
        <a:buFont typeface="Times" charset="0"/>
        <a:buChar char="•"/>
        <a:defRPr>
          <a:solidFill>
            <a:schemeClr val="bg2"/>
          </a:solidFill>
          <a:latin typeface="+mn-lt"/>
          <a:ea typeface="+mn-ea"/>
        </a:defRPr>
      </a:lvl7pPr>
      <a:lvl8pPr marL="3281363" indent="-192088" algn="l" rtl="0" eaLnBrk="1" fontAlgn="base" hangingPunct="1">
        <a:lnSpc>
          <a:spcPct val="120000"/>
        </a:lnSpc>
        <a:spcBef>
          <a:spcPct val="20000"/>
        </a:spcBef>
        <a:spcAft>
          <a:spcPct val="0"/>
        </a:spcAft>
        <a:buFont typeface="Times" charset="0"/>
        <a:buChar char="•"/>
        <a:defRPr>
          <a:solidFill>
            <a:schemeClr val="bg2"/>
          </a:solidFill>
          <a:latin typeface="+mn-lt"/>
          <a:ea typeface="+mn-ea"/>
        </a:defRPr>
      </a:lvl8pPr>
      <a:lvl9pPr marL="3738563" indent="-192088" algn="l" rtl="0" eaLnBrk="1" fontAlgn="base" hangingPunct="1">
        <a:lnSpc>
          <a:spcPct val="120000"/>
        </a:lnSpc>
        <a:spcBef>
          <a:spcPct val="20000"/>
        </a:spcBef>
        <a:spcAft>
          <a:spcPct val="0"/>
        </a:spcAft>
        <a:buFont typeface="Times" charset="0"/>
        <a:buChar char="•"/>
        <a:defRPr>
          <a:solidFill>
            <a:schemeClr val="bg2"/>
          </a:solidFill>
          <a:latin typeface="+mn-lt"/>
          <a:ea typeface="+mn-ea"/>
        </a:defRPr>
      </a:lvl9pPr>
    </p:bodyStyle>
    <p:otherStyle>
      <a:defPPr>
        <a:defRPr lang="nl-NL"/>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 name="Rechthoek 9">
            <a:extLst>
              <a:ext uri="{FF2B5EF4-FFF2-40B4-BE49-F238E27FC236}">
                <a16:creationId xmlns:a16="http://schemas.microsoft.com/office/drawing/2014/main" id="{37B77624-3A46-4D22-B6B9-BC7A65F9FB5A}"/>
              </a:ext>
            </a:extLst>
          </p:cNvPr>
          <p:cNvSpPr/>
          <p:nvPr/>
        </p:nvSpPr>
        <p:spPr bwMode="auto">
          <a:xfrm>
            <a:off x="8002588" y="6553200"/>
            <a:ext cx="1141412" cy="304800"/>
          </a:xfrm>
          <a:prstGeom prst="rect">
            <a:avLst/>
          </a:prstGeom>
          <a:solidFill>
            <a:schemeClr val="accent3"/>
          </a:solidFill>
          <a:ln w="9525" cap="flat" cmpd="sng" algn="ctr">
            <a:noFill/>
            <a:prstDash val="solid"/>
            <a:round/>
            <a:headEnd type="none" w="med" len="med"/>
            <a:tailEnd type="none" w="med" len="med"/>
          </a:ln>
          <a:effectLst/>
        </p:spPr>
        <p:txBody>
          <a:bodyPr/>
          <a:lstStyle/>
          <a:p>
            <a:pPr eaLnBrk="1" hangingPunct="1">
              <a:defRPr/>
            </a:pPr>
            <a:endParaRPr lang="nl-NL">
              <a:solidFill>
                <a:srgbClr val="FFFFFF"/>
              </a:solidFill>
            </a:endParaRPr>
          </a:p>
        </p:txBody>
      </p:sp>
      <p:sp>
        <p:nvSpPr>
          <p:cNvPr id="15363" name="Rechthoek 10">
            <a:extLst>
              <a:ext uri="{FF2B5EF4-FFF2-40B4-BE49-F238E27FC236}">
                <a16:creationId xmlns:a16="http://schemas.microsoft.com/office/drawing/2014/main" id="{685E8EED-7B75-4B48-985D-44D8AA4FB167}"/>
              </a:ext>
            </a:extLst>
          </p:cNvPr>
          <p:cNvSpPr>
            <a:spLocks noChangeArrowheads="1"/>
          </p:cNvSpPr>
          <p:nvPr/>
        </p:nvSpPr>
        <p:spPr bwMode="auto">
          <a:xfrm>
            <a:off x="1143000" y="6553200"/>
            <a:ext cx="6859588" cy="304800"/>
          </a:xfrm>
          <a:prstGeom prst="rect">
            <a:avLst/>
          </a:prstGeom>
          <a:solidFill>
            <a:schemeClr val="accent1"/>
          </a:solidFill>
          <a:ln>
            <a:noFill/>
          </a:ln>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endParaRPr lang="nl-NL" altLang="nl-NL">
              <a:solidFill>
                <a:srgbClr val="FFFFFF"/>
              </a:solidFill>
            </a:endParaRPr>
          </a:p>
        </p:txBody>
      </p:sp>
      <p:sp>
        <p:nvSpPr>
          <p:cNvPr id="15364" name="Rechthoek 11">
            <a:extLst>
              <a:ext uri="{FF2B5EF4-FFF2-40B4-BE49-F238E27FC236}">
                <a16:creationId xmlns:a16="http://schemas.microsoft.com/office/drawing/2014/main" id="{84F227CA-10BF-4335-BE8F-6A3A3893F92A}"/>
              </a:ext>
            </a:extLst>
          </p:cNvPr>
          <p:cNvSpPr>
            <a:spLocks noChangeArrowheads="1"/>
          </p:cNvSpPr>
          <p:nvPr/>
        </p:nvSpPr>
        <p:spPr bwMode="auto">
          <a:xfrm>
            <a:off x="0" y="6553200"/>
            <a:ext cx="1143000" cy="304800"/>
          </a:xfrm>
          <a:prstGeom prst="rect">
            <a:avLst/>
          </a:prstGeom>
          <a:solidFill>
            <a:schemeClr val="tx2"/>
          </a:solidFill>
          <a:ln>
            <a:noFill/>
          </a:ln>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endParaRPr lang="nl-NL" altLang="nl-NL">
              <a:solidFill>
                <a:srgbClr val="FFFFFF"/>
              </a:solidFill>
            </a:endParaRPr>
          </a:p>
        </p:txBody>
      </p:sp>
      <p:sp>
        <p:nvSpPr>
          <p:cNvPr id="15365" name="Rechthoek 12">
            <a:extLst>
              <a:ext uri="{FF2B5EF4-FFF2-40B4-BE49-F238E27FC236}">
                <a16:creationId xmlns:a16="http://schemas.microsoft.com/office/drawing/2014/main" id="{935CC83F-C554-4CCF-BFF9-9D064A029211}"/>
              </a:ext>
            </a:extLst>
          </p:cNvPr>
          <p:cNvSpPr>
            <a:spLocks noChangeArrowheads="1"/>
          </p:cNvSpPr>
          <p:nvPr/>
        </p:nvSpPr>
        <p:spPr bwMode="auto">
          <a:xfrm>
            <a:off x="6861175" y="6553200"/>
            <a:ext cx="1141413" cy="304800"/>
          </a:xfrm>
          <a:prstGeom prst="rect">
            <a:avLst/>
          </a:prstGeom>
          <a:solidFill>
            <a:schemeClr val="accent2"/>
          </a:solidFill>
          <a:ln>
            <a:noFill/>
          </a:ln>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endParaRPr lang="nl-NL" altLang="nl-NL">
              <a:solidFill>
                <a:srgbClr val="FFFFFF"/>
              </a:solidFill>
            </a:endParaRPr>
          </a:p>
        </p:txBody>
      </p:sp>
      <p:pic>
        <p:nvPicPr>
          <p:cNvPr id="13318" name="Afbeelding 3" descr="bovenbalk PPT 2b.pdf">
            <a:extLst>
              <a:ext uri="{FF2B5EF4-FFF2-40B4-BE49-F238E27FC236}">
                <a16:creationId xmlns:a16="http://schemas.microsoft.com/office/drawing/2014/main" id="{18CF487D-CAF1-4DAB-9045-EB4FECF5E00E}"/>
              </a:ext>
            </a:extLst>
          </p:cNvPr>
          <p:cNvPicPr>
            <a:picLocks noChangeAspect="1"/>
          </p:cNvPicPr>
          <p:nvPr/>
        </p:nvPicPr>
        <p:blipFill>
          <a:blip r:embed="rId15">
            <a:extLst>
              <a:ext uri="{28A0092B-C50C-407E-A947-70E740481C1C}">
                <a14:useLocalDpi xmlns:a14="http://schemas.microsoft.com/office/drawing/2010/main"/>
              </a:ext>
            </a:extLst>
          </a:blip>
          <a:srcRect/>
          <a:stretch>
            <a:fillRect/>
          </a:stretch>
        </p:blipFill>
        <p:spPr bwMode="auto">
          <a:xfrm>
            <a:off x="0" y="0"/>
            <a:ext cx="9144000"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9" name="Rectangle 3">
            <a:extLst>
              <a:ext uri="{FF2B5EF4-FFF2-40B4-BE49-F238E27FC236}">
                <a16:creationId xmlns:a16="http://schemas.microsoft.com/office/drawing/2014/main" id="{EB7ACABB-B0E8-4E84-8FFD-0884C10AEBF6}"/>
              </a:ext>
            </a:extLst>
          </p:cNvPr>
          <p:cNvSpPr>
            <a:spLocks noGrp="1" noChangeArrowheads="1"/>
          </p:cNvSpPr>
          <p:nvPr>
            <p:ph type="body" idx="1"/>
          </p:nvPr>
        </p:nvSpPr>
        <p:spPr bwMode="auto">
          <a:xfrm>
            <a:off x="566738" y="1144588"/>
            <a:ext cx="8291512" cy="5113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nl-NL" altLang="nl-NL"/>
              <a:t>Klik om de tekststijl van het model te bewerken</a:t>
            </a:r>
          </a:p>
          <a:p>
            <a:pPr lvl="1"/>
            <a:r>
              <a:rPr lang="nl-NL" altLang="nl-NL"/>
              <a:t>Tweede niveau</a:t>
            </a:r>
          </a:p>
          <a:p>
            <a:pPr lvl="2"/>
            <a:r>
              <a:rPr lang="nl-NL" altLang="nl-NL"/>
              <a:t>Derde niveau</a:t>
            </a:r>
          </a:p>
          <a:p>
            <a:pPr lvl="3"/>
            <a:r>
              <a:rPr lang="nl-NL" altLang="nl-NL"/>
              <a:t>Vierde niveau</a:t>
            </a:r>
          </a:p>
          <a:p>
            <a:pPr lvl="4"/>
            <a:r>
              <a:rPr lang="nl-NL" altLang="nl-NL"/>
              <a:t>Vijfde niveau</a:t>
            </a:r>
            <a:endParaRPr lang="en-GB" altLang="nl-NL"/>
          </a:p>
        </p:txBody>
      </p:sp>
      <p:sp>
        <p:nvSpPr>
          <p:cNvPr id="1028" name="Rectangle 4">
            <a:extLst>
              <a:ext uri="{FF2B5EF4-FFF2-40B4-BE49-F238E27FC236}">
                <a16:creationId xmlns:a16="http://schemas.microsoft.com/office/drawing/2014/main" id="{B74195F9-6F6D-4B94-95D4-C5525FEA2831}"/>
              </a:ext>
            </a:extLst>
          </p:cNvPr>
          <p:cNvSpPr>
            <a:spLocks noGrp="1" noChangeArrowheads="1"/>
          </p:cNvSpPr>
          <p:nvPr>
            <p:ph type="dt" sz="half" idx="2"/>
          </p:nvPr>
        </p:nvSpPr>
        <p:spPr bwMode="auto">
          <a:xfrm>
            <a:off x="8002588" y="6553200"/>
            <a:ext cx="855662" cy="304800"/>
          </a:xfrm>
          <a:prstGeom prst="rect">
            <a:avLst/>
          </a:prstGeom>
          <a:noFill/>
          <a:ln>
            <a:noFill/>
          </a:ln>
          <a:effectLst/>
        </p:spPr>
        <p:txBody>
          <a:bodyPr vert="horz" wrap="square" lIns="0" tIns="0" rIns="0" bIns="0" numCol="1" anchor="ctr" anchorCtr="0" compatLnSpc="1">
            <a:prstTxWarp prst="textNoShape">
              <a:avLst/>
            </a:prstTxWarp>
          </a:bodyPr>
          <a:lstStyle>
            <a:lvl1pPr algn="r" eaLnBrk="1" hangingPunct="1">
              <a:defRPr sz="1200">
                <a:solidFill>
                  <a:srgbClr val="FFFFFF"/>
                </a:solidFill>
                <a:latin typeface="+mn-lt"/>
                <a:cs typeface="Arial" panose="020B0604020202020204" pitchFamily="34" charset="0"/>
              </a:defRPr>
            </a:lvl1pPr>
          </a:lstStyle>
          <a:p>
            <a:pPr>
              <a:defRPr/>
            </a:pPr>
            <a:fld id="{8074B6B0-8673-4D92-8A57-FD87945266DF}" type="datetime6">
              <a:rPr lang="en-US"/>
              <a:pPr>
                <a:defRPr/>
              </a:pPr>
              <a:t>December 21</a:t>
            </a:fld>
            <a:endParaRPr lang="en-GB" dirty="0"/>
          </a:p>
        </p:txBody>
      </p:sp>
      <p:sp>
        <p:nvSpPr>
          <p:cNvPr id="1029" name="Rectangle 5">
            <a:extLst>
              <a:ext uri="{FF2B5EF4-FFF2-40B4-BE49-F238E27FC236}">
                <a16:creationId xmlns:a16="http://schemas.microsoft.com/office/drawing/2014/main" id="{4550817F-1E17-4856-812D-639A7DFEA5A9}"/>
              </a:ext>
            </a:extLst>
          </p:cNvPr>
          <p:cNvSpPr>
            <a:spLocks noGrp="1" noChangeArrowheads="1"/>
          </p:cNvSpPr>
          <p:nvPr>
            <p:ph type="ftr" sz="quarter" idx="3"/>
          </p:nvPr>
        </p:nvSpPr>
        <p:spPr bwMode="auto">
          <a:xfrm>
            <a:off x="1298575" y="6553200"/>
            <a:ext cx="4708525" cy="304800"/>
          </a:xfrm>
          <a:prstGeom prst="rect">
            <a:avLst/>
          </a:prstGeom>
          <a:noFill/>
          <a:ln>
            <a:noFill/>
          </a:ln>
          <a:effectLst/>
        </p:spPr>
        <p:txBody>
          <a:bodyPr vert="horz" wrap="square" lIns="0" tIns="0" rIns="0" bIns="0" numCol="1" anchor="ctr" anchorCtr="0" compatLnSpc="1">
            <a:prstTxWarp prst="textNoShape">
              <a:avLst/>
            </a:prstTxWarp>
          </a:bodyPr>
          <a:lstStyle>
            <a:lvl1pPr eaLnBrk="1" hangingPunct="1">
              <a:defRPr sz="1200">
                <a:solidFill>
                  <a:srgbClr val="FFFFFF"/>
                </a:solidFill>
                <a:latin typeface="+mn-lt"/>
                <a:cs typeface="Arial" panose="020B0604020202020204" pitchFamily="34" charset="0"/>
              </a:defRPr>
            </a:lvl1pPr>
          </a:lstStyle>
          <a:p>
            <a:pPr>
              <a:defRPr/>
            </a:pPr>
            <a:r>
              <a:rPr lang="en-GB"/>
              <a:t>Biogerontolgy Dublin 2018</a:t>
            </a:r>
          </a:p>
        </p:txBody>
      </p:sp>
      <p:sp>
        <p:nvSpPr>
          <p:cNvPr id="1030" name="Rectangle 6">
            <a:extLst>
              <a:ext uri="{FF2B5EF4-FFF2-40B4-BE49-F238E27FC236}">
                <a16:creationId xmlns:a16="http://schemas.microsoft.com/office/drawing/2014/main" id="{4143351B-DC7C-4686-91BE-25CC00851E79}"/>
              </a:ext>
            </a:extLst>
          </p:cNvPr>
          <p:cNvSpPr>
            <a:spLocks noGrp="1" noChangeArrowheads="1"/>
          </p:cNvSpPr>
          <p:nvPr>
            <p:ph type="sldNum" sz="quarter" idx="4"/>
          </p:nvPr>
        </p:nvSpPr>
        <p:spPr bwMode="auto">
          <a:xfrm>
            <a:off x="566738" y="6553200"/>
            <a:ext cx="542925" cy="304800"/>
          </a:xfrm>
          <a:prstGeom prst="rect">
            <a:avLst/>
          </a:prstGeom>
          <a:noFill/>
          <a:ln>
            <a:noFill/>
          </a:ln>
          <a:effectLst/>
        </p:spPr>
        <p:txBody>
          <a:bodyPr vert="horz" wrap="square" lIns="0" tIns="0" rIns="0" bIns="0" numCol="1" anchor="ctr" anchorCtr="0" compatLnSpc="1">
            <a:prstTxWarp prst="textNoShape">
              <a:avLst/>
            </a:prstTxWarp>
          </a:bodyPr>
          <a:lstStyle>
            <a:lvl1pPr eaLnBrk="1" hangingPunct="1">
              <a:defRPr sz="1200">
                <a:solidFill>
                  <a:srgbClr val="FFFFFF"/>
                </a:solidFill>
                <a:latin typeface="Calibri" panose="020F0502020204030204" pitchFamily="34" charset="0"/>
              </a:defRPr>
            </a:lvl1pPr>
          </a:lstStyle>
          <a:p>
            <a:pPr>
              <a:defRPr/>
            </a:pPr>
            <a:fld id="{0B281934-6CFE-4783-A07B-954DAD2457E7}" type="slidenum">
              <a:rPr lang="en-GB" altLang="nl-NL"/>
              <a:pPr>
                <a:defRPr/>
              </a:pPr>
              <a:t>‹#›</a:t>
            </a:fld>
            <a:endParaRPr lang="en-GB" altLang="nl-NL"/>
          </a:p>
        </p:txBody>
      </p:sp>
      <p:sp>
        <p:nvSpPr>
          <p:cNvPr id="13323" name="Rectangle 2">
            <a:extLst>
              <a:ext uri="{FF2B5EF4-FFF2-40B4-BE49-F238E27FC236}">
                <a16:creationId xmlns:a16="http://schemas.microsoft.com/office/drawing/2014/main" id="{77C011A5-A0FF-4330-B955-ACD4395D58C6}"/>
              </a:ext>
            </a:extLst>
          </p:cNvPr>
          <p:cNvSpPr>
            <a:spLocks noGrp="1" noChangeArrowheads="1"/>
          </p:cNvSpPr>
          <p:nvPr>
            <p:ph type="title"/>
          </p:nvPr>
        </p:nvSpPr>
        <p:spPr bwMode="auto">
          <a:xfrm>
            <a:off x="566738" y="0"/>
            <a:ext cx="6524625" cy="85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72000" numCol="1" anchor="b" anchorCtr="0" compatLnSpc="1">
            <a:prstTxWarp prst="textNoShape">
              <a:avLst/>
            </a:prstTxWarp>
          </a:bodyPr>
          <a:lstStyle/>
          <a:p>
            <a:pPr lvl="0"/>
            <a:r>
              <a:rPr lang="nl-NL" altLang="nl-NL"/>
              <a:t>Titelstijl van model bewerken</a:t>
            </a:r>
            <a:endParaRPr lang="en-GB" altLang="nl-NL"/>
          </a:p>
        </p:txBody>
      </p:sp>
    </p:spTree>
  </p:cSld>
  <p:clrMap bg1="dk2" tx1="lt1" bg2="dk1" tx2="lt2" accent1="accent1" accent2="accent2" accent3="accent3" accent4="accent4" accent5="accent5" accent6="accent6" hlink="hlink" folHlink="folHlink"/>
  <p:sldLayoutIdLst>
    <p:sldLayoutId id="2147508226" r:id="rId1"/>
    <p:sldLayoutId id="2147508227" r:id="rId2"/>
    <p:sldLayoutId id="2147508228" r:id="rId3"/>
    <p:sldLayoutId id="2147508229" r:id="rId4"/>
    <p:sldLayoutId id="2147508230" r:id="rId5"/>
    <p:sldLayoutId id="2147508231" r:id="rId6"/>
    <p:sldLayoutId id="2147508232" r:id="rId7"/>
    <p:sldLayoutId id="2147508101" r:id="rId8"/>
    <p:sldLayoutId id="2147508233" r:id="rId9"/>
    <p:sldLayoutId id="2147508234" r:id="rId10"/>
    <p:sldLayoutId id="2147508235" r:id="rId11"/>
    <p:sldLayoutId id="2147508236" r:id="rId12"/>
    <p:sldLayoutId id="2147508237" r:id="rId13"/>
  </p:sldLayoutIdLst>
  <p:hf sldNum="0" hdr="0"/>
  <p:txStyles>
    <p:titleStyle>
      <a:lvl1pPr algn="l" rtl="0" eaLnBrk="0" fontAlgn="base" hangingPunct="0">
        <a:lnSpc>
          <a:spcPct val="96000"/>
        </a:lnSpc>
        <a:spcBef>
          <a:spcPct val="0"/>
        </a:spcBef>
        <a:spcAft>
          <a:spcPct val="0"/>
        </a:spcAft>
        <a:defRPr sz="2400" b="1">
          <a:solidFill>
            <a:schemeClr val="tx1"/>
          </a:solidFill>
          <a:latin typeface="+mj-lt"/>
          <a:ea typeface="+mj-ea"/>
          <a:cs typeface="+mj-cs"/>
        </a:defRPr>
      </a:lvl1pPr>
      <a:lvl2pPr algn="l" rtl="0" eaLnBrk="0" fontAlgn="base" hangingPunct="0">
        <a:lnSpc>
          <a:spcPct val="96000"/>
        </a:lnSpc>
        <a:spcBef>
          <a:spcPct val="0"/>
        </a:spcBef>
        <a:spcAft>
          <a:spcPct val="0"/>
        </a:spcAft>
        <a:defRPr sz="2400" b="1">
          <a:solidFill>
            <a:schemeClr val="tx1"/>
          </a:solidFill>
          <a:latin typeface="Calibri" panose="020F0502020204030204" pitchFamily="34" charset="0"/>
          <a:ea typeface="ＭＳ Ｐゴシック" charset="0"/>
        </a:defRPr>
      </a:lvl2pPr>
      <a:lvl3pPr algn="l" rtl="0" eaLnBrk="0" fontAlgn="base" hangingPunct="0">
        <a:lnSpc>
          <a:spcPct val="96000"/>
        </a:lnSpc>
        <a:spcBef>
          <a:spcPct val="0"/>
        </a:spcBef>
        <a:spcAft>
          <a:spcPct val="0"/>
        </a:spcAft>
        <a:defRPr sz="2400" b="1">
          <a:solidFill>
            <a:schemeClr val="tx1"/>
          </a:solidFill>
          <a:latin typeface="Calibri" panose="020F0502020204030204" pitchFamily="34" charset="0"/>
          <a:ea typeface="ＭＳ Ｐゴシック" charset="0"/>
        </a:defRPr>
      </a:lvl3pPr>
      <a:lvl4pPr algn="l" rtl="0" eaLnBrk="0" fontAlgn="base" hangingPunct="0">
        <a:lnSpc>
          <a:spcPct val="96000"/>
        </a:lnSpc>
        <a:spcBef>
          <a:spcPct val="0"/>
        </a:spcBef>
        <a:spcAft>
          <a:spcPct val="0"/>
        </a:spcAft>
        <a:defRPr sz="2400" b="1">
          <a:solidFill>
            <a:schemeClr val="tx1"/>
          </a:solidFill>
          <a:latin typeface="Calibri" panose="020F0502020204030204" pitchFamily="34" charset="0"/>
          <a:ea typeface="ＭＳ Ｐゴシック" charset="0"/>
        </a:defRPr>
      </a:lvl4pPr>
      <a:lvl5pPr algn="l" rtl="0" eaLnBrk="0" fontAlgn="base" hangingPunct="0">
        <a:lnSpc>
          <a:spcPct val="96000"/>
        </a:lnSpc>
        <a:spcBef>
          <a:spcPct val="0"/>
        </a:spcBef>
        <a:spcAft>
          <a:spcPct val="0"/>
        </a:spcAft>
        <a:defRPr sz="2400" b="1">
          <a:solidFill>
            <a:schemeClr val="tx1"/>
          </a:solidFill>
          <a:latin typeface="Calibri" panose="020F0502020204030204" pitchFamily="34" charset="0"/>
          <a:ea typeface="ＭＳ Ｐゴシック" charset="0"/>
        </a:defRPr>
      </a:lvl5pPr>
      <a:lvl6pPr marL="457200" algn="l" rtl="0" eaLnBrk="1" fontAlgn="base" hangingPunct="1">
        <a:lnSpc>
          <a:spcPct val="96000"/>
        </a:lnSpc>
        <a:spcBef>
          <a:spcPct val="0"/>
        </a:spcBef>
        <a:spcAft>
          <a:spcPct val="0"/>
        </a:spcAft>
        <a:defRPr sz="2600" i="1">
          <a:solidFill>
            <a:schemeClr val="tx2"/>
          </a:solidFill>
          <a:latin typeface="Times" charset="0"/>
          <a:ea typeface="ＭＳ Ｐゴシック" charset="0"/>
        </a:defRPr>
      </a:lvl6pPr>
      <a:lvl7pPr marL="914400" algn="l" rtl="0" eaLnBrk="1" fontAlgn="base" hangingPunct="1">
        <a:lnSpc>
          <a:spcPct val="96000"/>
        </a:lnSpc>
        <a:spcBef>
          <a:spcPct val="0"/>
        </a:spcBef>
        <a:spcAft>
          <a:spcPct val="0"/>
        </a:spcAft>
        <a:defRPr sz="2600" i="1">
          <a:solidFill>
            <a:schemeClr val="tx2"/>
          </a:solidFill>
          <a:latin typeface="Times" charset="0"/>
          <a:ea typeface="ＭＳ Ｐゴシック" charset="0"/>
        </a:defRPr>
      </a:lvl7pPr>
      <a:lvl8pPr marL="1371600" algn="l" rtl="0" eaLnBrk="1" fontAlgn="base" hangingPunct="1">
        <a:lnSpc>
          <a:spcPct val="96000"/>
        </a:lnSpc>
        <a:spcBef>
          <a:spcPct val="0"/>
        </a:spcBef>
        <a:spcAft>
          <a:spcPct val="0"/>
        </a:spcAft>
        <a:defRPr sz="2600" i="1">
          <a:solidFill>
            <a:schemeClr val="tx2"/>
          </a:solidFill>
          <a:latin typeface="Times" charset="0"/>
          <a:ea typeface="ＭＳ Ｐゴシック" charset="0"/>
        </a:defRPr>
      </a:lvl8pPr>
      <a:lvl9pPr marL="1828800" algn="l" rtl="0" eaLnBrk="1" fontAlgn="base" hangingPunct="1">
        <a:lnSpc>
          <a:spcPct val="96000"/>
        </a:lnSpc>
        <a:spcBef>
          <a:spcPct val="0"/>
        </a:spcBef>
        <a:spcAft>
          <a:spcPct val="0"/>
        </a:spcAft>
        <a:defRPr sz="2600" i="1">
          <a:solidFill>
            <a:schemeClr val="tx2"/>
          </a:solidFill>
          <a:latin typeface="Times" charset="0"/>
          <a:ea typeface="ＭＳ Ｐゴシック" charset="0"/>
        </a:defRPr>
      </a:lvl9pPr>
    </p:titleStyle>
    <p:bodyStyle>
      <a:lvl1pPr marL="342900" indent="-342900" algn="l" rtl="0" eaLnBrk="0" fontAlgn="base" hangingPunct="0">
        <a:lnSpc>
          <a:spcPct val="120000"/>
        </a:lnSpc>
        <a:spcBef>
          <a:spcPct val="0"/>
        </a:spcBef>
        <a:spcAft>
          <a:spcPct val="0"/>
        </a:spcAft>
        <a:defRPr sz="2000">
          <a:solidFill>
            <a:srgbClr val="000000"/>
          </a:solidFill>
          <a:latin typeface="+mn-lt"/>
          <a:ea typeface="+mn-ea"/>
          <a:cs typeface="+mn-cs"/>
        </a:defRPr>
      </a:lvl1pPr>
      <a:lvl2pPr marL="742950" indent="-930275" algn="l" rtl="0" eaLnBrk="0" fontAlgn="base" hangingPunct="0">
        <a:lnSpc>
          <a:spcPct val="120000"/>
        </a:lnSpc>
        <a:spcBef>
          <a:spcPct val="20000"/>
        </a:spcBef>
        <a:spcAft>
          <a:spcPct val="0"/>
        </a:spcAft>
        <a:buFont typeface="Times" panose="02020603050405020304" pitchFamily="18" charset="0"/>
        <a:buChar char="•"/>
        <a:defRPr sz="2000">
          <a:solidFill>
            <a:srgbClr val="000000"/>
          </a:solidFill>
          <a:latin typeface="+mn-lt"/>
          <a:ea typeface="+mn-ea"/>
        </a:defRPr>
      </a:lvl2pPr>
      <a:lvl3pPr marL="358775" indent="-185738" algn="l" rtl="0"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mn-lt"/>
          <a:ea typeface="+mn-ea"/>
        </a:defRPr>
      </a:lvl3pPr>
      <a:lvl4pPr marL="719138" indent="-195263" algn="l" rtl="0"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mn-lt"/>
          <a:ea typeface="+mn-ea"/>
        </a:defRPr>
      </a:lvl4pPr>
      <a:lvl5pPr marL="1079500" indent="-192088" algn="l" rtl="0"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mn-lt"/>
          <a:ea typeface="+mn-ea"/>
        </a:defRPr>
      </a:lvl5pPr>
      <a:lvl6pPr marL="2366963" indent="-192088" algn="l" rtl="0" eaLnBrk="1" fontAlgn="base" hangingPunct="1">
        <a:lnSpc>
          <a:spcPct val="120000"/>
        </a:lnSpc>
        <a:spcBef>
          <a:spcPct val="20000"/>
        </a:spcBef>
        <a:spcAft>
          <a:spcPct val="0"/>
        </a:spcAft>
        <a:buFont typeface="Times" charset="0"/>
        <a:buChar char="•"/>
        <a:defRPr>
          <a:solidFill>
            <a:schemeClr val="bg2"/>
          </a:solidFill>
          <a:latin typeface="+mn-lt"/>
          <a:ea typeface="+mn-ea"/>
        </a:defRPr>
      </a:lvl6pPr>
      <a:lvl7pPr marL="2824163" indent="-192088" algn="l" rtl="0" eaLnBrk="1" fontAlgn="base" hangingPunct="1">
        <a:lnSpc>
          <a:spcPct val="120000"/>
        </a:lnSpc>
        <a:spcBef>
          <a:spcPct val="20000"/>
        </a:spcBef>
        <a:spcAft>
          <a:spcPct val="0"/>
        </a:spcAft>
        <a:buFont typeface="Times" charset="0"/>
        <a:buChar char="•"/>
        <a:defRPr>
          <a:solidFill>
            <a:schemeClr val="bg2"/>
          </a:solidFill>
          <a:latin typeface="+mn-lt"/>
          <a:ea typeface="+mn-ea"/>
        </a:defRPr>
      </a:lvl7pPr>
      <a:lvl8pPr marL="3281363" indent="-192088" algn="l" rtl="0" eaLnBrk="1" fontAlgn="base" hangingPunct="1">
        <a:lnSpc>
          <a:spcPct val="120000"/>
        </a:lnSpc>
        <a:spcBef>
          <a:spcPct val="20000"/>
        </a:spcBef>
        <a:spcAft>
          <a:spcPct val="0"/>
        </a:spcAft>
        <a:buFont typeface="Times" charset="0"/>
        <a:buChar char="•"/>
        <a:defRPr>
          <a:solidFill>
            <a:schemeClr val="bg2"/>
          </a:solidFill>
          <a:latin typeface="+mn-lt"/>
          <a:ea typeface="+mn-ea"/>
        </a:defRPr>
      </a:lvl8pPr>
      <a:lvl9pPr marL="3738563" indent="-192088" algn="l" rtl="0" eaLnBrk="1" fontAlgn="base" hangingPunct="1">
        <a:lnSpc>
          <a:spcPct val="120000"/>
        </a:lnSpc>
        <a:spcBef>
          <a:spcPct val="20000"/>
        </a:spcBef>
        <a:spcAft>
          <a:spcPct val="0"/>
        </a:spcAft>
        <a:buFont typeface="Times" charset="0"/>
        <a:buChar char="•"/>
        <a:defRPr>
          <a:solidFill>
            <a:schemeClr val="bg2"/>
          </a:solidFill>
          <a:latin typeface="+mn-lt"/>
          <a:ea typeface="+mn-ea"/>
        </a:defRPr>
      </a:lvl9pPr>
    </p:bodyStyle>
    <p:otherStyle>
      <a:defPPr>
        <a:defRPr lang="nl-NL"/>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 name="Rechthoek 9">
            <a:extLst>
              <a:ext uri="{FF2B5EF4-FFF2-40B4-BE49-F238E27FC236}">
                <a16:creationId xmlns:a16="http://schemas.microsoft.com/office/drawing/2014/main" id="{AE1BB09D-C743-40B8-9EC8-B0C8360A8C2F}"/>
              </a:ext>
            </a:extLst>
          </p:cNvPr>
          <p:cNvSpPr/>
          <p:nvPr/>
        </p:nvSpPr>
        <p:spPr bwMode="auto">
          <a:xfrm>
            <a:off x="8002588" y="6553200"/>
            <a:ext cx="1141412" cy="304800"/>
          </a:xfrm>
          <a:prstGeom prst="rect">
            <a:avLst/>
          </a:prstGeom>
          <a:solidFill>
            <a:schemeClr val="accent3"/>
          </a:solidFill>
          <a:ln w="9525" cap="flat" cmpd="sng" algn="ctr">
            <a:noFill/>
            <a:prstDash val="solid"/>
            <a:round/>
            <a:headEnd type="none" w="med" len="med"/>
            <a:tailEnd type="none" w="med" len="med"/>
          </a:ln>
          <a:effectLst/>
        </p:spPr>
        <p:txBody>
          <a:bodyPr/>
          <a:lstStyle/>
          <a:p>
            <a:pPr eaLnBrk="1" hangingPunct="1">
              <a:defRPr/>
            </a:pPr>
            <a:endParaRPr lang="nl-NL">
              <a:solidFill>
                <a:srgbClr val="FFFFFF"/>
              </a:solidFill>
            </a:endParaRPr>
          </a:p>
        </p:txBody>
      </p:sp>
      <p:sp>
        <p:nvSpPr>
          <p:cNvPr id="15363" name="Rechthoek 10">
            <a:extLst>
              <a:ext uri="{FF2B5EF4-FFF2-40B4-BE49-F238E27FC236}">
                <a16:creationId xmlns:a16="http://schemas.microsoft.com/office/drawing/2014/main" id="{4F1371A2-BDC2-4626-8429-BDF81ECE6DA9}"/>
              </a:ext>
            </a:extLst>
          </p:cNvPr>
          <p:cNvSpPr>
            <a:spLocks noChangeArrowheads="1"/>
          </p:cNvSpPr>
          <p:nvPr/>
        </p:nvSpPr>
        <p:spPr bwMode="auto">
          <a:xfrm>
            <a:off x="1143000" y="6553200"/>
            <a:ext cx="6859588" cy="304800"/>
          </a:xfrm>
          <a:prstGeom prst="rect">
            <a:avLst/>
          </a:prstGeom>
          <a:solidFill>
            <a:schemeClr val="accent1"/>
          </a:solidFill>
          <a:ln>
            <a:noFill/>
          </a:ln>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endParaRPr lang="nl-NL" altLang="nl-NL">
              <a:solidFill>
                <a:srgbClr val="FFFFFF"/>
              </a:solidFill>
            </a:endParaRPr>
          </a:p>
        </p:txBody>
      </p:sp>
      <p:sp>
        <p:nvSpPr>
          <p:cNvPr id="15364" name="Rechthoek 11">
            <a:extLst>
              <a:ext uri="{FF2B5EF4-FFF2-40B4-BE49-F238E27FC236}">
                <a16:creationId xmlns:a16="http://schemas.microsoft.com/office/drawing/2014/main" id="{D6BAD27F-C894-4E03-8342-759A1BF2218E}"/>
              </a:ext>
            </a:extLst>
          </p:cNvPr>
          <p:cNvSpPr>
            <a:spLocks noChangeArrowheads="1"/>
          </p:cNvSpPr>
          <p:nvPr/>
        </p:nvSpPr>
        <p:spPr bwMode="auto">
          <a:xfrm>
            <a:off x="0" y="6553200"/>
            <a:ext cx="1143000" cy="304800"/>
          </a:xfrm>
          <a:prstGeom prst="rect">
            <a:avLst/>
          </a:prstGeom>
          <a:solidFill>
            <a:schemeClr val="tx2"/>
          </a:solidFill>
          <a:ln>
            <a:noFill/>
          </a:ln>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endParaRPr lang="nl-NL" altLang="nl-NL">
              <a:solidFill>
                <a:srgbClr val="FFFFFF"/>
              </a:solidFill>
            </a:endParaRPr>
          </a:p>
        </p:txBody>
      </p:sp>
      <p:sp>
        <p:nvSpPr>
          <p:cNvPr id="15365" name="Rechthoek 12">
            <a:extLst>
              <a:ext uri="{FF2B5EF4-FFF2-40B4-BE49-F238E27FC236}">
                <a16:creationId xmlns:a16="http://schemas.microsoft.com/office/drawing/2014/main" id="{E2C36A77-1F94-4154-AA8A-BADCDEFA03FF}"/>
              </a:ext>
            </a:extLst>
          </p:cNvPr>
          <p:cNvSpPr>
            <a:spLocks noChangeArrowheads="1"/>
          </p:cNvSpPr>
          <p:nvPr/>
        </p:nvSpPr>
        <p:spPr bwMode="auto">
          <a:xfrm>
            <a:off x="6861175" y="6553200"/>
            <a:ext cx="1141413" cy="304800"/>
          </a:xfrm>
          <a:prstGeom prst="rect">
            <a:avLst/>
          </a:prstGeom>
          <a:solidFill>
            <a:schemeClr val="accent2"/>
          </a:solidFill>
          <a:ln>
            <a:noFill/>
          </a:ln>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endParaRPr lang="nl-NL" altLang="nl-NL">
              <a:solidFill>
                <a:srgbClr val="FFFFFF"/>
              </a:solidFill>
            </a:endParaRPr>
          </a:p>
        </p:txBody>
      </p:sp>
      <p:pic>
        <p:nvPicPr>
          <p:cNvPr id="14342" name="Afbeelding 3" descr="bovenbalk PPT 2b.pdf">
            <a:extLst>
              <a:ext uri="{FF2B5EF4-FFF2-40B4-BE49-F238E27FC236}">
                <a16:creationId xmlns:a16="http://schemas.microsoft.com/office/drawing/2014/main" id="{3CB2B54D-D78B-4E4A-8A07-C3A674F8F261}"/>
              </a:ext>
            </a:extLst>
          </p:cNvPr>
          <p:cNvPicPr>
            <a:picLocks noChangeAspect="1"/>
          </p:cNvPicPr>
          <p:nvPr/>
        </p:nvPicPr>
        <p:blipFill>
          <a:blip r:embed="rId16">
            <a:extLst>
              <a:ext uri="{28A0092B-C50C-407E-A947-70E740481C1C}">
                <a14:useLocalDpi xmlns:a14="http://schemas.microsoft.com/office/drawing/2010/main"/>
              </a:ext>
            </a:extLst>
          </a:blip>
          <a:srcRect/>
          <a:stretch>
            <a:fillRect/>
          </a:stretch>
        </p:blipFill>
        <p:spPr bwMode="auto">
          <a:xfrm>
            <a:off x="0" y="0"/>
            <a:ext cx="9144000"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43" name="Rectangle 3">
            <a:extLst>
              <a:ext uri="{FF2B5EF4-FFF2-40B4-BE49-F238E27FC236}">
                <a16:creationId xmlns:a16="http://schemas.microsoft.com/office/drawing/2014/main" id="{ACD7AC4D-AC6B-4503-9F6C-3B668BA9D083}"/>
              </a:ext>
            </a:extLst>
          </p:cNvPr>
          <p:cNvSpPr>
            <a:spLocks noGrp="1" noChangeArrowheads="1"/>
          </p:cNvSpPr>
          <p:nvPr>
            <p:ph type="body" idx="1"/>
          </p:nvPr>
        </p:nvSpPr>
        <p:spPr bwMode="auto">
          <a:xfrm>
            <a:off x="566738" y="1144588"/>
            <a:ext cx="8291512" cy="5113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nl-NL" altLang="nl-NL"/>
              <a:t>Klik om de tekststijl van het model te bewerken</a:t>
            </a:r>
          </a:p>
          <a:p>
            <a:pPr lvl="1"/>
            <a:r>
              <a:rPr lang="nl-NL" altLang="nl-NL"/>
              <a:t>Tweede niveau</a:t>
            </a:r>
          </a:p>
          <a:p>
            <a:pPr lvl="2"/>
            <a:r>
              <a:rPr lang="nl-NL" altLang="nl-NL"/>
              <a:t>Derde niveau</a:t>
            </a:r>
          </a:p>
          <a:p>
            <a:pPr lvl="3"/>
            <a:r>
              <a:rPr lang="nl-NL" altLang="nl-NL"/>
              <a:t>Vierde niveau</a:t>
            </a:r>
          </a:p>
          <a:p>
            <a:pPr lvl="4"/>
            <a:r>
              <a:rPr lang="nl-NL" altLang="nl-NL"/>
              <a:t>Vijfde niveau</a:t>
            </a:r>
            <a:endParaRPr lang="en-GB" altLang="nl-NL"/>
          </a:p>
        </p:txBody>
      </p:sp>
      <p:sp>
        <p:nvSpPr>
          <p:cNvPr id="1028" name="Rectangle 4">
            <a:extLst>
              <a:ext uri="{FF2B5EF4-FFF2-40B4-BE49-F238E27FC236}">
                <a16:creationId xmlns:a16="http://schemas.microsoft.com/office/drawing/2014/main" id="{9FCBB7D0-3633-453A-87B3-50C557DB768E}"/>
              </a:ext>
            </a:extLst>
          </p:cNvPr>
          <p:cNvSpPr>
            <a:spLocks noGrp="1" noChangeArrowheads="1"/>
          </p:cNvSpPr>
          <p:nvPr>
            <p:ph type="dt" sz="half" idx="2"/>
          </p:nvPr>
        </p:nvSpPr>
        <p:spPr bwMode="auto">
          <a:xfrm>
            <a:off x="8002588" y="6553200"/>
            <a:ext cx="855662" cy="304800"/>
          </a:xfrm>
          <a:prstGeom prst="rect">
            <a:avLst/>
          </a:prstGeom>
          <a:noFill/>
          <a:ln>
            <a:noFill/>
          </a:ln>
          <a:effectLst/>
        </p:spPr>
        <p:txBody>
          <a:bodyPr vert="horz" wrap="square" lIns="0" tIns="0" rIns="0" bIns="0" numCol="1" anchor="ctr" anchorCtr="0" compatLnSpc="1">
            <a:prstTxWarp prst="textNoShape">
              <a:avLst/>
            </a:prstTxWarp>
          </a:bodyPr>
          <a:lstStyle>
            <a:lvl1pPr algn="r" eaLnBrk="1" hangingPunct="1">
              <a:defRPr sz="1200">
                <a:solidFill>
                  <a:srgbClr val="FFFFFF"/>
                </a:solidFill>
                <a:latin typeface="+mn-lt"/>
                <a:cs typeface="Arial" panose="020B0604020202020204" pitchFamily="34" charset="0"/>
              </a:defRPr>
            </a:lvl1pPr>
          </a:lstStyle>
          <a:p>
            <a:pPr>
              <a:defRPr/>
            </a:pPr>
            <a:fld id="{F87227FC-CA2F-4983-86BE-6D02C1DAA2F4}" type="datetime5">
              <a:rPr lang="en-US"/>
              <a:pPr>
                <a:defRPr/>
              </a:pPr>
              <a:t>1-Dec-21</a:t>
            </a:fld>
            <a:endParaRPr lang="en-GB" dirty="0"/>
          </a:p>
        </p:txBody>
      </p:sp>
      <p:sp>
        <p:nvSpPr>
          <p:cNvPr id="1029" name="Rectangle 5">
            <a:extLst>
              <a:ext uri="{FF2B5EF4-FFF2-40B4-BE49-F238E27FC236}">
                <a16:creationId xmlns:a16="http://schemas.microsoft.com/office/drawing/2014/main" id="{5622106A-17E2-4779-B8AD-E6688CBFAA8D}"/>
              </a:ext>
            </a:extLst>
          </p:cNvPr>
          <p:cNvSpPr>
            <a:spLocks noGrp="1" noChangeArrowheads="1"/>
          </p:cNvSpPr>
          <p:nvPr>
            <p:ph type="ftr" sz="quarter" idx="3"/>
          </p:nvPr>
        </p:nvSpPr>
        <p:spPr bwMode="auto">
          <a:xfrm>
            <a:off x="1298575" y="6553200"/>
            <a:ext cx="4708525" cy="304800"/>
          </a:xfrm>
          <a:prstGeom prst="rect">
            <a:avLst/>
          </a:prstGeom>
          <a:noFill/>
          <a:ln>
            <a:noFill/>
          </a:ln>
          <a:effectLst/>
        </p:spPr>
        <p:txBody>
          <a:bodyPr vert="horz" wrap="square" lIns="0" tIns="0" rIns="0" bIns="0" numCol="1" anchor="ctr" anchorCtr="0" compatLnSpc="1">
            <a:prstTxWarp prst="textNoShape">
              <a:avLst/>
            </a:prstTxWarp>
          </a:bodyPr>
          <a:lstStyle>
            <a:lvl1pPr eaLnBrk="1" hangingPunct="1">
              <a:defRPr sz="1200">
                <a:solidFill>
                  <a:srgbClr val="FFFFFF"/>
                </a:solidFill>
                <a:latin typeface="+mn-lt"/>
                <a:cs typeface="Arial" panose="020B0604020202020204" pitchFamily="34" charset="0"/>
              </a:defRPr>
            </a:lvl1pPr>
          </a:lstStyle>
          <a:p>
            <a:pPr>
              <a:defRPr/>
            </a:pPr>
            <a:r>
              <a:rPr lang="en-GB"/>
              <a:t>FOS INtroduction 2018</a:t>
            </a:r>
          </a:p>
        </p:txBody>
      </p:sp>
      <p:sp>
        <p:nvSpPr>
          <p:cNvPr id="1030" name="Rectangle 6">
            <a:extLst>
              <a:ext uri="{FF2B5EF4-FFF2-40B4-BE49-F238E27FC236}">
                <a16:creationId xmlns:a16="http://schemas.microsoft.com/office/drawing/2014/main" id="{7112C6D7-53CA-4B11-911A-7387ADA53563}"/>
              </a:ext>
            </a:extLst>
          </p:cNvPr>
          <p:cNvSpPr>
            <a:spLocks noGrp="1" noChangeArrowheads="1"/>
          </p:cNvSpPr>
          <p:nvPr>
            <p:ph type="sldNum" sz="quarter" idx="4"/>
          </p:nvPr>
        </p:nvSpPr>
        <p:spPr bwMode="auto">
          <a:xfrm>
            <a:off x="566738" y="6553200"/>
            <a:ext cx="542925" cy="304800"/>
          </a:xfrm>
          <a:prstGeom prst="rect">
            <a:avLst/>
          </a:prstGeom>
          <a:noFill/>
          <a:ln>
            <a:noFill/>
          </a:ln>
          <a:effectLst/>
        </p:spPr>
        <p:txBody>
          <a:bodyPr vert="horz" wrap="square" lIns="0" tIns="0" rIns="0" bIns="0" numCol="1" anchor="ctr" anchorCtr="0" compatLnSpc="1">
            <a:prstTxWarp prst="textNoShape">
              <a:avLst/>
            </a:prstTxWarp>
          </a:bodyPr>
          <a:lstStyle>
            <a:lvl1pPr eaLnBrk="1" hangingPunct="1">
              <a:defRPr sz="1200">
                <a:solidFill>
                  <a:srgbClr val="FFFFFF"/>
                </a:solidFill>
                <a:latin typeface="Calibri" panose="020F0502020204030204" pitchFamily="34" charset="0"/>
              </a:defRPr>
            </a:lvl1pPr>
          </a:lstStyle>
          <a:p>
            <a:pPr>
              <a:defRPr/>
            </a:pPr>
            <a:fld id="{ED2C0186-C8E3-4B10-82D4-ADDE23612E1E}" type="slidenum">
              <a:rPr lang="en-GB" altLang="nl-NL"/>
              <a:pPr>
                <a:defRPr/>
              </a:pPr>
              <a:t>‹#›</a:t>
            </a:fld>
            <a:endParaRPr lang="en-GB" altLang="nl-NL"/>
          </a:p>
        </p:txBody>
      </p:sp>
      <p:sp>
        <p:nvSpPr>
          <p:cNvPr id="14347" name="Rectangle 2">
            <a:extLst>
              <a:ext uri="{FF2B5EF4-FFF2-40B4-BE49-F238E27FC236}">
                <a16:creationId xmlns:a16="http://schemas.microsoft.com/office/drawing/2014/main" id="{DAEB2570-E285-428E-B4AE-CBD912CA8BCD}"/>
              </a:ext>
            </a:extLst>
          </p:cNvPr>
          <p:cNvSpPr>
            <a:spLocks noGrp="1" noChangeArrowheads="1"/>
          </p:cNvSpPr>
          <p:nvPr>
            <p:ph type="title"/>
          </p:nvPr>
        </p:nvSpPr>
        <p:spPr bwMode="auto">
          <a:xfrm>
            <a:off x="566738" y="0"/>
            <a:ext cx="6524625" cy="85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72000" numCol="1" anchor="b" anchorCtr="0" compatLnSpc="1">
            <a:prstTxWarp prst="textNoShape">
              <a:avLst/>
            </a:prstTxWarp>
          </a:bodyPr>
          <a:lstStyle/>
          <a:p>
            <a:pPr lvl="0"/>
            <a:r>
              <a:rPr lang="nl-NL" altLang="nl-NL"/>
              <a:t>Titelstijl van model bewerken</a:t>
            </a:r>
            <a:endParaRPr lang="en-GB" altLang="nl-NL"/>
          </a:p>
        </p:txBody>
      </p:sp>
    </p:spTree>
  </p:cSld>
  <p:clrMap bg1="dk2" tx1="lt1" bg2="dk1" tx2="lt2" accent1="accent1" accent2="accent2" accent3="accent3" accent4="accent4" accent5="accent5" accent6="accent6" hlink="hlink" folHlink="folHlink"/>
  <p:sldLayoutIdLst>
    <p:sldLayoutId id="2147508238" r:id="rId1"/>
    <p:sldLayoutId id="2147508239" r:id="rId2"/>
    <p:sldLayoutId id="2147508240" r:id="rId3"/>
    <p:sldLayoutId id="2147508241" r:id="rId4"/>
    <p:sldLayoutId id="2147508242" r:id="rId5"/>
    <p:sldLayoutId id="2147508243" r:id="rId6"/>
    <p:sldLayoutId id="2147508244" r:id="rId7"/>
    <p:sldLayoutId id="2147508102" r:id="rId8"/>
    <p:sldLayoutId id="2147508245" r:id="rId9"/>
    <p:sldLayoutId id="2147508246" r:id="rId10"/>
    <p:sldLayoutId id="2147508247" r:id="rId11"/>
    <p:sldLayoutId id="2147508248" r:id="rId12"/>
    <p:sldLayoutId id="2147508249" r:id="rId13"/>
    <p:sldLayoutId id="2147508250" r:id="rId14"/>
  </p:sldLayoutIdLst>
  <p:hf sldNum="0" hdr="0" dt="0"/>
  <p:txStyles>
    <p:titleStyle>
      <a:lvl1pPr algn="l" rtl="0" eaLnBrk="0" fontAlgn="base" hangingPunct="0">
        <a:lnSpc>
          <a:spcPct val="96000"/>
        </a:lnSpc>
        <a:spcBef>
          <a:spcPct val="0"/>
        </a:spcBef>
        <a:spcAft>
          <a:spcPct val="0"/>
        </a:spcAft>
        <a:defRPr sz="2400" b="1">
          <a:solidFill>
            <a:schemeClr val="tx1"/>
          </a:solidFill>
          <a:latin typeface="+mj-lt"/>
          <a:ea typeface="+mj-ea"/>
          <a:cs typeface="+mj-cs"/>
        </a:defRPr>
      </a:lvl1pPr>
      <a:lvl2pPr algn="l" rtl="0" eaLnBrk="0" fontAlgn="base" hangingPunct="0">
        <a:lnSpc>
          <a:spcPct val="96000"/>
        </a:lnSpc>
        <a:spcBef>
          <a:spcPct val="0"/>
        </a:spcBef>
        <a:spcAft>
          <a:spcPct val="0"/>
        </a:spcAft>
        <a:defRPr sz="2400" b="1">
          <a:solidFill>
            <a:schemeClr val="tx1"/>
          </a:solidFill>
          <a:latin typeface="Calibri" panose="020F0502020204030204" pitchFamily="34" charset="0"/>
          <a:ea typeface="ＭＳ Ｐゴシック" charset="0"/>
        </a:defRPr>
      </a:lvl2pPr>
      <a:lvl3pPr algn="l" rtl="0" eaLnBrk="0" fontAlgn="base" hangingPunct="0">
        <a:lnSpc>
          <a:spcPct val="96000"/>
        </a:lnSpc>
        <a:spcBef>
          <a:spcPct val="0"/>
        </a:spcBef>
        <a:spcAft>
          <a:spcPct val="0"/>
        </a:spcAft>
        <a:defRPr sz="2400" b="1">
          <a:solidFill>
            <a:schemeClr val="tx1"/>
          </a:solidFill>
          <a:latin typeface="Calibri" panose="020F0502020204030204" pitchFamily="34" charset="0"/>
          <a:ea typeface="ＭＳ Ｐゴシック" charset="0"/>
        </a:defRPr>
      </a:lvl3pPr>
      <a:lvl4pPr algn="l" rtl="0" eaLnBrk="0" fontAlgn="base" hangingPunct="0">
        <a:lnSpc>
          <a:spcPct val="96000"/>
        </a:lnSpc>
        <a:spcBef>
          <a:spcPct val="0"/>
        </a:spcBef>
        <a:spcAft>
          <a:spcPct val="0"/>
        </a:spcAft>
        <a:defRPr sz="2400" b="1">
          <a:solidFill>
            <a:schemeClr val="tx1"/>
          </a:solidFill>
          <a:latin typeface="Calibri" panose="020F0502020204030204" pitchFamily="34" charset="0"/>
          <a:ea typeface="ＭＳ Ｐゴシック" charset="0"/>
        </a:defRPr>
      </a:lvl4pPr>
      <a:lvl5pPr algn="l" rtl="0" eaLnBrk="0" fontAlgn="base" hangingPunct="0">
        <a:lnSpc>
          <a:spcPct val="96000"/>
        </a:lnSpc>
        <a:spcBef>
          <a:spcPct val="0"/>
        </a:spcBef>
        <a:spcAft>
          <a:spcPct val="0"/>
        </a:spcAft>
        <a:defRPr sz="2400" b="1">
          <a:solidFill>
            <a:schemeClr val="tx1"/>
          </a:solidFill>
          <a:latin typeface="Calibri" panose="020F0502020204030204" pitchFamily="34" charset="0"/>
          <a:ea typeface="ＭＳ Ｐゴシック" charset="0"/>
        </a:defRPr>
      </a:lvl5pPr>
      <a:lvl6pPr marL="457200" algn="l" rtl="0" eaLnBrk="1" fontAlgn="base" hangingPunct="1">
        <a:lnSpc>
          <a:spcPct val="96000"/>
        </a:lnSpc>
        <a:spcBef>
          <a:spcPct val="0"/>
        </a:spcBef>
        <a:spcAft>
          <a:spcPct val="0"/>
        </a:spcAft>
        <a:defRPr sz="2600" i="1">
          <a:solidFill>
            <a:schemeClr val="tx2"/>
          </a:solidFill>
          <a:latin typeface="Times" charset="0"/>
          <a:ea typeface="ＭＳ Ｐゴシック" charset="0"/>
        </a:defRPr>
      </a:lvl6pPr>
      <a:lvl7pPr marL="914400" algn="l" rtl="0" eaLnBrk="1" fontAlgn="base" hangingPunct="1">
        <a:lnSpc>
          <a:spcPct val="96000"/>
        </a:lnSpc>
        <a:spcBef>
          <a:spcPct val="0"/>
        </a:spcBef>
        <a:spcAft>
          <a:spcPct val="0"/>
        </a:spcAft>
        <a:defRPr sz="2600" i="1">
          <a:solidFill>
            <a:schemeClr val="tx2"/>
          </a:solidFill>
          <a:latin typeface="Times" charset="0"/>
          <a:ea typeface="ＭＳ Ｐゴシック" charset="0"/>
        </a:defRPr>
      </a:lvl7pPr>
      <a:lvl8pPr marL="1371600" algn="l" rtl="0" eaLnBrk="1" fontAlgn="base" hangingPunct="1">
        <a:lnSpc>
          <a:spcPct val="96000"/>
        </a:lnSpc>
        <a:spcBef>
          <a:spcPct val="0"/>
        </a:spcBef>
        <a:spcAft>
          <a:spcPct val="0"/>
        </a:spcAft>
        <a:defRPr sz="2600" i="1">
          <a:solidFill>
            <a:schemeClr val="tx2"/>
          </a:solidFill>
          <a:latin typeface="Times" charset="0"/>
          <a:ea typeface="ＭＳ Ｐゴシック" charset="0"/>
        </a:defRPr>
      </a:lvl8pPr>
      <a:lvl9pPr marL="1828800" algn="l" rtl="0" eaLnBrk="1" fontAlgn="base" hangingPunct="1">
        <a:lnSpc>
          <a:spcPct val="96000"/>
        </a:lnSpc>
        <a:spcBef>
          <a:spcPct val="0"/>
        </a:spcBef>
        <a:spcAft>
          <a:spcPct val="0"/>
        </a:spcAft>
        <a:defRPr sz="2600" i="1">
          <a:solidFill>
            <a:schemeClr val="tx2"/>
          </a:solidFill>
          <a:latin typeface="Times" charset="0"/>
          <a:ea typeface="ＭＳ Ｐゴシック" charset="0"/>
        </a:defRPr>
      </a:lvl9pPr>
    </p:titleStyle>
    <p:bodyStyle>
      <a:lvl1pPr marL="342900" indent="-342900" algn="l" rtl="0" eaLnBrk="0" fontAlgn="base" hangingPunct="0">
        <a:lnSpc>
          <a:spcPct val="120000"/>
        </a:lnSpc>
        <a:spcBef>
          <a:spcPct val="0"/>
        </a:spcBef>
        <a:spcAft>
          <a:spcPct val="0"/>
        </a:spcAft>
        <a:defRPr sz="2000">
          <a:solidFill>
            <a:srgbClr val="000000"/>
          </a:solidFill>
          <a:latin typeface="+mn-lt"/>
          <a:ea typeface="+mn-ea"/>
          <a:cs typeface="+mn-cs"/>
        </a:defRPr>
      </a:lvl1pPr>
      <a:lvl2pPr marL="742950" indent="-930275" algn="l" rtl="0" eaLnBrk="0" fontAlgn="base" hangingPunct="0">
        <a:lnSpc>
          <a:spcPct val="120000"/>
        </a:lnSpc>
        <a:spcBef>
          <a:spcPct val="20000"/>
        </a:spcBef>
        <a:spcAft>
          <a:spcPct val="0"/>
        </a:spcAft>
        <a:buFont typeface="Times" panose="02020603050405020304" pitchFamily="18" charset="0"/>
        <a:buChar char="•"/>
        <a:defRPr sz="2000">
          <a:solidFill>
            <a:srgbClr val="000000"/>
          </a:solidFill>
          <a:latin typeface="+mn-lt"/>
          <a:ea typeface="+mn-ea"/>
        </a:defRPr>
      </a:lvl2pPr>
      <a:lvl3pPr marL="358775" indent="-185738" algn="l" rtl="0"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mn-lt"/>
          <a:ea typeface="+mn-ea"/>
        </a:defRPr>
      </a:lvl3pPr>
      <a:lvl4pPr marL="719138" indent="-195263" algn="l" rtl="0"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mn-lt"/>
          <a:ea typeface="+mn-ea"/>
        </a:defRPr>
      </a:lvl4pPr>
      <a:lvl5pPr marL="1079500" indent="-192088" algn="l" rtl="0"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mn-lt"/>
          <a:ea typeface="+mn-ea"/>
        </a:defRPr>
      </a:lvl5pPr>
      <a:lvl6pPr marL="2366963" indent="-192088" algn="l" rtl="0" eaLnBrk="1" fontAlgn="base" hangingPunct="1">
        <a:lnSpc>
          <a:spcPct val="120000"/>
        </a:lnSpc>
        <a:spcBef>
          <a:spcPct val="20000"/>
        </a:spcBef>
        <a:spcAft>
          <a:spcPct val="0"/>
        </a:spcAft>
        <a:buFont typeface="Times" charset="0"/>
        <a:buChar char="•"/>
        <a:defRPr>
          <a:solidFill>
            <a:schemeClr val="bg2"/>
          </a:solidFill>
          <a:latin typeface="+mn-lt"/>
          <a:ea typeface="+mn-ea"/>
        </a:defRPr>
      </a:lvl6pPr>
      <a:lvl7pPr marL="2824163" indent="-192088" algn="l" rtl="0" eaLnBrk="1" fontAlgn="base" hangingPunct="1">
        <a:lnSpc>
          <a:spcPct val="120000"/>
        </a:lnSpc>
        <a:spcBef>
          <a:spcPct val="20000"/>
        </a:spcBef>
        <a:spcAft>
          <a:spcPct val="0"/>
        </a:spcAft>
        <a:buFont typeface="Times" charset="0"/>
        <a:buChar char="•"/>
        <a:defRPr>
          <a:solidFill>
            <a:schemeClr val="bg2"/>
          </a:solidFill>
          <a:latin typeface="+mn-lt"/>
          <a:ea typeface="+mn-ea"/>
        </a:defRPr>
      </a:lvl7pPr>
      <a:lvl8pPr marL="3281363" indent="-192088" algn="l" rtl="0" eaLnBrk="1" fontAlgn="base" hangingPunct="1">
        <a:lnSpc>
          <a:spcPct val="120000"/>
        </a:lnSpc>
        <a:spcBef>
          <a:spcPct val="20000"/>
        </a:spcBef>
        <a:spcAft>
          <a:spcPct val="0"/>
        </a:spcAft>
        <a:buFont typeface="Times" charset="0"/>
        <a:buChar char="•"/>
        <a:defRPr>
          <a:solidFill>
            <a:schemeClr val="bg2"/>
          </a:solidFill>
          <a:latin typeface="+mn-lt"/>
          <a:ea typeface="+mn-ea"/>
        </a:defRPr>
      </a:lvl8pPr>
      <a:lvl9pPr marL="3738563" indent="-192088" algn="l" rtl="0" eaLnBrk="1" fontAlgn="base" hangingPunct="1">
        <a:lnSpc>
          <a:spcPct val="120000"/>
        </a:lnSpc>
        <a:spcBef>
          <a:spcPct val="20000"/>
        </a:spcBef>
        <a:spcAft>
          <a:spcPct val="0"/>
        </a:spcAft>
        <a:buFont typeface="Times" charset="0"/>
        <a:buChar char="•"/>
        <a:defRPr>
          <a:solidFill>
            <a:schemeClr val="bg2"/>
          </a:solidFill>
          <a:latin typeface="+mn-lt"/>
          <a:ea typeface="+mn-ea"/>
        </a:defRPr>
      </a:lvl9pPr>
    </p:bodyStyle>
    <p:otherStyle>
      <a:defPPr>
        <a:defRPr lang="nl-NL"/>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 name="Rechthoek 9">
            <a:extLst>
              <a:ext uri="{FF2B5EF4-FFF2-40B4-BE49-F238E27FC236}">
                <a16:creationId xmlns:a16="http://schemas.microsoft.com/office/drawing/2014/main" id="{92D9DDC0-86D0-40FF-B57D-7B76D0923E21}"/>
              </a:ext>
            </a:extLst>
          </p:cNvPr>
          <p:cNvSpPr/>
          <p:nvPr/>
        </p:nvSpPr>
        <p:spPr bwMode="auto">
          <a:xfrm>
            <a:off x="8002588" y="6553200"/>
            <a:ext cx="1141412" cy="304800"/>
          </a:xfrm>
          <a:prstGeom prst="rect">
            <a:avLst/>
          </a:prstGeom>
          <a:solidFill>
            <a:schemeClr val="accent3"/>
          </a:solidFill>
          <a:ln w="9525" cap="flat" cmpd="sng" algn="ctr">
            <a:noFill/>
            <a:prstDash val="solid"/>
            <a:round/>
            <a:headEnd type="none" w="med" len="med"/>
            <a:tailEnd type="none" w="med" len="med"/>
          </a:ln>
          <a:effectLst/>
        </p:spPr>
        <p:txBody>
          <a:bodyPr/>
          <a:lstStyle/>
          <a:p>
            <a:pPr eaLnBrk="1" hangingPunct="1">
              <a:defRPr/>
            </a:pPr>
            <a:endParaRPr lang="nl-NL">
              <a:solidFill>
                <a:srgbClr val="FFFFFF"/>
              </a:solidFill>
            </a:endParaRPr>
          </a:p>
        </p:txBody>
      </p:sp>
      <p:sp>
        <p:nvSpPr>
          <p:cNvPr id="15363" name="Rechthoek 10">
            <a:extLst>
              <a:ext uri="{FF2B5EF4-FFF2-40B4-BE49-F238E27FC236}">
                <a16:creationId xmlns:a16="http://schemas.microsoft.com/office/drawing/2014/main" id="{65F89707-1D98-43D2-9F8A-C681D7F117E8}"/>
              </a:ext>
            </a:extLst>
          </p:cNvPr>
          <p:cNvSpPr>
            <a:spLocks noChangeArrowheads="1"/>
          </p:cNvSpPr>
          <p:nvPr/>
        </p:nvSpPr>
        <p:spPr bwMode="auto">
          <a:xfrm>
            <a:off x="1143000" y="6553200"/>
            <a:ext cx="6859588" cy="304800"/>
          </a:xfrm>
          <a:prstGeom prst="rect">
            <a:avLst/>
          </a:prstGeom>
          <a:solidFill>
            <a:schemeClr val="accent1"/>
          </a:solidFill>
          <a:ln>
            <a:noFill/>
          </a:ln>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endParaRPr lang="nl-NL" altLang="nl-NL">
              <a:solidFill>
                <a:srgbClr val="FFFFFF"/>
              </a:solidFill>
            </a:endParaRPr>
          </a:p>
        </p:txBody>
      </p:sp>
      <p:sp>
        <p:nvSpPr>
          <p:cNvPr id="15364" name="Rechthoek 11">
            <a:extLst>
              <a:ext uri="{FF2B5EF4-FFF2-40B4-BE49-F238E27FC236}">
                <a16:creationId xmlns:a16="http://schemas.microsoft.com/office/drawing/2014/main" id="{44A3FCB3-EEFB-4E3C-A1E3-D7BE0094B354}"/>
              </a:ext>
            </a:extLst>
          </p:cNvPr>
          <p:cNvSpPr>
            <a:spLocks noChangeArrowheads="1"/>
          </p:cNvSpPr>
          <p:nvPr/>
        </p:nvSpPr>
        <p:spPr bwMode="auto">
          <a:xfrm>
            <a:off x="0" y="6553200"/>
            <a:ext cx="1143000" cy="304800"/>
          </a:xfrm>
          <a:prstGeom prst="rect">
            <a:avLst/>
          </a:prstGeom>
          <a:solidFill>
            <a:schemeClr val="tx2"/>
          </a:solidFill>
          <a:ln>
            <a:noFill/>
          </a:ln>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endParaRPr lang="nl-NL" altLang="nl-NL">
              <a:solidFill>
                <a:srgbClr val="FFFFFF"/>
              </a:solidFill>
            </a:endParaRPr>
          </a:p>
        </p:txBody>
      </p:sp>
      <p:sp>
        <p:nvSpPr>
          <p:cNvPr id="15365" name="Rechthoek 12">
            <a:extLst>
              <a:ext uri="{FF2B5EF4-FFF2-40B4-BE49-F238E27FC236}">
                <a16:creationId xmlns:a16="http://schemas.microsoft.com/office/drawing/2014/main" id="{8B622DBB-70DB-4B9C-B322-C6A25490276F}"/>
              </a:ext>
            </a:extLst>
          </p:cNvPr>
          <p:cNvSpPr>
            <a:spLocks noChangeArrowheads="1"/>
          </p:cNvSpPr>
          <p:nvPr/>
        </p:nvSpPr>
        <p:spPr bwMode="auto">
          <a:xfrm>
            <a:off x="6861175" y="6553200"/>
            <a:ext cx="1141413" cy="304800"/>
          </a:xfrm>
          <a:prstGeom prst="rect">
            <a:avLst/>
          </a:prstGeom>
          <a:solidFill>
            <a:schemeClr val="accent2"/>
          </a:solidFill>
          <a:ln>
            <a:noFill/>
          </a:ln>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endParaRPr lang="nl-NL" altLang="nl-NL">
              <a:solidFill>
                <a:srgbClr val="FFFFFF"/>
              </a:solidFill>
            </a:endParaRPr>
          </a:p>
        </p:txBody>
      </p:sp>
      <p:pic>
        <p:nvPicPr>
          <p:cNvPr id="15366" name="Afbeelding 3" descr="bovenbalk PPT 2b.pdf">
            <a:extLst>
              <a:ext uri="{FF2B5EF4-FFF2-40B4-BE49-F238E27FC236}">
                <a16:creationId xmlns:a16="http://schemas.microsoft.com/office/drawing/2014/main" id="{C27F06C1-EF82-4121-B309-C8D3BA42CF20}"/>
              </a:ext>
            </a:extLst>
          </p:cNvPr>
          <p:cNvPicPr>
            <a:picLocks noChangeAspect="1"/>
          </p:cNvPicPr>
          <p:nvPr/>
        </p:nvPicPr>
        <p:blipFill>
          <a:blip r:embed="rId15">
            <a:extLst>
              <a:ext uri="{28A0092B-C50C-407E-A947-70E740481C1C}">
                <a14:useLocalDpi xmlns:a14="http://schemas.microsoft.com/office/drawing/2010/main"/>
              </a:ext>
            </a:extLst>
          </a:blip>
          <a:srcRect/>
          <a:stretch>
            <a:fillRect/>
          </a:stretch>
        </p:blipFill>
        <p:spPr bwMode="auto">
          <a:xfrm>
            <a:off x="0" y="0"/>
            <a:ext cx="9144000"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7" name="Rectangle 3">
            <a:extLst>
              <a:ext uri="{FF2B5EF4-FFF2-40B4-BE49-F238E27FC236}">
                <a16:creationId xmlns:a16="http://schemas.microsoft.com/office/drawing/2014/main" id="{602B3402-2EDF-47A1-A321-F73D8B2F94D9}"/>
              </a:ext>
            </a:extLst>
          </p:cNvPr>
          <p:cNvSpPr>
            <a:spLocks noGrp="1" noChangeArrowheads="1"/>
          </p:cNvSpPr>
          <p:nvPr>
            <p:ph type="body" idx="1"/>
          </p:nvPr>
        </p:nvSpPr>
        <p:spPr bwMode="auto">
          <a:xfrm>
            <a:off x="566738" y="1144588"/>
            <a:ext cx="8291512" cy="5113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nl-NL" altLang="nl-NL"/>
              <a:t>Klik om de tekststijl van het model te bewerken</a:t>
            </a:r>
          </a:p>
          <a:p>
            <a:pPr lvl="1"/>
            <a:r>
              <a:rPr lang="nl-NL" altLang="nl-NL"/>
              <a:t>Tweede niveau</a:t>
            </a:r>
          </a:p>
          <a:p>
            <a:pPr lvl="2"/>
            <a:r>
              <a:rPr lang="nl-NL" altLang="nl-NL"/>
              <a:t>Derde niveau</a:t>
            </a:r>
          </a:p>
          <a:p>
            <a:pPr lvl="3"/>
            <a:r>
              <a:rPr lang="nl-NL" altLang="nl-NL"/>
              <a:t>Vierde niveau</a:t>
            </a:r>
          </a:p>
          <a:p>
            <a:pPr lvl="4"/>
            <a:r>
              <a:rPr lang="nl-NL" altLang="nl-NL"/>
              <a:t>Vijfde niveau</a:t>
            </a:r>
            <a:endParaRPr lang="en-GB" altLang="nl-NL"/>
          </a:p>
        </p:txBody>
      </p:sp>
      <p:sp>
        <p:nvSpPr>
          <p:cNvPr id="1028" name="Rectangle 4">
            <a:extLst>
              <a:ext uri="{FF2B5EF4-FFF2-40B4-BE49-F238E27FC236}">
                <a16:creationId xmlns:a16="http://schemas.microsoft.com/office/drawing/2014/main" id="{4AD614FF-24E9-4682-AC0D-81481D0F8D19}"/>
              </a:ext>
            </a:extLst>
          </p:cNvPr>
          <p:cNvSpPr>
            <a:spLocks noGrp="1" noChangeArrowheads="1"/>
          </p:cNvSpPr>
          <p:nvPr>
            <p:ph type="dt" sz="half" idx="2"/>
          </p:nvPr>
        </p:nvSpPr>
        <p:spPr bwMode="auto">
          <a:xfrm>
            <a:off x="8002588" y="6553200"/>
            <a:ext cx="855662" cy="304800"/>
          </a:xfrm>
          <a:prstGeom prst="rect">
            <a:avLst/>
          </a:prstGeom>
          <a:noFill/>
          <a:ln>
            <a:noFill/>
          </a:ln>
          <a:effectLst/>
        </p:spPr>
        <p:txBody>
          <a:bodyPr vert="horz" wrap="square" lIns="0" tIns="0" rIns="0" bIns="0" numCol="1" anchor="ctr" anchorCtr="0" compatLnSpc="1">
            <a:prstTxWarp prst="textNoShape">
              <a:avLst/>
            </a:prstTxWarp>
          </a:bodyPr>
          <a:lstStyle>
            <a:lvl1pPr algn="r" eaLnBrk="1" hangingPunct="1">
              <a:defRPr sz="1200">
                <a:solidFill>
                  <a:srgbClr val="FFFFFF"/>
                </a:solidFill>
                <a:latin typeface="+mn-lt"/>
                <a:cs typeface="Arial" panose="020B0604020202020204" pitchFamily="34" charset="0"/>
              </a:defRPr>
            </a:lvl1pPr>
          </a:lstStyle>
          <a:p>
            <a:pPr>
              <a:defRPr/>
            </a:pPr>
            <a:fld id="{8DEED48B-3019-4E72-9FA4-81BD8A6FE7E7}" type="datetime5">
              <a:rPr lang="en-US"/>
              <a:pPr>
                <a:defRPr/>
              </a:pPr>
              <a:t>1-Dec-21</a:t>
            </a:fld>
            <a:endParaRPr lang="en-GB" dirty="0"/>
          </a:p>
        </p:txBody>
      </p:sp>
      <p:sp>
        <p:nvSpPr>
          <p:cNvPr id="1029" name="Rectangle 5">
            <a:extLst>
              <a:ext uri="{FF2B5EF4-FFF2-40B4-BE49-F238E27FC236}">
                <a16:creationId xmlns:a16="http://schemas.microsoft.com/office/drawing/2014/main" id="{5D6DBF0E-6118-44AF-874C-ABB0505062A4}"/>
              </a:ext>
            </a:extLst>
          </p:cNvPr>
          <p:cNvSpPr>
            <a:spLocks noGrp="1" noChangeArrowheads="1"/>
          </p:cNvSpPr>
          <p:nvPr>
            <p:ph type="ftr" sz="quarter" idx="3"/>
          </p:nvPr>
        </p:nvSpPr>
        <p:spPr bwMode="auto">
          <a:xfrm>
            <a:off x="1298575" y="6553200"/>
            <a:ext cx="4708525" cy="304800"/>
          </a:xfrm>
          <a:prstGeom prst="rect">
            <a:avLst/>
          </a:prstGeom>
          <a:noFill/>
          <a:ln>
            <a:noFill/>
          </a:ln>
          <a:effectLst/>
        </p:spPr>
        <p:txBody>
          <a:bodyPr vert="horz" wrap="square" lIns="0" tIns="0" rIns="0" bIns="0" numCol="1" anchor="ctr" anchorCtr="0" compatLnSpc="1">
            <a:prstTxWarp prst="textNoShape">
              <a:avLst/>
            </a:prstTxWarp>
          </a:bodyPr>
          <a:lstStyle>
            <a:lvl1pPr eaLnBrk="1" hangingPunct="1">
              <a:defRPr sz="1200">
                <a:solidFill>
                  <a:srgbClr val="FFFFFF"/>
                </a:solidFill>
                <a:latin typeface="+mn-lt"/>
                <a:cs typeface="Arial" panose="020B0604020202020204" pitchFamily="34" charset="0"/>
              </a:defRPr>
            </a:lvl1pPr>
          </a:lstStyle>
          <a:p>
            <a:pPr>
              <a:defRPr/>
            </a:pPr>
            <a:r>
              <a:rPr lang="en-GB"/>
              <a:t>VOILA lezing Eline</a:t>
            </a:r>
          </a:p>
        </p:txBody>
      </p:sp>
      <p:sp>
        <p:nvSpPr>
          <p:cNvPr id="1030" name="Rectangle 6">
            <a:extLst>
              <a:ext uri="{FF2B5EF4-FFF2-40B4-BE49-F238E27FC236}">
                <a16:creationId xmlns:a16="http://schemas.microsoft.com/office/drawing/2014/main" id="{8CE3E80D-94A0-4E47-98BF-6179D816F26E}"/>
              </a:ext>
            </a:extLst>
          </p:cNvPr>
          <p:cNvSpPr>
            <a:spLocks noGrp="1" noChangeArrowheads="1"/>
          </p:cNvSpPr>
          <p:nvPr>
            <p:ph type="sldNum" sz="quarter" idx="4"/>
          </p:nvPr>
        </p:nvSpPr>
        <p:spPr bwMode="auto">
          <a:xfrm>
            <a:off x="566738" y="6553200"/>
            <a:ext cx="542925" cy="304800"/>
          </a:xfrm>
          <a:prstGeom prst="rect">
            <a:avLst/>
          </a:prstGeom>
          <a:noFill/>
          <a:ln>
            <a:noFill/>
          </a:ln>
          <a:effectLst/>
        </p:spPr>
        <p:txBody>
          <a:bodyPr vert="horz" wrap="square" lIns="0" tIns="0" rIns="0" bIns="0" numCol="1" anchor="ctr" anchorCtr="0" compatLnSpc="1">
            <a:prstTxWarp prst="textNoShape">
              <a:avLst/>
            </a:prstTxWarp>
          </a:bodyPr>
          <a:lstStyle>
            <a:lvl1pPr eaLnBrk="1" hangingPunct="1">
              <a:defRPr sz="1200">
                <a:solidFill>
                  <a:srgbClr val="FFFFFF"/>
                </a:solidFill>
                <a:latin typeface="Calibri" panose="020F0502020204030204" pitchFamily="34" charset="0"/>
              </a:defRPr>
            </a:lvl1pPr>
          </a:lstStyle>
          <a:p>
            <a:pPr>
              <a:defRPr/>
            </a:pPr>
            <a:fld id="{503F7D0D-4CC7-4CA1-9CA2-A52DF779DFC6}" type="slidenum">
              <a:rPr lang="en-GB" altLang="nl-NL"/>
              <a:pPr>
                <a:defRPr/>
              </a:pPr>
              <a:t>‹#›</a:t>
            </a:fld>
            <a:endParaRPr lang="en-GB" altLang="nl-NL"/>
          </a:p>
        </p:txBody>
      </p:sp>
      <p:sp>
        <p:nvSpPr>
          <p:cNvPr id="15371" name="Rectangle 2">
            <a:extLst>
              <a:ext uri="{FF2B5EF4-FFF2-40B4-BE49-F238E27FC236}">
                <a16:creationId xmlns:a16="http://schemas.microsoft.com/office/drawing/2014/main" id="{75D0E179-3C3B-4EFA-B3AE-33EB5500B0E3}"/>
              </a:ext>
            </a:extLst>
          </p:cNvPr>
          <p:cNvSpPr>
            <a:spLocks noGrp="1" noChangeArrowheads="1"/>
          </p:cNvSpPr>
          <p:nvPr>
            <p:ph type="title"/>
          </p:nvPr>
        </p:nvSpPr>
        <p:spPr bwMode="auto">
          <a:xfrm>
            <a:off x="566738" y="0"/>
            <a:ext cx="6524625" cy="85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72000" numCol="1" anchor="b" anchorCtr="0" compatLnSpc="1">
            <a:prstTxWarp prst="textNoShape">
              <a:avLst/>
            </a:prstTxWarp>
          </a:bodyPr>
          <a:lstStyle/>
          <a:p>
            <a:pPr lvl="0"/>
            <a:r>
              <a:rPr lang="nl-NL" altLang="nl-NL"/>
              <a:t>Titelstijl van model bewerken</a:t>
            </a:r>
            <a:endParaRPr lang="en-GB" altLang="nl-NL"/>
          </a:p>
        </p:txBody>
      </p:sp>
    </p:spTree>
  </p:cSld>
  <p:clrMap bg1="dk2" tx1="lt1" bg2="dk1" tx2="lt2" accent1="accent1" accent2="accent2" accent3="accent3" accent4="accent4" accent5="accent5" accent6="accent6" hlink="hlink" folHlink="folHlink"/>
  <p:sldLayoutIdLst>
    <p:sldLayoutId id="2147508251" r:id="rId1"/>
    <p:sldLayoutId id="2147508252" r:id="rId2"/>
    <p:sldLayoutId id="2147508253" r:id="rId3"/>
    <p:sldLayoutId id="2147508254" r:id="rId4"/>
    <p:sldLayoutId id="2147508255" r:id="rId5"/>
    <p:sldLayoutId id="2147508256" r:id="rId6"/>
    <p:sldLayoutId id="2147508257" r:id="rId7"/>
    <p:sldLayoutId id="2147508103" r:id="rId8"/>
    <p:sldLayoutId id="2147508258" r:id="rId9"/>
    <p:sldLayoutId id="2147508259" r:id="rId10"/>
    <p:sldLayoutId id="2147508260" r:id="rId11"/>
    <p:sldLayoutId id="2147508261" r:id="rId12"/>
    <p:sldLayoutId id="2147508262" r:id="rId13"/>
  </p:sldLayoutIdLst>
  <p:hf sldNum="0" hdr="0" dt="0"/>
  <p:txStyles>
    <p:titleStyle>
      <a:lvl1pPr algn="l" rtl="0" eaLnBrk="0" fontAlgn="base" hangingPunct="0">
        <a:lnSpc>
          <a:spcPct val="96000"/>
        </a:lnSpc>
        <a:spcBef>
          <a:spcPct val="0"/>
        </a:spcBef>
        <a:spcAft>
          <a:spcPct val="0"/>
        </a:spcAft>
        <a:defRPr sz="2400" b="1">
          <a:solidFill>
            <a:schemeClr val="tx1"/>
          </a:solidFill>
          <a:latin typeface="+mj-lt"/>
          <a:ea typeface="+mj-ea"/>
          <a:cs typeface="+mj-cs"/>
        </a:defRPr>
      </a:lvl1pPr>
      <a:lvl2pPr algn="l" rtl="0" eaLnBrk="0" fontAlgn="base" hangingPunct="0">
        <a:lnSpc>
          <a:spcPct val="96000"/>
        </a:lnSpc>
        <a:spcBef>
          <a:spcPct val="0"/>
        </a:spcBef>
        <a:spcAft>
          <a:spcPct val="0"/>
        </a:spcAft>
        <a:defRPr sz="2400" b="1">
          <a:solidFill>
            <a:schemeClr val="tx1"/>
          </a:solidFill>
          <a:latin typeface="Calibri" panose="020F0502020204030204" pitchFamily="34" charset="0"/>
          <a:ea typeface="ＭＳ Ｐゴシック" charset="0"/>
        </a:defRPr>
      </a:lvl2pPr>
      <a:lvl3pPr algn="l" rtl="0" eaLnBrk="0" fontAlgn="base" hangingPunct="0">
        <a:lnSpc>
          <a:spcPct val="96000"/>
        </a:lnSpc>
        <a:spcBef>
          <a:spcPct val="0"/>
        </a:spcBef>
        <a:spcAft>
          <a:spcPct val="0"/>
        </a:spcAft>
        <a:defRPr sz="2400" b="1">
          <a:solidFill>
            <a:schemeClr val="tx1"/>
          </a:solidFill>
          <a:latin typeface="Calibri" panose="020F0502020204030204" pitchFamily="34" charset="0"/>
          <a:ea typeface="ＭＳ Ｐゴシック" charset="0"/>
        </a:defRPr>
      </a:lvl3pPr>
      <a:lvl4pPr algn="l" rtl="0" eaLnBrk="0" fontAlgn="base" hangingPunct="0">
        <a:lnSpc>
          <a:spcPct val="96000"/>
        </a:lnSpc>
        <a:spcBef>
          <a:spcPct val="0"/>
        </a:spcBef>
        <a:spcAft>
          <a:spcPct val="0"/>
        </a:spcAft>
        <a:defRPr sz="2400" b="1">
          <a:solidFill>
            <a:schemeClr val="tx1"/>
          </a:solidFill>
          <a:latin typeface="Calibri" panose="020F0502020204030204" pitchFamily="34" charset="0"/>
          <a:ea typeface="ＭＳ Ｐゴシック" charset="0"/>
        </a:defRPr>
      </a:lvl4pPr>
      <a:lvl5pPr algn="l" rtl="0" eaLnBrk="0" fontAlgn="base" hangingPunct="0">
        <a:lnSpc>
          <a:spcPct val="96000"/>
        </a:lnSpc>
        <a:spcBef>
          <a:spcPct val="0"/>
        </a:spcBef>
        <a:spcAft>
          <a:spcPct val="0"/>
        </a:spcAft>
        <a:defRPr sz="2400" b="1">
          <a:solidFill>
            <a:schemeClr val="tx1"/>
          </a:solidFill>
          <a:latin typeface="Calibri" panose="020F0502020204030204" pitchFamily="34" charset="0"/>
          <a:ea typeface="ＭＳ Ｐゴシック" charset="0"/>
        </a:defRPr>
      </a:lvl5pPr>
      <a:lvl6pPr marL="457200" algn="l" rtl="0" eaLnBrk="1" fontAlgn="base" hangingPunct="1">
        <a:lnSpc>
          <a:spcPct val="96000"/>
        </a:lnSpc>
        <a:spcBef>
          <a:spcPct val="0"/>
        </a:spcBef>
        <a:spcAft>
          <a:spcPct val="0"/>
        </a:spcAft>
        <a:defRPr sz="2600" i="1">
          <a:solidFill>
            <a:schemeClr val="tx2"/>
          </a:solidFill>
          <a:latin typeface="Times" charset="0"/>
          <a:ea typeface="ＭＳ Ｐゴシック" charset="0"/>
        </a:defRPr>
      </a:lvl6pPr>
      <a:lvl7pPr marL="914400" algn="l" rtl="0" eaLnBrk="1" fontAlgn="base" hangingPunct="1">
        <a:lnSpc>
          <a:spcPct val="96000"/>
        </a:lnSpc>
        <a:spcBef>
          <a:spcPct val="0"/>
        </a:spcBef>
        <a:spcAft>
          <a:spcPct val="0"/>
        </a:spcAft>
        <a:defRPr sz="2600" i="1">
          <a:solidFill>
            <a:schemeClr val="tx2"/>
          </a:solidFill>
          <a:latin typeface="Times" charset="0"/>
          <a:ea typeface="ＭＳ Ｐゴシック" charset="0"/>
        </a:defRPr>
      </a:lvl7pPr>
      <a:lvl8pPr marL="1371600" algn="l" rtl="0" eaLnBrk="1" fontAlgn="base" hangingPunct="1">
        <a:lnSpc>
          <a:spcPct val="96000"/>
        </a:lnSpc>
        <a:spcBef>
          <a:spcPct val="0"/>
        </a:spcBef>
        <a:spcAft>
          <a:spcPct val="0"/>
        </a:spcAft>
        <a:defRPr sz="2600" i="1">
          <a:solidFill>
            <a:schemeClr val="tx2"/>
          </a:solidFill>
          <a:latin typeface="Times" charset="0"/>
          <a:ea typeface="ＭＳ Ｐゴシック" charset="0"/>
        </a:defRPr>
      </a:lvl8pPr>
      <a:lvl9pPr marL="1828800" algn="l" rtl="0" eaLnBrk="1" fontAlgn="base" hangingPunct="1">
        <a:lnSpc>
          <a:spcPct val="96000"/>
        </a:lnSpc>
        <a:spcBef>
          <a:spcPct val="0"/>
        </a:spcBef>
        <a:spcAft>
          <a:spcPct val="0"/>
        </a:spcAft>
        <a:defRPr sz="2600" i="1">
          <a:solidFill>
            <a:schemeClr val="tx2"/>
          </a:solidFill>
          <a:latin typeface="Times" charset="0"/>
          <a:ea typeface="ＭＳ Ｐゴシック" charset="0"/>
        </a:defRPr>
      </a:lvl9pPr>
    </p:titleStyle>
    <p:bodyStyle>
      <a:lvl1pPr marL="342900" indent="-342900" algn="l" rtl="0" eaLnBrk="0" fontAlgn="base" hangingPunct="0">
        <a:lnSpc>
          <a:spcPct val="120000"/>
        </a:lnSpc>
        <a:spcBef>
          <a:spcPct val="0"/>
        </a:spcBef>
        <a:spcAft>
          <a:spcPct val="0"/>
        </a:spcAft>
        <a:defRPr sz="2000">
          <a:solidFill>
            <a:srgbClr val="000000"/>
          </a:solidFill>
          <a:latin typeface="+mn-lt"/>
          <a:ea typeface="+mn-ea"/>
          <a:cs typeface="+mn-cs"/>
        </a:defRPr>
      </a:lvl1pPr>
      <a:lvl2pPr marL="742950" indent="-930275" algn="l" rtl="0" eaLnBrk="0" fontAlgn="base" hangingPunct="0">
        <a:lnSpc>
          <a:spcPct val="120000"/>
        </a:lnSpc>
        <a:spcBef>
          <a:spcPct val="20000"/>
        </a:spcBef>
        <a:spcAft>
          <a:spcPct val="0"/>
        </a:spcAft>
        <a:buFont typeface="Times" panose="02020603050405020304" pitchFamily="18" charset="0"/>
        <a:buChar char="•"/>
        <a:defRPr sz="2000">
          <a:solidFill>
            <a:srgbClr val="000000"/>
          </a:solidFill>
          <a:latin typeface="+mn-lt"/>
          <a:ea typeface="+mn-ea"/>
        </a:defRPr>
      </a:lvl2pPr>
      <a:lvl3pPr marL="358775" indent="-185738" algn="l" rtl="0"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mn-lt"/>
          <a:ea typeface="+mn-ea"/>
        </a:defRPr>
      </a:lvl3pPr>
      <a:lvl4pPr marL="719138" indent="-195263" algn="l" rtl="0"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mn-lt"/>
          <a:ea typeface="+mn-ea"/>
        </a:defRPr>
      </a:lvl4pPr>
      <a:lvl5pPr marL="1079500" indent="-192088" algn="l" rtl="0"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mn-lt"/>
          <a:ea typeface="+mn-ea"/>
        </a:defRPr>
      </a:lvl5pPr>
      <a:lvl6pPr marL="2366963" indent="-192088" algn="l" rtl="0" eaLnBrk="1" fontAlgn="base" hangingPunct="1">
        <a:lnSpc>
          <a:spcPct val="120000"/>
        </a:lnSpc>
        <a:spcBef>
          <a:spcPct val="20000"/>
        </a:spcBef>
        <a:spcAft>
          <a:spcPct val="0"/>
        </a:spcAft>
        <a:buFont typeface="Times" charset="0"/>
        <a:buChar char="•"/>
        <a:defRPr>
          <a:solidFill>
            <a:schemeClr val="bg2"/>
          </a:solidFill>
          <a:latin typeface="+mn-lt"/>
          <a:ea typeface="+mn-ea"/>
        </a:defRPr>
      </a:lvl6pPr>
      <a:lvl7pPr marL="2824163" indent="-192088" algn="l" rtl="0" eaLnBrk="1" fontAlgn="base" hangingPunct="1">
        <a:lnSpc>
          <a:spcPct val="120000"/>
        </a:lnSpc>
        <a:spcBef>
          <a:spcPct val="20000"/>
        </a:spcBef>
        <a:spcAft>
          <a:spcPct val="0"/>
        </a:spcAft>
        <a:buFont typeface="Times" charset="0"/>
        <a:buChar char="•"/>
        <a:defRPr>
          <a:solidFill>
            <a:schemeClr val="bg2"/>
          </a:solidFill>
          <a:latin typeface="+mn-lt"/>
          <a:ea typeface="+mn-ea"/>
        </a:defRPr>
      </a:lvl7pPr>
      <a:lvl8pPr marL="3281363" indent="-192088" algn="l" rtl="0" eaLnBrk="1" fontAlgn="base" hangingPunct="1">
        <a:lnSpc>
          <a:spcPct val="120000"/>
        </a:lnSpc>
        <a:spcBef>
          <a:spcPct val="20000"/>
        </a:spcBef>
        <a:spcAft>
          <a:spcPct val="0"/>
        </a:spcAft>
        <a:buFont typeface="Times" charset="0"/>
        <a:buChar char="•"/>
        <a:defRPr>
          <a:solidFill>
            <a:schemeClr val="bg2"/>
          </a:solidFill>
          <a:latin typeface="+mn-lt"/>
          <a:ea typeface="+mn-ea"/>
        </a:defRPr>
      </a:lvl8pPr>
      <a:lvl9pPr marL="3738563" indent="-192088" algn="l" rtl="0" eaLnBrk="1" fontAlgn="base" hangingPunct="1">
        <a:lnSpc>
          <a:spcPct val="120000"/>
        </a:lnSpc>
        <a:spcBef>
          <a:spcPct val="20000"/>
        </a:spcBef>
        <a:spcAft>
          <a:spcPct val="0"/>
        </a:spcAft>
        <a:buFont typeface="Times" charset="0"/>
        <a:buChar char="•"/>
        <a:defRPr>
          <a:solidFill>
            <a:schemeClr val="bg2"/>
          </a:solidFill>
          <a:latin typeface="+mn-lt"/>
          <a:ea typeface="+mn-ea"/>
        </a:defRPr>
      </a:lvl9pPr>
    </p:bodyStyle>
    <p:otherStyle>
      <a:defPPr>
        <a:defRPr lang="nl-NL"/>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 name="Rechthoek 9">
            <a:extLst>
              <a:ext uri="{FF2B5EF4-FFF2-40B4-BE49-F238E27FC236}">
                <a16:creationId xmlns:a16="http://schemas.microsoft.com/office/drawing/2014/main" id="{72789B10-3C95-4A28-AB5D-82135003128D}"/>
              </a:ext>
            </a:extLst>
          </p:cNvPr>
          <p:cNvSpPr/>
          <p:nvPr/>
        </p:nvSpPr>
        <p:spPr bwMode="auto">
          <a:xfrm>
            <a:off x="8002588" y="6553200"/>
            <a:ext cx="1141412" cy="304800"/>
          </a:xfrm>
          <a:prstGeom prst="rect">
            <a:avLst/>
          </a:prstGeom>
          <a:solidFill>
            <a:schemeClr val="accent3"/>
          </a:solidFill>
          <a:ln w="9525" cap="flat" cmpd="sng" algn="ctr">
            <a:noFill/>
            <a:prstDash val="solid"/>
            <a:round/>
            <a:headEnd type="none" w="med" len="med"/>
            <a:tailEnd type="none" w="med" len="med"/>
          </a:ln>
          <a:effectLst/>
        </p:spPr>
        <p:txBody>
          <a:bodyPr/>
          <a:lstStyle/>
          <a:p>
            <a:pPr>
              <a:defRPr/>
            </a:pPr>
            <a:endParaRPr lang="nl-NL" sz="2400">
              <a:latin typeface="Times" charset="0"/>
              <a:ea typeface="ＭＳ Ｐゴシック" charset="0"/>
            </a:endParaRPr>
          </a:p>
        </p:txBody>
      </p:sp>
      <p:sp>
        <p:nvSpPr>
          <p:cNvPr id="8195" name="Rechthoek 10">
            <a:extLst>
              <a:ext uri="{FF2B5EF4-FFF2-40B4-BE49-F238E27FC236}">
                <a16:creationId xmlns:a16="http://schemas.microsoft.com/office/drawing/2014/main" id="{50CFA006-214C-458D-811D-C602449D044F}"/>
              </a:ext>
            </a:extLst>
          </p:cNvPr>
          <p:cNvSpPr>
            <a:spLocks noChangeArrowheads="1"/>
          </p:cNvSpPr>
          <p:nvPr/>
        </p:nvSpPr>
        <p:spPr bwMode="auto">
          <a:xfrm>
            <a:off x="1143000" y="6553200"/>
            <a:ext cx="6859588" cy="304800"/>
          </a:xfrm>
          <a:prstGeom prst="rect">
            <a:avLst/>
          </a:prstGeom>
          <a:solidFill>
            <a:schemeClr val="accent1"/>
          </a:solidFill>
          <a:ln>
            <a:noFill/>
          </a:ln>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defRPr/>
            </a:pPr>
            <a:endParaRPr lang="nl-NL" altLang="nl-NL" sz="2400">
              <a:latin typeface="Times" panose="02020603050405020304" pitchFamily="18" charset="0"/>
              <a:ea typeface="MS PGothic" panose="020B0600070205080204" pitchFamily="34" charset="-128"/>
            </a:endParaRPr>
          </a:p>
        </p:txBody>
      </p:sp>
      <p:sp>
        <p:nvSpPr>
          <p:cNvPr id="8196" name="Rechthoek 11">
            <a:extLst>
              <a:ext uri="{FF2B5EF4-FFF2-40B4-BE49-F238E27FC236}">
                <a16:creationId xmlns:a16="http://schemas.microsoft.com/office/drawing/2014/main" id="{073A6BEF-0C4A-4F04-8F60-5284C11F5833}"/>
              </a:ext>
            </a:extLst>
          </p:cNvPr>
          <p:cNvSpPr>
            <a:spLocks noChangeArrowheads="1"/>
          </p:cNvSpPr>
          <p:nvPr/>
        </p:nvSpPr>
        <p:spPr bwMode="auto">
          <a:xfrm>
            <a:off x="0" y="6553200"/>
            <a:ext cx="1143000" cy="304800"/>
          </a:xfrm>
          <a:prstGeom prst="rect">
            <a:avLst/>
          </a:prstGeom>
          <a:solidFill>
            <a:schemeClr val="tx2"/>
          </a:solidFill>
          <a:ln>
            <a:noFill/>
          </a:ln>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defRPr/>
            </a:pPr>
            <a:endParaRPr lang="nl-NL" altLang="nl-NL" sz="2400">
              <a:latin typeface="Times" panose="02020603050405020304" pitchFamily="18" charset="0"/>
              <a:ea typeface="MS PGothic" panose="020B0600070205080204" pitchFamily="34" charset="-128"/>
            </a:endParaRPr>
          </a:p>
        </p:txBody>
      </p:sp>
      <p:sp>
        <p:nvSpPr>
          <p:cNvPr id="8197" name="Rechthoek 12">
            <a:extLst>
              <a:ext uri="{FF2B5EF4-FFF2-40B4-BE49-F238E27FC236}">
                <a16:creationId xmlns:a16="http://schemas.microsoft.com/office/drawing/2014/main" id="{34CB9CD8-201D-41DC-87C7-79ECD120B81D}"/>
              </a:ext>
            </a:extLst>
          </p:cNvPr>
          <p:cNvSpPr>
            <a:spLocks noChangeArrowheads="1"/>
          </p:cNvSpPr>
          <p:nvPr/>
        </p:nvSpPr>
        <p:spPr bwMode="auto">
          <a:xfrm>
            <a:off x="6861175" y="6553200"/>
            <a:ext cx="1141413" cy="304800"/>
          </a:xfrm>
          <a:prstGeom prst="rect">
            <a:avLst/>
          </a:prstGeom>
          <a:solidFill>
            <a:schemeClr val="accent2"/>
          </a:solidFill>
          <a:ln>
            <a:noFill/>
          </a:ln>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defRPr/>
            </a:pPr>
            <a:endParaRPr lang="nl-NL" altLang="nl-NL" sz="2400">
              <a:latin typeface="Times" panose="02020603050405020304" pitchFamily="18" charset="0"/>
              <a:ea typeface="MS PGothic" panose="020B0600070205080204" pitchFamily="34" charset="-128"/>
            </a:endParaRPr>
          </a:p>
        </p:txBody>
      </p:sp>
      <p:pic>
        <p:nvPicPr>
          <p:cNvPr id="16390" name="Afbeelding 3" descr="bovenbalk PPT 2b.pdf">
            <a:extLst>
              <a:ext uri="{FF2B5EF4-FFF2-40B4-BE49-F238E27FC236}">
                <a16:creationId xmlns:a16="http://schemas.microsoft.com/office/drawing/2014/main" id="{BDF40325-5255-4E24-BDD3-290E4DBDBB1F}"/>
              </a:ext>
            </a:extLst>
          </p:cNvPr>
          <p:cNvPicPr>
            <a:picLocks noChangeAspect="1"/>
          </p:cNvPicPr>
          <p:nvPr/>
        </p:nvPicPr>
        <p:blipFill>
          <a:blip r:embed="rId17">
            <a:extLst>
              <a:ext uri="{28A0092B-C50C-407E-A947-70E740481C1C}">
                <a14:useLocalDpi xmlns:a14="http://schemas.microsoft.com/office/drawing/2010/main"/>
              </a:ext>
            </a:extLst>
          </a:blip>
          <a:srcRect/>
          <a:stretch>
            <a:fillRect/>
          </a:stretch>
        </p:blipFill>
        <p:spPr bwMode="auto">
          <a:xfrm>
            <a:off x="0" y="0"/>
            <a:ext cx="9144000"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91" name="Rectangle 3">
            <a:extLst>
              <a:ext uri="{FF2B5EF4-FFF2-40B4-BE49-F238E27FC236}">
                <a16:creationId xmlns:a16="http://schemas.microsoft.com/office/drawing/2014/main" id="{24E72FBD-E25C-4774-B514-94A17B85035C}"/>
              </a:ext>
            </a:extLst>
          </p:cNvPr>
          <p:cNvSpPr>
            <a:spLocks noGrp="1" noChangeArrowheads="1"/>
          </p:cNvSpPr>
          <p:nvPr>
            <p:ph type="body" idx="1"/>
          </p:nvPr>
        </p:nvSpPr>
        <p:spPr bwMode="auto">
          <a:xfrm>
            <a:off x="566738" y="1144588"/>
            <a:ext cx="8291512" cy="5113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nl-NL" altLang="nl-NL"/>
              <a:t>Klik om de tekststijl van het model te bewerken</a:t>
            </a:r>
          </a:p>
          <a:p>
            <a:pPr lvl="1"/>
            <a:r>
              <a:rPr lang="nl-NL" altLang="nl-NL"/>
              <a:t>Tweede niveau</a:t>
            </a:r>
          </a:p>
          <a:p>
            <a:pPr lvl="2"/>
            <a:r>
              <a:rPr lang="nl-NL" altLang="nl-NL"/>
              <a:t>Derde niveau</a:t>
            </a:r>
          </a:p>
          <a:p>
            <a:pPr lvl="3"/>
            <a:r>
              <a:rPr lang="nl-NL" altLang="nl-NL"/>
              <a:t>Vierde niveau</a:t>
            </a:r>
          </a:p>
          <a:p>
            <a:pPr lvl="4"/>
            <a:r>
              <a:rPr lang="nl-NL" altLang="nl-NL"/>
              <a:t>Vijfde niveau</a:t>
            </a:r>
            <a:endParaRPr lang="en-GB" altLang="nl-NL"/>
          </a:p>
        </p:txBody>
      </p:sp>
      <p:sp>
        <p:nvSpPr>
          <p:cNvPr id="1028" name="Rectangle 4">
            <a:extLst>
              <a:ext uri="{FF2B5EF4-FFF2-40B4-BE49-F238E27FC236}">
                <a16:creationId xmlns:a16="http://schemas.microsoft.com/office/drawing/2014/main" id="{8CCFA9A6-44F9-4190-A19C-3FF2FA93D1DF}"/>
              </a:ext>
            </a:extLst>
          </p:cNvPr>
          <p:cNvSpPr>
            <a:spLocks noGrp="1" noChangeArrowheads="1"/>
          </p:cNvSpPr>
          <p:nvPr>
            <p:ph type="dt" sz="half" idx="2"/>
          </p:nvPr>
        </p:nvSpPr>
        <p:spPr bwMode="auto">
          <a:xfrm>
            <a:off x="8002588" y="6553200"/>
            <a:ext cx="855662" cy="304800"/>
          </a:xfrm>
          <a:prstGeom prst="rect">
            <a:avLst/>
          </a:prstGeom>
          <a:noFill/>
          <a:ln>
            <a:noFill/>
          </a:ln>
          <a:effectLst/>
        </p:spPr>
        <p:txBody>
          <a:bodyPr vert="horz" wrap="square" lIns="0" tIns="0" rIns="0" bIns="0" numCol="1" anchor="ctr" anchorCtr="0" compatLnSpc="1">
            <a:prstTxWarp prst="textNoShape">
              <a:avLst/>
            </a:prstTxWarp>
          </a:bodyPr>
          <a:lstStyle>
            <a:lvl1pPr algn="r">
              <a:defRPr sz="1200">
                <a:solidFill>
                  <a:schemeClr val="tx1"/>
                </a:solidFill>
                <a:latin typeface="+mn-lt"/>
              </a:defRPr>
            </a:lvl1pPr>
          </a:lstStyle>
          <a:p>
            <a:pPr>
              <a:defRPr/>
            </a:pPr>
            <a:fld id="{1CDE8D34-A762-4404-A27E-1C13AFD65B16}" type="datetime5">
              <a:rPr lang="en-US"/>
              <a:pPr>
                <a:defRPr/>
              </a:pPr>
              <a:t>1-Dec-21</a:t>
            </a:fld>
            <a:endParaRPr lang="en-GB" dirty="0"/>
          </a:p>
        </p:txBody>
      </p:sp>
      <p:sp>
        <p:nvSpPr>
          <p:cNvPr id="1029" name="Rectangle 5">
            <a:extLst>
              <a:ext uri="{FF2B5EF4-FFF2-40B4-BE49-F238E27FC236}">
                <a16:creationId xmlns:a16="http://schemas.microsoft.com/office/drawing/2014/main" id="{C771B95F-8749-4D2E-B246-44247F4F5B58}"/>
              </a:ext>
            </a:extLst>
          </p:cNvPr>
          <p:cNvSpPr>
            <a:spLocks noGrp="1" noChangeArrowheads="1"/>
          </p:cNvSpPr>
          <p:nvPr>
            <p:ph type="ftr" sz="quarter" idx="3"/>
          </p:nvPr>
        </p:nvSpPr>
        <p:spPr bwMode="auto">
          <a:xfrm>
            <a:off x="1298575" y="6553200"/>
            <a:ext cx="4708525" cy="304800"/>
          </a:xfrm>
          <a:prstGeom prst="rect">
            <a:avLst/>
          </a:prstGeom>
          <a:noFill/>
          <a:ln>
            <a:noFill/>
          </a:ln>
          <a:effectLst/>
        </p:spPr>
        <p:txBody>
          <a:bodyPr vert="horz" wrap="square" lIns="0" tIns="0" rIns="0" bIns="0" numCol="1" anchor="ctr" anchorCtr="0" compatLnSpc="1">
            <a:prstTxWarp prst="textNoShape">
              <a:avLst/>
            </a:prstTxWarp>
          </a:bodyPr>
          <a:lstStyle>
            <a:lvl1pPr>
              <a:defRPr sz="1200">
                <a:solidFill>
                  <a:schemeClr val="tx1"/>
                </a:solidFill>
                <a:latin typeface="+mn-lt"/>
              </a:defRPr>
            </a:lvl1pPr>
          </a:lstStyle>
          <a:p>
            <a:pPr>
              <a:defRPr/>
            </a:pPr>
            <a:r>
              <a:rPr lang="en-US"/>
              <a:t>VOILA lezing Eline</a:t>
            </a:r>
            <a:endParaRPr lang="en-GB"/>
          </a:p>
        </p:txBody>
      </p:sp>
      <p:sp>
        <p:nvSpPr>
          <p:cNvPr id="1030" name="Rectangle 6">
            <a:extLst>
              <a:ext uri="{FF2B5EF4-FFF2-40B4-BE49-F238E27FC236}">
                <a16:creationId xmlns:a16="http://schemas.microsoft.com/office/drawing/2014/main" id="{90E5D3AC-7DAB-4C13-9A98-0E890110A1C8}"/>
              </a:ext>
            </a:extLst>
          </p:cNvPr>
          <p:cNvSpPr>
            <a:spLocks noGrp="1" noChangeArrowheads="1"/>
          </p:cNvSpPr>
          <p:nvPr>
            <p:ph type="sldNum" sz="quarter" idx="4"/>
          </p:nvPr>
        </p:nvSpPr>
        <p:spPr bwMode="auto">
          <a:xfrm>
            <a:off x="566738" y="6553200"/>
            <a:ext cx="542925" cy="304800"/>
          </a:xfrm>
          <a:prstGeom prst="rect">
            <a:avLst/>
          </a:prstGeom>
          <a:noFill/>
          <a:ln>
            <a:noFill/>
          </a:ln>
          <a:effectLst/>
        </p:spPr>
        <p:txBody>
          <a:bodyPr vert="horz" wrap="square" lIns="0" tIns="0" rIns="0" bIns="0" numCol="1" anchor="ctr" anchorCtr="0" compatLnSpc="1">
            <a:prstTxWarp prst="textNoShape">
              <a:avLst/>
            </a:prstTxWarp>
          </a:bodyPr>
          <a:lstStyle>
            <a:lvl1pPr algn="l">
              <a:defRPr sz="1200">
                <a:solidFill>
                  <a:schemeClr val="tx1"/>
                </a:solidFill>
                <a:latin typeface="+mn-lt"/>
              </a:defRPr>
            </a:lvl1pPr>
          </a:lstStyle>
          <a:p>
            <a:pPr>
              <a:defRPr/>
            </a:pPr>
            <a:fld id="{AE248F7C-9115-4C1F-B07D-7CAC88B8EB00}" type="slidenum">
              <a:rPr lang="en-GB"/>
              <a:pPr>
                <a:defRPr/>
              </a:pPr>
              <a:t>‹#›</a:t>
            </a:fld>
            <a:endParaRPr lang="en-GB" dirty="0"/>
          </a:p>
        </p:txBody>
      </p:sp>
      <p:sp>
        <p:nvSpPr>
          <p:cNvPr id="16395" name="Rectangle 2">
            <a:extLst>
              <a:ext uri="{FF2B5EF4-FFF2-40B4-BE49-F238E27FC236}">
                <a16:creationId xmlns:a16="http://schemas.microsoft.com/office/drawing/2014/main" id="{8BC56B22-6E0E-490F-A2BE-BABD23CCDE01}"/>
              </a:ext>
            </a:extLst>
          </p:cNvPr>
          <p:cNvSpPr>
            <a:spLocks noGrp="1" noChangeArrowheads="1"/>
          </p:cNvSpPr>
          <p:nvPr>
            <p:ph type="title"/>
          </p:nvPr>
        </p:nvSpPr>
        <p:spPr bwMode="auto">
          <a:xfrm>
            <a:off x="566738" y="0"/>
            <a:ext cx="6524625" cy="85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72000" numCol="1" anchor="b" anchorCtr="0" compatLnSpc="1">
            <a:prstTxWarp prst="textNoShape">
              <a:avLst/>
            </a:prstTxWarp>
          </a:bodyPr>
          <a:lstStyle/>
          <a:p>
            <a:pPr lvl="0"/>
            <a:r>
              <a:rPr lang="nl-NL" altLang="nl-NL"/>
              <a:t>Titelstijl van model bewerken</a:t>
            </a:r>
            <a:endParaRPr lang="en-GB" altLang="nl-NL"/>
          </a:p>
        </p:txBody>
      </p:sp>
    </p:spTree>
  </p:cSld>
  <p:clrMap bg1="dk2" tx1="lt1" bg2="dk1" tx2="lt2" accent1="accent1" accent2="accent2" accent3="accent3" accent4="accent4" accent5="accent5" accent6="accent6" hlink="hlink" folHlink="folHlink"/>
  <p:sldLayoutIdLst>
    <p:sldLayoutId id="2147508263" r:id="rId1"/>
    <p:sldLayoutId id="2147508264" r:id="rId2"/>
    <p:sldLayoutId id="2147508265" r:id="rId3"/>
    <p:sldLayoutId id="2147508266" r:id="rId4"/>
    <p:sldLayoutId id="2147508267" r:id="rId5"/>
    <p:sldLayoutId id="2147508268" r:id="rId6"/>
    <p:sldLayoutId id="2147508269" r:id="rId7"/>
    <p:sldLayoutId id="2147508104" r:id="rId8"/>
    <p:sldLayoutId id="2147508270" r:id="rId9"/>
    <p:sldLayoutId id="2147508271" r:id="rId10"/>
    <p:sldLayoutId id="2147508272" r:id="rId11"/>
    <p:sldLayoutId id="2147508273" r:id="rId12"/>
    <p:sldLayoutId id="2147508274" r:id="rId13"/>
    <p:sldLayoutId id="2147508275" r:id="rId14"/>
    <p:sldLayoutId id="2147508276" r:id="rId15"/>
  </p:sldLayoutIdLst>
  <p:hf sldNum="0" hdr="0" dt="0"/>
  <p:txStyles>
    <p:titleStyle>
      <a:lvl1pPr algn="l" rtl="0" eaLnBrk="0" fontAlgn="base" hangingPunct="0">
        <a:lnSpc>
          <a:spcPct val="96000"/>
        </a:lnSpc>
        <a:spcBef>
          <a:spcPct val="0"/>
        </a:spcBef>
        <a:spcAft>
          <a:spcPct val="0"/>
        </a:spcAft>
        <a:defRPr sz="2400" b="1">
          <a:solidFill>
            <a:schemeClr val="tx1"/>
          </a:solidFill>
          <a:latin typeface="+mj-lt"/>
          <a:ea typeface="+mj-ea"/>
          <a:cs typeface="+mj-cs"/>
        </a:defRPr>
      </a:lvl1pPr>
      <a:lvl2pPr algn="l" rtl="0" eaLnBrk="0" fontAlgn="base" hangingPunct="0">
        <a:lnSpc>
          <a:spcPct val="96000"/>
        </a:lnSpc>
        <a:spcBef>
          <a:spcPct val="0"/>
        </a:spcBef>
        <a:spcAft>
          <a:spcPct val="0"/>
        </a:spcAft>
        <a:defRPr sz="2400" b="1">
          <a:solidFill>
            <a:schemeClr val="tx1"/>
          </a:solidFill>
          <a:latin typeface="Calibri" panose="020F0502020204030204" pitchFamily="34" charset="0"/>
          <a:ea typeface="ＭＳ Ｐゴシック" charset="0"/>
        </a:defRPr>
      </a:lvl2pPr>
      <a:lvl3pPr algn="l" rtl="0" eaLnBrk="0" fontAlgn="base" hangingPunct="0">
        <a:lnSpc>
          <a:spcPct val="96000"/>
        </a:lnSpc>
        <a:spcBef>
          <a:spcPct val="0"/>
        </a:spcBef>
        <a:spcAft>
          <a:spcPct val="0"/>
        </a:spcAft>
        <a:defRPr sz="2400" b="1">
          <a:solidFill>
            <a:schemeClr val="tx1"/>
          </a:solidFill>
          <a:latin typeface="Calibri" panose="020F0502020204030204" pitchFamily="34" charset="0"/>
          <a:ea typeface="ＭＳ Ｐゴシック" charset="0"/>
        </a:defRPr>
      </a:lvl3pPr>
      <a:lvl4pPr algn="l" rtl="0" eaLnBrk="0" fontAlgn="base" hangingPunct="0">
        <a:lnSpc>
          <a:spcPct val="96000"/>
        </a:lnSpc>
        <a:spcBef>
          <a:spcPct val="0"/>
        </a:spcBef>
        <a:spcAft>
          <a:spcPct val="0"/>
        </a:spcAft>
        <a:defRPr sz="2400" b="1">
          <a:solidFill>
            <a:schemeClr val="tx1"/>
          </a:solidFill>
          <a:latin typeface="Calibri" panose="020F0502020204030204" pitchFamily="34" charset="0"/>
          <a:ea typeface="ＭＳ Ｐゴシック" charset="0"/>
        </a:defRPr>
      </a:lvl4pPr>
      <a:lvl5pPr algn="l" rtl="0" eaLnBrk="0" fontAlgn="base" hangingPunct="0">
        <a:lnSpc>
          <a:spcPct val="96000"/>
        </a:lnSpc>
        <a:spcBef>
          <a:spcPct val="0"/>
        </a:spcBef>
        <a:spcAft>
          <a:spcPct val="0"/>
        </a:spcAft>
        <a:defRPr sz="2400" b="1">
          <a:solidFill>
            <a:schemeClr val="tx1"/>
          </a:solidFill>
          <a:latin typeface="Calibri" panose="020F0502020204030204" pitchFamily="34" charset="0"/>
          <a:ea typeface="ＭＳ Ｐゴシック" charset="0"/>
        </a:defRPr>
      </a:lvl5pPr>
      <a:lvl6pPr marL="457200" algn="l" rtl="0" eaLnBrk="1" fontAlgn="base" hangingPunct="1">
        <a:lnSpc>
          <a:spcPct val="96000"/>
        </a:lnSpc>
        <a:spcBef>
          <a:spcPct val="0"/>
        </a:spcBef>
        <a:spcAft>
          <a:spcPct val="0"/>
        </a:spcAft>
        <a:defRPr sz="2600" i="1">
          <a:solidFill>
            <a:schemeClr val="tx2"/>
          </a:solidFill>
          <a:latin typeface="Times" charset="0"/>
          <a:ea typeface="ＭＳ Ｐゴシック" charset="0"/>
        </a:defRPr>
      </a:lvl6pPr>
      <a:lvl7pPr marL="914400" algn="l" rtl="0" eaLnBrk="1" fontAlgn="base" hangingPunct="1">
        <a:lnSpc>
          <a:spcPct val="96000"/>
        </a:lnSpc>
        <a:spcBef>
          <a:spcPct val="0"/>
        </a:spcBef>
        <a:spcAft>
          <a:spcPct val="0"/>
        </a:spcAft>
        <a:defRPr sz="2600" i="1">
          <a:solidFill>
            <a:schemeClr val="tx2"/>
          </a:solidFill>
          <a:latin typeface="Times" charset="0"/>
          <a:ea typeface="ＭＳ Ｐゴシック" charset="0"/>
        </a:defRPr>
      </a:lvl7pPr>
      <a:lvl8pPr marL="1371600" algn="l" rtl="0" eaLnBrk="1" fontAlgn="base" hangingPunct="1">
        <a:lnSpc>
          <a:spcPct val="96000"/>
        </a:lnSpc>
        <a:spcBef>
          <a:spcPct val="0"/>
        </a:spcBef>
        <a:spcAft>
          <a:spcPct val="0"/>
        </a:spcAft>
        <a:defRPr sz="2600" i="1">
          <a:solidFill>
            <a:schemeClr val="tx2"/>
          </a:solidFill>
          <a:latin typeface="Times" charset="0"/>
          <a:ea typeface="ＭＳ Ｐゴシック" charset="0"/>
        </a:defRPr>
      </a:lvl8pPr>
      <a:lvl9pPr marL="1828800" algn="l" rtl="0" eaLnBrk="1" fontAlgn="base" hangingPunct="1">
        <a:lnSpc>
          <a:spcPct val="96000"/>
        </a:lnSpc>
        <a:spcBef>
          <a:spcPct val="0"/>
        </a:spcBef>
        <a:spcAft>
          <a:spcPct val="0"/>
        </a:spcAft>
        <a:defRPr sz="2600" i="1">
          <a:solidFill>
            <a:schemeClr val="tx2"/>
          </a:solidFill>
          <a:latin typeface="Times" charset="0"/>
          <a:ea typeface="ＭＳ Ｐゴシック" charset="0"/>
        </a:defRPr>
      </a:lvl9pPr>
    </p:titleStyle>
    <p:bodyStyle>
      <a:lvl1pPr algn="l" rtl="0" eaLnBrk="0" fontAlgn="base" hangingPunct="0">
        <a:lnSpc>
          <a:spcPct val="120000"/>
        </a:lnSpc>
        <a:spcBef>
          <a:spcPct val="0"/>
        </a:spcBef>
        <a:spcAft>
          <a:spcPct val="0"/>
        </a:spcAft>
        <a:defRPr sz="2000">
          <a:solidFill>
            <a:srgbClr val="000000"/>
          </a:solidFill>
          <a:latin typeface="+mn-lt"/>
          <a:ea typeface="+mn-ea"/>
          <a:cs typeface="+mn-cs"/>
        </a:defRPr>
      </a:lvl1pPr>
      <a:lvl2pPr indent="-187325" algn="l" rtl="0" eaLnBrk="0" fontAlgn="base" hangingPunct="0">
        <a:lnSpc>
          <a:spcPct val="120000"/>
        </a:lnSpc>
        <a:spcBef>
          <a:spcPct val="20000"/>
        </a:spcBef>
        <a:spcAft>
          <a:spcPct val="0"/>
        </a:spcAft>
        <a:buFont typeface="Times" panose="02020603050405020304" pitchFamily="18" charset="0"/>
        <a:buChar char="•"/>
        <a:defRPr sz="2000">
          <a:solidFill>
            <a:srgbClr val="000000"/>
          </a:solidFill>
          <a:latin typeface="+mn-lt"/>
          <a:ea typeface="+mn-ea"/>
        </a:defRPr>
      </a:lvl2pPr>
      <a:lvl3pPr marL="358775" indent="-185738" algn="l" rtl="0"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mn-lt"/>
          <a:ea typeface="+mn-ea"/>
        </a:defRPr>
      </a:lvl3pPr>
      <a:lvl4pPr marL="719138" indent="-195263" algn="l" rtl="0"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mn-lt"/>
          <a:ea typeface="+mn-ea"/>
        </a:defRPr>
      </a:lvl4pPr>
      <a:lvl5pPr marL="1079500" indent="-192088" algn="l" rtl="0"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mn-lt"/>
          <a:ea typeface="+mn-ea"/>
        </a:defRPr>
      </a:lvl5pPr>
      <a:lvl6pPr marL="2366963" indent="-192088" algn="l" rtl="0" eaLnBrk="1" fontAlgn="base" hangingPunct="1">
        <a:lnSpc>
          <a:spcPct val="120000"/>
        </a:lnSpc>
        <a:spcBef>
          <a:spcPct val="20000"/>
        </a:spcBef>
        <a:spcAft>
          <a:spcPct val="0"/>
        </a:spcAft>
        <a:buFont typeface="Times" charset="0"/>
        <a:buChar char="•"/>
        <a:defRPr>
          <a:solidFill>
            <a:schemeClr val="bg2"/>
          </a:solidFill>
          <a:latin typeface="+mn-lt"/>
          <a:ea typeface="+mn-ea"/>
        </a:defRPr>
      </a:lvl6pPr>
      <a:lvl7pPr marL="2824163" indent="-192088" algn="l" rtl="0" eaLnBrk="1" fontAlgn="base" hangingPunct="1">
        <a:lnSpc>
          <a:spcPct val="120000"/>
        </a:lnSpc>
        <a:spcBef>
          <a:spcPct val="20000"/>
        </a:spcBef>
        <a:spcAft>
          <a:spcPct val="0"/>
        </a:spcAft>
        <a:buFont typeface="Times" charset="0"/>
        <a:buChar char="•"/>
        <a:defRPr>
          <a:solidFill>
            <a:schemeClr val="bg2"/>
          </a:solidFill>
          <a:latin typeface="+mn-lt"/>
          <a:ea typeface="+mn-ea"/>
        </a:defRPr>
      </a:lvl7pPr>
      <a:lvl8pPr marL="3281363" indent="-192088" algn="l" rtl="0" eaLnBrk="1" fontAlgn="base" hangingPunct="1">
        <a:lnSpc>
          <a:spcPct val="120000"/>
        </a:lnSpc>
        <a:spcBef>
          <a:spcPct val="20000"/>
        </a:spcBef>
        <a:spcAft>
          <a:spcPct val="0"/>
        </a:spcAft>
        <a:buFont typeface="Times" charset="0"/>
        <a:buChar char="•"/>
        <a:defRPr>
          <a:solidFill>
            <a:schemeClr val="bg2"/>
          </a:solidFill>
          <a:latin typeface="+mn-lt"/>
          <a:ea typeface="+mn-ea"/>
        </a:defRPr>
      </a:lvl8pPr>
      <a:lvl9pPr marL="3738563" indent="-192088" algn="l" rtl="0" eaLnBrk="1" fontAlgn="base" hangingPunct="1">
        <a:lnSpc>
          <a:spcPct val="120000"/>
        </a:lnSpc>
        <a:spcBef>
          <a:spcPct val="20000"/>
        </a:spcBef>
        <a:spcAft>
          <a:spcPct val="0"/>
        </a:spcAft>
        <a:buFont typeface="Times" charset="0"/>
        <a:buChar char="•"/>
        <a:defRPr>
          <a:solidFill>
            <a:schemeClr val="bg2"/>
          </a:solidFill>
          <a:latin typeface="+mn-lt"/>
          <a:ea typeface="+mn-ea"/>
        </a:defRPr>
      </a:lvl9pPr>
    </p:bodyStyle>
    <p:otherStyle>
      <a:defPPr>
        <a:defRPr lang="nl-NL"/>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blipFill dpi="0" rotWithShape="0">
          <a:blip r:embed="rId19" cstate="screen">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4" name="Rechthoek 13">
            <a:extLst>
              <a:ext uri="{FF2B5EF4-FFF2-40B4-BE49-F238E27FC236}">
                <a16:creationId xmlns:a16="http://schemas.microsoft.com/office/drawing/2014/main" id="{DD24EDB4-72AE-4505-A4C4-3CCD02F71144}"/>
              </a:ext>
            </a:extLst>
          </p:cNvPr>
          <p:cNvSpPr/>
          <p:nvPr/>
        </p:nvSpPr>
        <p:spPr bwMode="auto">
          <a:xfrm>
            <a:off x="8002588" y="6578600"/>
            <a:ext cx="1141412" cy="287338"/>
          </a:xfrm>
          <a:prstGeom prst="rect">
            <a:avLst/>
          </a:prstGeom>
          <a:solidFill>
            <a:schemeClr val="accent3"/>
          </a:solidFill>
          <a:ln w="9525" cap="flat" cmpd="sng" algn="ctr">
            <a:noFill/>
            <a:prstDash val="solid"/>
            <a:round/>
            <a:headEnd type="none" w="med" len="med"/>
            <a:tailEnd type="none" w="med" len="med"/>
          </a:ln>
          <a:effectLst/>
        </p:spPr>
        <p:txBody>
          <a:bodyPr/>
          <a:lstStyle/>
          <a:p>
            <a:pPr>
              <a:defRPr/>
            </a:pPr>
            <a:endParaRPr lang="nl-NL" sz="2400">
              <a:latin typeface="Times" charset="0"/>
              <a:ea typeface="ＭＳ Ｐゴシック" charset="0"/>
            </a:endParaRPr>
          </a:p>
        </p:txBody>
      </p:sp>
      <p:sp>
        <p:nvSpPr>
          <p:cNvPr id="13315" name="Rechthoek 12">
            <a:extLst>
              <a:ext uri="{FF2B5EF4-FFF2-40B4-BE49-F238E27FC236}">
                <a16:creationId xmlns:a16="http://schemas.microsoft.com/office/drawing/2014/main" id="{DC993471-1F8F-49C0-9358-C7AE60873A40}"/>
              </a:ext>
            </a:extLst>
          </p:cNvPr>
          <p:cNvSpPr>
            <a:spLocks noChangeArrowheads="1"/>
          </p:cNvSpPr>
          <p:nvPr/>
        </p:nvSpPr>
        <p:spPr bwMode="auto">
          <a:xfrm>
            <a:off x="1143000" y="6578600"/>
            <a:ext cx="6859588" cy="287338"/>
          </a:xfrm>
          <a:prstGeom prst="rect">
            <a:avLst/>
          </a:prstGeom>
          <a:solidFill>
            <a:schemeClr val="accent1"/>
          </a:solidFill>
          <a:ln>
            <a:noFill/>
          </a:ln>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defRPr/>
            </a:pPr>
            <a:endParaRPr lang="nl-NL" altLang="nl-NL" sz="2400">
              <a:latin typeface="Times" panose="02020603050405020304" pitchFamily="18" charset="0"/>
              <a:ea typeface="MS PGothic" panose="020B0600070205080204" pitchFamily="34" charset="-128"/>
            </a:endParaRPr>
          </a:p>
        </p:txBody>
      </p:sp>
      <p:sp>
        <p:nvSpPr>
          <p:cNvPr id="13316" name="Rechthoek 1">
            <a:extLst>
              <a:ext uri="{FF2B5EF4-FFF2-40B4-BE49-F238E27FC236}">
                <a16:creationId xmlns:a16="http://schemas.microsoft.com/office/drawing/2014/main" id="{4E04C499-CA34-431B-86A0-1C5A6C721A56}"/>
              </a:ext>
            </a:extLst>
          </p:cNvPr>
          <p:cNvSpPr>
            <a:spLocks noChangeArrowheads="1"/>
          </p:cNvSpPr>
          <p:nvPr/>
        </p:nvSpPr>
        <p:spPr bwMode="auto">
          <a:xfrm>
            <a:off x="0" y="6578600"/>
            <a:ext cx="1143000" cy="287338"/>
          </a:xfrm>
          <a:prstGeom prst="rect">
            <a:avLst/>
          </a:prstGeom>
          <a:solidFill>
            <a:schemeClr val="tx2"/>
          </a:solidFill>
          <a:ln>
            <a:noFill/>
          </a:ln>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defRPr/>
            </a:pPr>
            <a:endParaRPr lang="nl-NL" altLang="nl-NL" sz="2400">
              <a:latin typeface="Times" panose="02020603050405020304" pitchFamily="18" charset="0"/>
              <a:ea typeface="MS PGothic" panose="020B0600070205080204" pitchFamily="34" charset="-128"/>
            </a:endParaRPr>
          </a:p>
        </p:txBody>
      </p:sp>
      <p:sp>
        <p:nvSpPr>
          <p:cNvPr id="1028" name="Rectangle 4">
            <a:extLst>
              <a:ext uri="{FF2B5EF4-FFF2-40B4-BE49-F238E27FC236}">
                <a16:creationId xmlns:a16="http://schemas.microsoft.com/office/drawing/2014/main" id="{0F862E45-5588-4137-B53A-64AE6CCE1283}"/>
              </a:ext>
            </a:extLst>
          </p:cNvPr>
          <p:cNvSpPr>
            <a:spLocks noGrp="1" noChangeArrowheads="1"/>
          </p:cNvSpPr>
          <p:nvPr>
            <p:ph type="dt" sz="half" idx="2"/>
          </p:nvPr>
        </p:nvSpPr>
        <p:spPr bwMode="auto">
          <a:xfrm>
            <a:off x="8002588" y="6553200"/>
            <a:ext cx="855662" cy="304800"/>
          </a:xfrm>
          <a:prstGeom prst="rect">
            <a:avLst/>
          </a:prstGeom>
          <a:noFill/>
          <a:ln>
            <a:noFill/>
          </a:ln>
          <a:effectLst/>
        </p:spPr>
        <p:txBody>
          <a:bodyPr vert="horz" wrap="square" lIns="0" tIns="0" rIns="0" bIns="0" numCol="1" anchor="ctr" anchorCtr="0" compatLnSpc="1">
            <a:prstTxWarp prst="textNoShape">
              <a:avLst/>
            </a:prstTxWarp>
          </a:bodyPr>
          <a:lstStyle>
            <a:lvl1pPr algn="r">
              <a:defRPr sz="1200" b="0" i="0" kern="800" cap="none" spc="0">
                <a:solidFill>
                  <a:schemeClr val="tx1"/>
                </a:solidFill>
                <a:latin typeface="+mn-lt"/>
              </a:defRPr>
            </a:lvl1pPr>
          </a:lstStyle>
          <a:p>
            <a:pPr>
              <a:defRPr/>
            </a:pPr>
            <a:fld id="{27150B1A-3B0C-4F50-91B5-3795225B5BAC}" type="datetime5">
              <a:rPr lang="en-US"/>
              <a:pPr>
                <a:defRPr/>
              </a:pPr>
              <a:t>1-Dec-21</a:t>
            </a:fld>
            <a:endParaRPr lang="en-GB"/>
          </a:p>
        </p:txBody>
      </p:sp>
      <p:sp>
        <p:nvSpPr>
          <p:cNvPr id="1029" name="Rectangle 5">
            <a:extLst>
              <a:ext uri="{FF2B5EF4-FFF2-40B4-BE49-F238E27FC236}">
                <a16:creationId xmlns:a16="http://schemas.microsoft.com/office/drawing/2014/main" id="{BA7D0B64-FE97-45D9-8FD9-92F85C880F9A}"/>
              </a:ext>
            </a:extLst>
          </p:cNvPr>
          <p:cNvSpPr>
            <a:spLocks noGrp="1" noChangeArrowheads="1"/>
          </p:cNvSpPr>
          <p:nvPr>
            <p:ph type="ftr" sz="quarter" idx="3"/>
          </p:nvPr>
        </p:nvSpPr>
        <p:spPr bwMode="auto">
          <a:xfrm>
            <a:off x="1346200" y="6553200"/>
            <a:ext cx="5514975" cy="304800"/>
          </a:xfrm>
          <a:prstGeom prst="rect">
            <a:avLst/>
          </a:prstGeom>
          <a:noFill/>
          <a:ln>
            <a:noFill/>
          </a:ln>
          <a:effectLst/>
        </p:spPr>
        <p:txBody>
          <a:bodyPr vert="horz" wrap="square" lIns="0" tIns="0" rIns="0" bIns="0" numCol="1" anchor="ctr" anchorCtr="0" compatLnSpc="1">
            <a:prstTxWarp prst="textNoShape">
              <a:avLst/>
            </a:prstTxWarp>
          </a:bodyPr>
          <a:lstStyle>
            <a:lvl1pPr>
              <a:defRPr sz="1200" b="0" i="0" u="none" kern="800" cap="none" spc="0">
                <a:solidFill>
                  <a:schemeClr val="tx1"/>
                </a:solidFill>
                <a:latin typeface="+mn-lt"/>
              </a:defRPr>
            </a:lvl1pPr>
          </a:lstStyle>
          <a:p>
            <a:pPr>
              <a:defRPr/>
            </a:pPr>
            <a:r>
              <a:rPr lang="en-GB"/>
              <a:t>VOILA lezing Eline</a:t>
            </a:r>
          </a:p>
        </p:txBody>
      </p:sp>
      <p:sp>
        <p:nvSpPr>
          <p:cNvPr id="1030" name="Rectangle 6">
            <a:extLst>
              <a:ext uri="{FF2B5EF4-FFF2-40B4-BE49-F238E27FC236}">
                <a16:creationId xmlns:a16="http://schemas.microsoft.com/office/drawing/2014/main" id="{BAF5B53F-FB5A-4553-8B2E-9283CEB4F809}"/>
              </a:ext>
            </a:extLst>
          </p:cNvPr>
          <p:cNvSpPr>
            <a:spLocks noGrp="1" noChangeArrowheads="1"/>
          </p:cNvSpPr>
          <p:nvPr>
            <p:ph type="sldNum" sz="quarter" idx="4"/>
          </p:nvPr>
        </p:nvSpPr>
        <p:spPr bwMode="auto">
          <a:xfrm>
            <a:off x="566738" y="6553200"/>
            <a:ext cx="512762" cy="304800"/>
          </a:xfrm>
          <a:prstGeom prst="rect">
            <a:avLst/>
          </a:prstGeom>
          <a:noFill/>
          <a:ln>
            <a:noFill/>
          </a:ln>
          <a:effectLst/>
        </p:spPr>
        <p:txBody>
          <a:bodyPr vert="horz" wrap="square" lIns="0" tIns="0" rIns="0" bIns="0" numCol="1" anchor="ctr" anchorCtr="0" compatLnSpc="1">
            <a:prstTxWarp prst="textNoShape">
              <a:avLst/>
            </a:prstTxWarp>
          </a:bodyPr>
          <a:lstStyle>
            <a:lvl1pPr>
              <a:defRPr sz="1200">
                <a:latin typeface="Calibri" panose="020F0502020204030204" pitchFamily="34" charset="0"/>
              </a:defRPr>
            </a:lvl1pPr>
          </a:lstStyle>
          <a:p>
            <a:pPr>
              <a:defRPr/>
            </a:pPr>
            <a:fld id="{66BD9F15-2D07-4FBB-9337-F9EB9A7F5772}" type="slidenum">
              <a:rPr lang="en-GB" altLang="nl-NL"/>
              <a:pPr>
                <a:defRPr/>
              </a:pPr>
              <a:t>‹#›</a:t>
            </a:fld>
            <a:endParaRPr lang="en-GB" altLang="nl-NL"/>
          </a:p>
        </p:txBody>
      </p:sp>
      <p:sp>
        <p:nvSpPr>
          <p:cNvPr id="17416" name="Rectangle 2">
            <a:extLst>
              <a:ext uri="{FF2B5EF4-FFF2-40B4-BE49-F238E27FC236}">
                <a16:creationId xmlns:a16="http://schemas.microsoft.com/office/drawing/2014/main" id="{938E9FCE-DF40-4C6D-958C-A7ECF3DBFF7A}"/>
              </a:ext>
            </a:extLst>
          </p:cNvPr>
          <p:cNvSpPr>
            <a:spLocks noGrp="1" noChangeArrowheads="1"/>
          </p:cNvSpPr>
          <p:nvPr>
            <p:ph type="title"/>
          </p:nvPr>
        </p:nvSpPr>
        <p:spPr bwMode="auto">
          <a:xfrm>
            <a:off x="566738" y="0"/>
            <a:ext cx="6610350" cy="1138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72000" numCol="1" anchor="b" anchorCtr="0" compatLnSpc="1">
            <a:prstTxWarp prst="textNoShape">
              <a:avLst/>
            </a:prstTxWarp>
          </a:bodyPr>
          <a:lstStyle/>
          <a:p>
            <a:pPr lvl="0"/>
            <a:r>
              <a:rPr lang="nl-NL" altLang="nl-NL"/>
              <a:t>Titelstijl van model bewerken</a:t>
            </a:r>
            <a:endParaRPr lang="en-GB" altLang="nl-NL"/>
          </a:p>
        </p:txBody>
      </p:sp>
      <p:sp>
        <p:nvSpPr>
          <p:cNvPr id="17417" name="Rectangle 3">
            <a:extLst>
              <a:ext uri="{FF2B5EF4-FFF2-40B4-BE49-F238E27FC236}">
                <a16:creationId xmlns:a16="http://schemas.microsoft.com/office/drawing/2014/main" id="{DAF7BB89-850C-44F1-BE1C-4D79C792EC43}"/>
              </a:ext>
            </a:extLst>
          </p:cNvPr>
          <p:cNvSpPr>
            <a:spLocks noGrp="1" noChangeArrowheads="1"/>
          </p:cNvSpPr>
          <p:nvPr>
            <p:ph type="body" idx="1"/>
          </p:nvPr>
        </p:nvSpPr>
        <p:spPr bwMode="auto">
          <a:xfrm>
            <a:off x="566738" y="1354138"/>
            <a:ext cx="8291512" cy="4981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nl-NL" altLang="nl-NL"/>
              <a:t>Klik om de tekststijl van het model te bewerken</a:t>
            </a:r>
          </a:p>
          <a:p>
            <a:pPr lvl="1"/>
            <a:r>
              <a:rPr lang="nl-NL" altLang="nl-NL"/>
              <a:t>Tweede niveau</a:t>
            </a:r>
          </a:p>
          <a:p>
            <a:pPr lvl="2"/>
            <a:r>
              <a:rPr lang="nl-NL" altLang="nl-NL"/>
              <a:t>Derde niveau</a:t>
            </a:r>
          </a:p>
          <a:p>
            <a:pPr lvl="3"/>
            <a:r>
              <a:rPr lang="nl-NL" altLang="nl-NL"/>
              <a:t>Vierde niveau</a:t>
            </a:r>
          </a:p>
          <a:p>
            <a:pPr lvl="4"/>
            <a:r>
              <a:rPr lang="nl-NL" altLang="nl-NL"/>
              <a:t>Vijfde niveau</a:t>
            </a:r>
            <a:endParaRPr lang="en-GB" altLang="nl-NL"/>
          </a:p>
        </p:txBody>
      </p:sp>
      <p:sp>
        <p:nvSpPr>
          <p:cNvPr id="13322" name="Rechthoek 11">
            <a:extLst>
              <a:ext uri="{FF2B5EF4-FFF2-40B4-BE49-F238E27FC236}">
                <a16:creationId xmlns:a16="http://schemas.microsoft.com/office/drawing/2014/main" id="{3E387D59-21F9-4FB4-92E9-8F5C84C88D55}"/>
              </a:ext>
            </a:extLst>
          </p:cNvPr>
          <p:cNvSpPr>
            <a:spLocks noChangeArrowheads="1"/>
          </p:cNvSpPr>
          <p:nvPr/>
        </p:nvSpPr>
        <p:spPr bwMode="auto">
          <a:xfrm>
            <a:off x="6861175" y="6578600"/>
            <a:ext cx="1141413" cy="287338"/>
          </a:xfrm>
          <a:prstGeom prst="rect">
            <a:avLst/>
          </a:prstGeom>
          <a:solidFill>
            <a:schemeClr val="accent2"/>
          </a:solidFill>
          <a:ln>
            <a:noFill/>
          </a:ln>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defRPr/>
            </a:pPr>
            <a:endParaRPr lang="nl-NL" altLang="nl-NL" sz="2400">
              <a:latin typeface="Times" panose="02020603050405020304" pitchFamily="18" charset="0"/>
              <a:ea typeface="MS PGothic" panose="020B0600070205080204" pitchFamily="34" charset="-128"/>
            </a:endParaRPr>
          </a:p>
        </p:txBody>
      </p:sp>
    </p:spTree>
  </p:cSld>
  <p:clrMap bg1="dk2" tx1="lt1" bg2="dk1" tx2="lt2" accent1="accent1" accent2="accent2" accent3="accent3" accent4="accent4" accent5="accent5" accent6="accent6" hlink="hlink" folHlink="folHlink"/>
  <p:sldLayoutIdLst>
    <p:sldLayoutId id="2147508277" r:id="rId1"/>
    <p:sldLayoutId id="2147508278" r:id="rId2"/>
    <p:sldLayoutId id="2147508279" r:id="rId3"/>
    <p:sldLayoutId id="2147508105" r:id="rId4"/>
    <p:sldLayoutId id="2147508280" r:id="rId5"/>
    <p:sldLayoutId id="2147508281" r:id="rId6"/>
    <p:sldLayoutId id="2147508282" r:id="rId7"/>
    <p:sldLayoutId id="2147508106" r:id="rId8"/>
    <p:sldLayoutId id="2147508107" r:id="rId9"/>
    <p:sldLayoutId id="2147508108" r:id="rId10"/>
    <p:sldLayoutId id="2147508109" r:id="rId11"/>
    <p:sldLayoutId id="2147508110" r:id="rId12"/>
    <p:sldLayoutId id="2147508111" r:id="rId13"/>
    <p:sldLayoutId id="2147508283" r:id="rId14"/>
    <p:sldLayoutId id="2147508284" r:id="rId15"/>
    <p:sldLayoutId id="2147508285" r:id="rId16"/>
    <p:sldLayoutId id="2147508112" r:id="rId17"/>
  </p:sldLayoutIdLst>
  <p:hf sldNum="0" hdr="0" dt="0"/>
  <p:txStyles>
    <p:titleStyle>
      <a:lvl1pPr algn="l" rtl="0" eaLnBrk="0" fontAlgn="base" hangingPunct="0">
        <a:lnSpc>
          <a:spcPct val="96000"/>
        </a:lnSpc>
        <a:spcBef>
          <a:spcPct val="0"/>
        </a:spcBef>
        <a:spcAft>
          <a:spcPct val="0"/>
        </a:spcAft>
        <a:defRPr sz="2400" b="1">
          <a:solidFill>
            <a:schemeClr val="tx1"/>
          </a:solidFill>
          <a:latin typeface="+mj-lt"/>
          <a:ea typeface="+mj-ea"/>
          <a:cs typeface="+mj-cs"/>
        </a:defRPr>
      </a:lvl1pPr>
      <a:lvl2pPr algn="l" rtl="0" eaLnBrk="0" fontAlgn="base" hangingPunct="0">
        <a:lnSpc>
          <a:spcPct val="96000"/>
        </a:lnSpc>
        <a:spcBef>
          <a:spcPct val="0"/>
        </a:spcBef>
        <a:spcAft>
          <a:spcPct val="0"/>
        </a:spcAft>
        <a:defRPr sz="2400" b="1">
          <a:solidFill>
            <a:schemeClr val="tx1"/>
          </a:solidFill>
          <a:latin typeface="Calibri" panose="020F0502020204030204" pitchFamily="34" charset="0"/>
          <a:ea typeface="ＭＳ Ｐゴシック" charset="0"/>
        </a:defRPr>
      </a:lvl2pPr>
      <a:lvl3pPr algn="l" rtl="0" eaLnBrk="0" fontAlgn="base" hangingPunct="0">
        <a:lnSpc>
          <a:spcPct val="96000"/>
        </a:lnSpc>
        <a:spcBef>
          <a:spcPct val="0"/>
        </a:spcBef>
        <a:spcAft>
          <a:spcPct val="0"/>
        </a:spcAft>
        <a:defRPr sz="2400" b="1">
          <a:solidFill>
            <a:schemeClr val="tx1"/>
          </a:solidFill>
          <a:latin typeface="Calibri" panose="020F0502020204030204" pitchFamily="34" charset="0"/>
          <a:ea typeface="ＭＳ Ｐゴシック" charset="0"/>
        </a:defRPr>
      </a:lvl3pPr>
      <a:lvl4pPr algn="l" rtl="0" eaLnBrk="0" fontAlgn="base" hangingPunct="0">
        <a:lnSpc>
          <a:spcPct val="96000"/>
        </a:lnSpc>
        <a:spcBef>
          <a:spcPct val="0"/>
        </a:spcBef>
        <a:spcAft>
          <a:spcPct val="0"/>
        </a:spcAft>
        <a:defRPr sz="2400" b="1">
          <a:solidFill>
            <a:schemeClr val="tx1"/>
          </a:solidFill>
          <a:latin typeface="Calibri" panose="020F0502020204030204" pitchFamily="34" charset="0"/>
          <a:ea typeface="ＭＳ Ｐゴシック" charset="0"/>
        </a:defRPr>
      </a:lvl4pPr>
      <a:lvl5pPr algn="l" rtl="0" eaLnBrk="0" fontAlgn="base" hangingPunct="0">
        <a:lnSpc>
          <a:spcPct val="96000"/>
        </a:lnSpc>
        <a:spcBef>
          <a:spcPct val="0"/>
        </a:spcBef>
        <a:spcAft>
          <a:spcPct val="0"/>
        </a:spcAft>
        <a:defRPr sz="2400" b="1">
          <a:solidFill>
            <a:schemeClr val="tx1"/>
          </a:solidFill>
          <a:latin typeface="Calibri" panose="020F0502020204030204" pitchFamily="34" charset="0"/>
          <a:ea typeface="ＭＳ Ｐゴシック" charset="0"/>
        </a:defRPr>
      </a:lvl5pPr>
      <a:lvl6pPr marL="457200" algn="l" rtl="0" eaLnBrk="1" fontAlgn="base" hangingPunct="1">
        <a:lnSpc>
          <a:spcPct val="96000"/>
        </a:lnSpc>
        <a:spcBef>
          <a:spcPct val="0"/>
        </a:spcBef>
        <a:spcAft>
          <a:spcPct val="0"/>
        </a:spcAft>
        <a:defRPr sz="2600" i="1">
          <a:solidFill>
            <a:schemeClr val="tx2"/>
          </a:solidFill>
          <a:latin typeface="Times" charset="0"/>
          <a:ea typeface="ＭＳ Ｐゴシック" charset="0"/>
        </a:defRPr>
      </a:lvl6pPr>
      <a:lvl7pPr marL="914400" algn="l" rtl="0" eaLnBrk="1" fontAlgn="base" hangingPunct="1">
        <a:lnSpc>
          <a:spcPct val="96000"/>
        </a:lnSpc>
        <a:spcBef>
          <a:spcPct val="0"/>
        </a:spcBef>
        <a:spcAft>
          <a:spcPct val="0"/>
        </a:spcAft>
        <a:defRPr sz="2600" i="1">
          <a:solidFill>
            <a:schemeClr val="tx2"/>
          </a:solidFill>
          <a:latin typeface="Times" charset="0"/>
          <a:ea typeface="ＭＳ Ｐゴシック" charset="0"/>
        </a:defRPr>
      </a:lvl7pPr>
      <a:lvl8pPr marL="1371600" algn="l" rtl="0" eaLnBrk="1" fontAlgn="base" hangingPunct="1">
        <a:lnSpc>
          <a:spcPct val="96000"/>
        </a:lnSpc>
        <a:spcBef>
          <a:spcPct val="0"/>
        </a:spcBef>
        <a:spcAft>
          <a:spcPct val="0"/>
        </a:spcAft>
        <a:defRPr sz="2600" i="1">
          <a:solidFill>
            <a:schemeClr val="tx2"/>
          </a:solidFill>
          <a:latin typeface="Times" charset="0"/>
          <a:ea typeface="ＭＳ Ｐゴシック" charset="0"/>
        </a:defRPr>
      </a:lvl8pPr>
      <a:lvl9pPr marL="1828800" algn="l" rtl="0" eaLnBrk="1" fontAlgn="base" hangingPunct="1">
        <a:lnSpc>
          <a:spcPct val="96000"/>
        </a:lnSpc>
        <a:spcBef>
          <a:spcPct val="0"/>
        </a:spcBef>
        <a:spcAft>
          <a:spcPct val="0"/>
        </a:spcAft>
        <a:defRPr sz="2600" i="1">
          <a:solidFill>
            <a:schemeClr val="tx2"/>
          </a:solidFill>
          <a:latin typeface="Times" charset="0"/>
          <a:ea typeface="ＭＳ Ｐゴシック" charset="0"/>
        </a:defRPr>
      </a:lvl9pPr>
    </p:titleStyle>
    <p:bodyStyle>
      <a:lvl1pPr marL="342900" indent="-342900" algn="l" rtl="0" eaLnBrk="0" fontAlgn="base" hangingPunct="0">
        <a:lnSpc>
          <a:spcPct val="120000"/>
        </a:lnSpc>
        <a:spcBef>
          <a:spcPct val="0"/>
        </a:spcBef>
        <a:spcAft>
          <a:spcPct val="0"/>
        </a:spcAft>
        <a:defRPr sz="2000">
          <a:solidFill>
            <a:srgbClr val="000000"/>
          </a:solidFill>
          <a:latin typeface="+mn-lt"/>
          <a:ea typeface="+mn-ea"/>
          <a:cs typeface="+mn-cs"/>
        </a:defRPr>
      </a:lvl1pPr>
      <a:lvl2pPr marL="742950" indent="-930275" algn="l" rtl="0" eaLnBrk="0" fontAlgn="base" hangingPunct="0">
        <a:lnSpc>
          <a:spcPct val="120000"/>
        </a:lnSpc>
        <a:spcBef>
          <a:spcPct val="20000"/>
        </a:spcBef>
        <a:spcAft>
          <a:spcPct val="0"/>
        </a:spcAft>
        <a:buFont typeface="Times" panose="02020603050405020304" pitchFamily="18" charset="0"/>
        <a:buChar char="•"/>
        <a:defRPr sz="2000">
          <a:solidFill>
            <a:srgbClr val="000000"/>
          </a:solidFill>
          <a:latin typeface="+mn-lt"/>
          <a:ea typeface="+mn-ea"/>
        </a:defRPr>
      </a:lvl2pPr>
      <a:lvl3pPr marL="358775" indent="-185738" algn="l" rtl="0"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mn-lt"/>
          <a:ea typeface="+mn-ea"/>
        </a:defRPr>
      </a:lvl3pPr>
      <a:lvl4pPr marL="719138" indent="-195263" algn="l" rtl="0"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mn-lt"/>
          <a:ea typeface="+mn-ea"/>
        </a:defRPr>
      </a:lvl4pPr>
      <a:lvl5pPr marL="1079500" indent="-192088" algn="l" rtl="0"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mn-lt"/>
          <a:ea typeface="+mn-ea"/>
        </a:defRPr>
      </a:lvl5pPr>
      <a:lvl6pPr marL="2366963" indent="-192088" algn="l" rtl="0" eaLnBrk="1" fontAlgn="base" hangingPunct="1">
        <a:lnSpc>
          <a:spcPct val="120000"/>
        </a:lnSpc>
        <a:spcBef>
          <a:spcPct val="20000"/>
        </a:spcBef>
        <a:spcAft>
          <a:spcPct val="0"/>
        </a:spcAft>
        <a:buFont typeface="Times" charset="0"/>
        <a:buChar char="•"/>
        <a:defRPr>
          <a:solidFill>
            <a:schemeClr val="bg2"/>
          </a:solidFill>
          <a:latin typeface="+mn-lt"/>
          <a:ea typeface="+mn-ea"/>
        </a:defRPr>
      </a:lvl6pPr>
      <a:lvl7pPr marL="2824163" indent="-192088" algn="l" rtl="0" eaLnBrk="1" fontAlgn="base" hangingPunct="1">
        <a:lnSpc>
          <a:spcPct val="120000"/>
        </a:lnSpc>
        <a:spcBef>
          <a:spcPct val="20000"/>
        </a:spcBef>
        <a:spcAft>
          <a:spcPct val="0"/>
        </a:spcAft>
        <a:buFont typeface="Times" charset="0"/>
        <a:buChar char="•"/>
        <a:defRPr>
          <a:solidFill>
            <a:schemeClr val="bg2"/>
          </a:solidFill>
          <a:latin typeface="+mn-lt"/>
          <a:ea typeface="+mn-ea"/>
        </a:defRPr>
      </a:lvl7pPr>
      <a:lvl8pPr marL="3281363" indent="-192088" algn="l" rtl="0" eaLnBrk="1" fontAlgn="base" hangingPunct="1">
        <a:lnSpc>
          <a:spcPct val="120000"/>
        </a:lnSpc>
        <a:spcBef>
          <a:spcPct val="20000"/>
        </a:spcBef>
        <a:spcAft>
          <a:spcPct val="0"/>
        </a:spcAft>
        <a:buFont typeface="Times" charset="0"/>
        <a:buChar char="•"/>
        <a:defRPr>
          <a:solidFill>
            <a:schemeClr val="bg2"/>
          </a:solidFill>
          <a:latin typeface="+mn-lt"/>
          <a:ea typeface="+mn-ea"/>
        </a:defRPr>
      </a:lvl8pPr>
      <a:lvl9pPr marL="3738563" indent="-192088" algn="l" rtl="0" eaLnBrk="1" fontAlgn="base" hangingPunct="1">
        <a:lnSpc>
          <a:spcPct val="120000"/>
        </a:lnSpc>
        <a:spcBef>
          <a:spcPct val="20000"/>
        </a:spcBef>
        <a:spcAft>
          <a:spcPct val="0"/>
        </a:spcAft>
        <a:buFont typeface="Times" charset="0"/>
        <a:buChar char="•"/>
        <a:defRPr>
          <a:solidFill>
            <a:schemeClr val="bg2"/>
          </a:solidFill>
          <a:latin typeface="+mn-lt"/>
          <a:ea typeface="+mn-ea"/>
        </a:defRPr>
      </a:lvl9pPr>
    </p:bodyStyle>
    <p:otherStyle>
      <a:defPPr>
        <a:defRPr lang="nl-NL"/>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 name="Rechthoek 9">
            <a:extLst>
              <a:ext uri="{FF2B5EF4-FFF2-40B4-BE49-F238E27FC236}">
                <a16:creationId xmlns:a16="http://schemas.microsoft.com/office/drawing/2014/main" id="{3D5DDBBB-E657-4230-AC82-8F0A24350CC0}"/>
              </a:ext>
            </a:extLst>
          </p:cNvPr>
          <p:cNvSpPr/>
          <p:nvPr/>
        </p:nvSpPr>
        <p:spPr bwMode="auto">
          <a:xfrm>
            <a:off x="8002588" y="6553200"/>
            <a:ext cx="1141412" cy="304800"/>
          </a:xfrm>
          <a:prstGeom prst="rect">
            <a:avLst/>
          </a:prstGeom>
          <a:solidFill>
            <a:schemeClr val="accent3"/>
          </a:solidFill>
          <a:ln w="9525" cap="flat" cmpd="sng" algn="ctr">
            <a:noFill/>
            <a:prstDash val="solid"/>
            <a:round/>
            <a:headEnd type="none" w="med" len="med"/>
            <a:tailEnd type="none" w="med" len="med"/>
          </a:ln>
          <a:effectLst/>
        </p:spPr>
        <p:txBody>
          <a:bodyPr/>
          <a:lstStyle/>
          <a:p>
            <a:pPr>
              <a:defRPr/>
            </a:pPr>
            <a:endParaRPr lang="nl-NL" sz="2400">
              <a:solidFill>
                <a:srgbClr val="FFFFFF"/>
              </a:solidFill>
              <a:latin typeface="Times" charset="0"/>
              <a:ea typeface="ＭＳ Ｐゴシック" charset="0"/>
            </a:endParaRPr>
          </a:p>
        </p:txBody>
      </p:sp>
      <p:sp>
        <p:nvSpPr>
          <p:cNvPr id="8195" name="Rechthoek 10">
            <a:extLst>
              <a:ext uri="{FF2B5EF4-FFF2-40B4-BE49-F238E27FC236}">
                <a16:creationId xmlns:a16="http://schemas.microsoft.com/office/drawing/2014/main" id="{9BF38863-939A-48CF-B0DF-964E4159F1F3}"/>
              </a:ext>
            </a:extLst>
          </p:cNvPr>
          <p:cNvSpPr>
            <a:spLocks noChangeArrowheads="1"/>
          </p:cNvSpPr>
          <p:nvPr/>
        </p:nvSpPr>
        <p:spPr bwMode="auto">
          <a:xfrm>
            <a:off x="1143000" y="6553200"/>
            <a:ext cx="6859588" cy="304800"/>
          </a:xfrm>
          <a:prstGeom prst="rect">
            <a:avLst/>
          </a:prstGeom>
          <a:solidFill>
            <a:schemeClr val="accent1"/>
          </a:solidFill>
          <a:ln>
            <a:noFill/>
          </a:ln>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defRPr/>
            </a:pPr>
            <a:endParaRPr lang="nl-NL" altLang="nl-NL" sz="2400">
              <a:solidFill>
                <a:srgbClr val="FFFFFF"/>
              </a:solidFill>
              <a:latin typeface="Times" panose="02020603050405020304" pitchFamily="18" charset="0"/>
              <a:ea typeface="MS PGothic" panose="020B0600070205080204" pitchFamily="34" charset="-128"/>
            </a:endParaRPr>
          </a:p>
        </p:txBody>
      </p:sp>
      <p:sp>
        <p:nvSpPr>
          <p:cNvPr id="8196" name="Rechthoek 11">
            <a:extLst>
              <a:ext uri="{FF2B5EF4-FFF2-40B4-BE49-F238E27FC236}">
                <a16:creationId xmlns:a16="http://schemas.microsoft.com/office/drawing/2014/main" id="{268D112C-E4B6-4264-ACA3-56B08F88A336}"/>
              </a:ext>
            </a:extLst>
          </p:cNvPr>
          <p:cNvSpPr>
            <a:spLocks noChangeArrowheads="1"/>
          </p:cNvSpPr>
          <p:nvPr/>
        </p:nvSpPr>
        <p:spPr bwMode="auto">
          <a:xfrm>
            <a:off x="0" y="6553200"/>
            <a:ext cx="1143000" cy="304800"/>
          </a:xfrm>
          <a:prstGeom prst="rect">
            <a:avLst/>
          </a:prstGeom>
          <a:solidFill>
            <a:schemeClr val="tx2"/>
          </a:solidFill>
          <a:ln>
            <a:noFill/>
          </a:ln>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defRPr/>
            </a:pPr>
            <a:endParaRPr lang="nl-NL" altLang="nl-NL" sz="2400">
              <a:solidFill>
                <a:srgbClr val="FFFFFF"/>
              </a:solidFill>
              <a:latin typeface="Times" panose="02020603050405020304" pitchFamily="18" charset="0"/>
              <a:ea typeface="MS PGothic" panose="020B0600070205080204" pitchFamily="34" charset="-128"/>
            </a:endParaRPr>
          </a:p>
        </p:txBody>
      </p:sp>
      <p:sp>
        <p:nvSpPr>
          <p:cNvPr id="8197" name="Rechthoek 12">
            <a:extLst>
              <a:ext uri="{FF2B5EF4-FFF2-40B4-BE49-F238E27FC236}">
                <a16:creationId xmlns:a16="http://schemas.microsoft.com/office/drawing/2014/main" id="{627BD6A2-61A5-4F41-8B92-3839B6A5C5DA}"/>
              </a:ext>
            </a:extLst>
          </p:cNvPr>
          <p:cNvSpPr>
            <a:spLocks noChangeArrowheads="1"/>
          </p:cNvSpPr>
          <p:nvPr/>
        </p:nvSpPr>
        <p:spPr bwMode="auto">
          <a:xfrm>
            <a:off x="6861175" y="6553200"/>
            <a:ext cx="1141413" cy="304800"/>
          </a:xfrm>
          <a:prstGeom prst="rect">
            <a:avLst/>
          </a:prstGeom>
          <a:solidFill>
            <a:schemeClr val="accent2"/>
          </a:solidFill>
          <a:ln>
            <a:noFill/>
          </a:ln>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defRPr/>
            </a:pPr>
            <a:endParaRPr lang="nl-NL" altLang="nl-NL" sz="2400">
              <a:solidFill>
                <a:srgbClr val="FFFFFF"/>
              </a:solidFill>
              <a:latin typeface="Times" panose="02020603050405020304" pitchFamily="18" charset="0"/>
              <a:ea typeface="MS PGothic" panose="020B0600070205080204" pitchFamily="34" charset="-128"/>
            </a:endParaRPr>
          </a:p>
        </p:txBody>
      </p:sp>
      <p:pic>
        <p:nvPicPr>
          <p:cNvPr id="20486" name="Afbeelding 3" descr="bovenbalk PPT 2b.pdf">
            <a:extLst>
              <a:ext uri="{FF2B5EF4-FFF2-40B4-BE49-F238E27FC236}">
                <a16:creationId xmlns:a16="http://schemas.microsoft.com/office/drawing/2014/main" id="{12F39282-5EF8-4B40-8D66-EB197673CB35}"/>
              </a:ext>
            </a:extLst>
          </p:cNvPr>
          <p:cNvPicPr>
            <a:picLocks noChangeAspect="1"/>
          </p:cNvPicPr>
          <p:nvPr/>
        </p:nvPicPr>
        <p:blipFill>
          <a:blip r:embed="rId16">
            <a:extLst>
              <a:ext uri="{28A0092B-C50C-407E-A947-70E740481C1C}">
                <a14:useLocalDpi xmlns:a14="http://schemas.microsoft.com/office/drawing/2010/main"/>
              </a:ext>
            </a:extLst>
          </a:blip>
          <a:srcRect/>
          <a:stretch>
            <a:fillRect/>
          </a:stretch>
        </p:blipFill>
        <p:spPr bwMode="auto">
          <a:xfrm>
            <a:off x="0" y="0"/>
            <a:ext cx="9144000"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7" name="Rectangle 3">
            <a:extLst>
              <a:ext uri="{FF2B5EF4-FFF2-40B4-BE49-F238E27FC236}">
                <a16:creationId xmlns:a16="http://schemas.microsoft.com/office/drawing/2014/main" id="{C4E589B0-6981-447D-A2F5-2371D134D84B}"/>
              </a:ext>
            </a:extLst>
          </p:cNvPr>
          <p:cNvSpPr>
            <a:spLocks noGrp="1" noChangeArrowheads="1"/>
          </p:cNvSpPr>
          <p:nvPr>
            <p:ph type="body" idx="1"/>
          </p:nvPr>
        </p:nvSpPr>
        <p:spPr bwMode="auto">
          <a:xfrm>
            <a:off x="566738" y="1144588"/>
            <a:ext cx="8291512" cy="5113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nl-NL" altLang="nl-NL"/>
              <a:t>Klik om de tekststijl van het model te bewerken</a:t>
            </a:r>
          </a:p>
          <a:p>
            <a:pPr lvl="1"/>
            <a:r>
              <a:rPr lang="nl-NL" altLang="nl-NL"/>
              <a:t>Tweede niveau</a:t>
            </a:r>
          </a:p>
          <a:p>
            <a:pPr lvl="2"/>
            <a:r>
              <a:rPr lang="nl-NL" altLang="nl-NL"/>
              <a:t>Derde niveau</a:t>
            </a:r>
          </a:p>
          <a:p>
            <a:pPr lvl="3"/>
            <a:r>
              <a:rPr lang="nl-NL" altLang="nl-NL"/>
              <a:t>Vierde niveau</a:t>
            </a:r>
          </a:p>
          <a:p>
            <a:pPr lvl="4"/>
            <a:r>
              <a:rPr lang="nl-NL" altLang="nl-NL"/>
              <a:t>Vijfde niveau</a:t>
            </a:r>
            <a:endParaRPr lang="en-GB" altLang="nl-NL"/>
          </a:p>
        </p:txBody>
      </p:sp>
      <p:sp>
        <p:nvSpPr>
          <p:cNvPr id="1028" name="Rectangle 4">
            <a:extLst>
              <a:ext uri="{FF2B5EF4-FFF2-40B4-BE49-F238E27FC236}">
                <a16:creationId xmlns:a16="http://schemas.microsoft.com/office/drawing/2014/main" id="{F179F999-DD36-4DF2-A7A0-2FA91ABA2BEB}"/>
              </a:ext>
            </a:extLst>
          </p:cNvPr>
          <p:cNvSpPr>
            <a:spLocks noGrp="1" noChangeArrowheads="1"/>
          </p:cNvSpPr>
          <p:nvPr>
            <p:ph type="dt" sz="half" idx="2"/>
          </p:nvPr>
        </p:nvSpPr>
        <p:spPr bwMode="auto">
          <a:xfrm>
            <a:off x="8002588" y="6553200"/>
            <a:ext cx="855662" cy="304800"/>
          </a:xfrm>
          <a:prstGeom prst="rect">
            <a:avLst/>
          </a:prstGeom>
          <a:noFill/>
          <a:ln>
            <a:noFill/>
          </a:ln>
          <a:effectLst/>
        </p:spPr>
        <p:txBody>
          <a:bodyPr vert="horz" wrap="square" lIns="0" tIns="0" rIns="0" bIns="0" numCol="1" anchor="ctr" anchorCtr="0" compatLnSpc="1">
            <a:prstTxWarp prst="textNoShape">
              <a:avLst/>
            </a:prstTxWarp>
          </a:bodyPr>
          <a:lstStyle>
            <a:lvl1pPr algn="r">
              <a:defRPr sz="1200">
                <a:solidFill>
                  <a:srgbClr val="FFFFFF"/>
                </a:solidFill>
                <a:latin typeface="+mn-lt"/>
                <a:cs typeface="Arial" panose="020B0604020202020204" pitchFamily="34" charset="0"/>
              </a:defRPr>
            </a:lvl1pPr>
          </a:lstStyle>
          <a:p>
            <a:pPr>
              <a:defRPr/>
            </a:pPr>
            <a:fld id="{D751A45E-4DC6-4987-9DF8-C3644D9F7C1A}" type="datetime5">
              <a:rPr lang="en-US"/>
              <a:pPr>
                <a:defRPr/>
              </a:pPr>
              <a:t>1-Dec-21</a:t>
            </a:fld>
            <a:endParaRPr lang="en-GB" dirty="0"/>
          </a:p>
        </p:txBody>
      </p:sp>
      <p:sp>
        <p:nvSpPr>
          <p:cNvPr id="1029" name="Rectangle 5">
            <a:extLst>
              <a:ext uri="{FF2B5EF4-FFF2-40B4-BE49-F238E27FC236}">
                <a16:creationId xmlns:a16="http://schemas.microsoft.com/office/drawing/2014/main" id="{8B07E97B-EFDF-48C9-A45B-F41713E626BC}"/>
              </a:ext>
            </a:extLst>
          </p:cNvPr>
          <p:cNvSpPr>
            <a:spLocks noGrp="1" noChangeArrowheads="1"/>
          </p:cNvSpPr>
          <p:nvPr>
            <p:ph type="ftr" sz="quarter" idx="3"/>
          </p:nvPr>
        </p:nvSpPr>
        <p:spPr bwMode="auto">
          <a:xfrm>
            <a:off x="1298575" y="6553200"/>
            <a:ext cx="4708525" cy="304800"/>
          </a:xfrm>
          <a:prstGeom prst="rect">
            <a:avLst/>
          </a:prstGeom>
          <a:noFill/>
          <a:ln>
            <a:noFill/>
          </a:ln>
          <a:effectLst/>
        </p:spPr>
        <p:txBody>
          <a:bodyPr vert="horz" wrap="square" lIns="0" tIns="0" rIns="0" bIns="0" numCol="1" anchor="ctr" anchorCtr="0" compatLnSpc="1">
            <a:prstTxWarp prst="textNoShape">
              <a:avLst/>
            </a:prstTxWarp>
          </a:bodyPr>
          <a:lstStyle>
            <a:lvl1pPr>
              <a:defRPr sz="1200">
                <a:solidFill>
                  <a:srgbClr val="FFFFFF"/>
                </a:solidFill>
                <a:latin typeface="+mn-lt"/>
                <a:cs typeface="Arial" panose="020B0604020202020204" pitchFamily="34" charset="0"/>
              </a:defRPr>
            </a:lvl1pPr>
          </a:lstStyle>
          <a:p>
            <a:pPr>
              <a:defRPr/>
            </a:pPr>
            <a:r>
              <a:rPr lang="en-US"/>
              <a:t>FOS course 2017</a:t>
            </a:r>
            <a:endParaRPr lang="en-GB"/>
          </a:p>
        </p:txBody>
      </p:sp>
      <p:sp>
        <p:nvSpPr>
          <p:cNvPr id="1030" name="Rectangle 6">
            <a:extLst>
              <a:ext uri="{FF2B5EF4-FFF2-40B4-BE49-F238E27FC236}">
                <a16:creationId xmlns:a16="http://schemas.microsoft.com/office/drawing/2014/main" id="{193EC331-8D80-4B24-8434-E143B924D01F}"/>
              </a:ext>
            </a:extLst>
          </p:cNvPr>
          <p:cNvSpPr>
            <a:spLocks noGrp="1" noChangeArrowheads="1"/>
          </p:cNvSpPr>
          <p:nvPr>
            <p:ph type="sldNum" sz="quarter" idx="4"/>
          </p:nvPr>
        </p:nvSpPr>
        <p:spPr bwMode="auto">
          <a:xfrm>
            <a:off x="566738" y="6553200"/>
            <a:ext cx="542925" cy="304800"/>
          </a:xfrm>
          <a:prstGeom prst="rect">
            <a:avLst/>
          </a:prstGeom>
          <a:noFill/>
          <a:ln>
            <a:noFill/>
          </a:ln>
          <a:effectLst/>
        </p:spPr>
        <p:txBody>
          <a:bodyPr vert="horz" wrap="square" lIns="0" tIns="0" rIns="0" bIns="0" numCol="1" anchor="ctr" anchorCtr="0" compatLnSpc="1">
            <a:prstTxWarp prst="textNoShape">
              <a:avLst/>
            </a:prstTxWarp>
          </a:bodyPr>
          <a:lstStyle>
            <a:lvl1pPr>
              <a:defRPr sz="1200">
                <a:solidFill>
                  <a:srgbClr val="FFFFFF"/>
                </a:solidFill>
                <a:latin typeface="Calibri" panose="020F0502020204030204" pitchFamily="34" charset="0"/>
              </a:defRPr>
            </a:lvl1pPr>
          </a:lstStyle>
          <a:p>
            <a:pPr>
              <a:defRPr/>
            </a:pPr>
            <a:fld id="{AC7DAB15-6FEA-4F34-931F-0A48A7432687}" type="slidenum">
              <a:rPr lang="en-GB" altLang="nl-NL"/>
              <a:pPr>
                <a:defRPr/>
              </a:pPr>
              <a:t>‹#›</a:t>
            </a:fld>
            <a:endParaRPr lang="en-GB" altLang="nl-NL"/>
          </a:p>
        </p:txBody>
      </p:sp>
      <p:sp>
        <p:nvSpPr>
          <p:cNvPr id="20491" name="Rectangle 2">
            <a:extLst>
              <a:ext uri="{FF2B5EF4-FFF2-40B4-BE49-F238E27FC236}">
                <a16:creationId xmlns:a16="http://schemas.microsoft.com/office/drawing/2014/main" id="{1096EC65-5AEA-4309-842D-6D8656C282E1}"/>
              </a:ext>
            </a:extLst>
          </p:cNvPr>
          <p:cNvSpPr>
            <a:spLocks noGrp="1" noChangeArrowheads="1"/>
          </p:cNvSpPr>
          <p:nvPr>
            <p:ph type="title"/>
          </p:nvPr>
        </p:nvSpPr>
        <p:spPr bwMode="auto">
          <a:xfrm>
            <a:off x="566738" y="0"/>
            <a:ext cx="6524625" cy="85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72000" numCol="1" anchor="b" anchorCtr="0" compatLnSpc="1">
            <a:prstTxWarp prst="textNoShape">
              <a:avLst/>
            </a:prstTxWarp>
          </a:bodyPr>
          <a:lstStyle/>
          <a:p>
            <a:pPr lvl="0"/>
            <a:r>
              <a:rPr lang="nl-NL" altLang="nl-NL"/>
              <a:t>Titelstijl van model bewerken</a:t>
            </a:r>
            <a:endParaRPr lang="en-GB" altLang="nl-NL"/>
          </a:p>
        </p:txBody>
      </p:sp>
    </p:spTree>
  </p:cSld>
  <p:clrMap bg1="dk2" tx1="lt1" bg2="dk1" tx2="lt2" accent1="accent1" accent2="accent2" accent3="accent3" accent4="accent4" accent5="accent5" accent6="accent6" hlink="hlink" folHlink="folHlink"/>
  <p:sldLayoutIdLst>
    <p:sldLayoutId id="2147508311" r:id="rId1"/>
    <p:sldLayoutId id="2147508312" r:id="rId2"/>
    <p:sldLayoutId id="2147508313" r:id="rId3"/>
    <p:sldLayoutId id="2147508314" r:id="rId4"/>
    <p:sldLayoutId id="2147508315" r:id="rId5"/>
    <p:sldLayoutId id="2147508316" r:id="rId6"/>
    <p:sldLayoutId id="2147508317" r:id="rId7"/>
    <p:sldLayoutId id="2147508115" r:id="rId8"/>
    <p:sldLayoutId id="2147508318" r:id="rId9"/>
    <p:sldLayoutId id="2147508319" r:id="rId10"/>
    <p:sldLayoutId id="2147508320" r:id="rId11"/>
    <p:sldLayoutId id="2147508321" r:id="rId12"/>
    <p:sldLayoutId id="2147508322" r:id="rId13"/>
    <p:sldLayoutId id="2147508323" r:id="rId14"/>
  </p:sldLayoutIdLst>
  <p:hf sldNum="0" hdr="0" ftr="0" dt="0"/>
  <p:txStyles>
    <p:titleStyle>
      <a:lvl1pPr algn="l" rtl="0" eaLnBrk="0" fontAlgn="base" hangingPunct="0">
        <a:lnSpc>
          <a:spcPct val="96000"/>
        </a:lnSpc>
        <a:spcBef>
          <a:spcPct val="0"/>
        </a:spcBef>
        <a:spcAft>
          <a:spcPct val="0"/>
        </a:spcAft>
        <a:defRPr sz="2400" b="1">
          <a:solidFill>
            <a:schemeClr val="tx1"/>
          </a:solidFill>
          <a:latin typeface="+mj-lt"/>
          <a:ea typeface="+mj-ea"/>
          <a:cs typeface="+mj-cs"/>
        </a:defRPr>
      </a:lvl1pPr>
      <a:lvl2pPr algn="l" rtl="0" eaLnBrk="0" fontAlgn="base" hangingPunct="0">
        <a:lnSpc>
          <a:spcPct val="96000"/>
        </a:lnSpc>
        <a:spcBef>
          <a:spcPct val="0"/>
        </a:spcBef>
        <a:spcAft>
          <a:spcPct val="0"/>
        </a:spcAft>
        <a:defRPr sz="2400" b="1">
          <a:solidFill>
            <a:schemeClr val="tx1"/>
          </a:solidFill>
          <a:latin typeface="Calibri" panose="020F0502020204030204" pitchFamily="34" charset="0"/>
          <a:ea typeface="ＭＳ Ｐゴシック" charset="0"/>
        </a:defRPr>
      </a:lvl2pPr>
      <a:lvl3pPr algn="l" rtl="0" eaLnBrk="0" fontAlgn="base" hangingPunct="0">
        <a:lnSpc>
          <a:spcPct val="96000"/>
        </a:lnSpc>
        <a:spcBef>
          <a:spcPct val="0"/>
        </a:spcBef>
        <a:spcAft>
          <a:spcPct val="0"/>
        </a:spcAft>
        <a:defRPr sz="2400" b="1">
          <a:solidFill>
            <a:schemeClr val="tx1"/>
          </a:solidFill>
          <a:latin typeface="Calibri" panose="020F0502020204030204" pitchFamily="34" charset="0"/>
          <a:ea typeface="ＭＳ Ｐゴシック" charset="0"/>
        </a:defRPr>
      </a:lvl3pPr>
      <a:lvl4pPr algn="l" rtl="0" eaLnBrk="0" fontAlgn="base" hangingPunct="0">
        <a:lnSpc>
          <a:spcPct val="96000"/>
        </a:lnSpc>
        <a:spcBef>
          <a:spcPct val="0"/>
        </a:spcBef>
        <a:spcAft>
          <a:spcPct val="0"/>
        </a:spcAft>
        <a:defRPr sz="2400" b="1">
          <a:solidFill>
            <a:schemeClr val="tx1"/>
          </a:solidFill>
          <a:latin typeface="Calibri" panose="020F0502020204030204" pitchFamily="34" charset="0"/>
          <a:ea typeface="ＭＳ Ｐゴシック" charset="0"/>
        </a:defRPr>
      </a:lvl4pPr>
      <a:lvl5pPr algn="l" rtl="0" eaLnBrk="0" fontAlgn="base" hangingPunct="0">
        <a:lnSpc>
          <a:spcPct val="96000"/>
        </a:lnSpc>
        <a:spcBef>
          <a:spcPct val="0"/>
        </a:spcBef>
        <a:spcAft>
          <a:spcPct val="0"/>
        </a:spcAft>
        <a:defRPr sz="2400" b="1">
          <a:solidFill>
            <a:schemeClr val="tx1"/>
          </a:solidFill>
          <a:latin typeface="Calibri" panose="020F0502020204030204" pitchFamily="34" charset="0"/>
          <a:ea typeface="ＭＳ Ｐゴシック" charset="0"/>
        </a:defRPr>
      </a:lvl5pPr>
      <a:lvl6pPr marL="457200" algn="l" rtl="0" eaLnBrk="1" fontAlgn="base" hangingPunct="1">
        <a:lnSpc>
          <a:spcPct val="96000"/>
        </a:lnSpc>
        <a:spcBef>
          <a:spcPct val="0"/>
        </a:spcBef>
        <a:spcAft>
          <a:spcPct val="0"/>
        </a:spcAft>
        <a:defRPr sz="2600" i="1">
          <a:solidFill>
            <a:schemeClr val="tx2"/>
          </a:solidFill>
          <a:latin typeface="Times" charset="0"/>
          <a:ea typeface="ＭＳ Ｐゴシック" charset="0"/>
        </a:defRPr>
      </a:lvl6pPr>
      <a:lvl7pPr marL="914400" algn="l" rtl="0" eaLnBrk="1" fontAlgn="base" hangingPunct="1">
        <a:lnSpc>
          <a:spcPct val="96000"/>
        </a:lnSpc>
        <a:spcBef>
          <a:spcPct val="0"/>
        </a:spcBef>
        <a:spcAft>
          <a:spcPct val="0"/>
        </a:spcAft>
        <a:defRPr sz="2600" i="1">
          <a:solidFill>
            <a:schemeClr val="tx2"/>
          </a:solidFill>
          <a:latin typeface="Times" charset="0"/>
          <a:ea typeface="ＭＳ Ｐゴシック" charset="0"/>
        </a:defRPr>
      </a:lvl7pPr>
      <a:lvl8pPr marL="1371600" algn="l" rtl="0" eaLnBrk="1" fontAlgn="base" hangingPunct="1">
        <a:lnSpc>
          <a:spcPct val="96000"/>
        </a:lnSpc>
        <a:spcBef>
          <a:spcPct val="0"/>
        </a:spcBef>
        <a:spcAft>
          <a:spcPct val="0"/>
        </a:spcAft>
        <a:defRPr sz="2600" i="1">
          <a:solidFill>
            <a:schemeClr val="tx2"/>
          </a:solidFill>
          <a:latin typeface="Times" charset="0"/>
          <a:ea typeface="ＭＳ Ｐゴシック" charset="0"/>
        </a:defRPr>
      </a:lvl8pPr>
      <a:lvl9pPr marL="1828800" algn="l" rtl="0" eaLnBrk="1" fontAlgn="base" hangingPunct="1">
        <a:lnSpc>
          <a:spcPct val="96000"/>
        </a:lnSpc>
        <a:spcBef>
          <a:spcPct val="0"/>
        </a:spcBef>
        <a:spcAft>
          <a:spcPct val="0"/>
        </a:spcAft>
        <a:defRPr sz="2600" i="1">
          <a:solidFill>
            <a:schemeClr val="tx2"/>
          </a:solidFill>
          <a:latin typeface="Times" charset="0"/>
          <a:ea typeface="ＭＳ Ｐゴシック" charset="0"/>
        </a:defRPr>
      </a:lvl9pPr>
    </p:titleStyle>
    <p:bodyStyle>
      <a:lvl1pPr marL="342900" indent="-342900" algn="l" rtl="0" eaLnBrk="0" fontAlgn="base" hangingPunct="0">
        <a:lnSpc>
          <a:spcPct val="120000"/>
        </a:lnSpc>
        <a:spcBef>
          <a:spcPct val="0"/>
        </a:spcBef>
        <a:spcAft>
          <a:spcPct val="0"/>
        </a:spcAft>
        <a:defRPr sz="2000">
          <a:solidFill>
            <a:srgbClr val="000000"/>
          </a:solidFill>
          <a:latin typeface="+mn-lt"/>
          <a:ea typeface="+mn-ea"/>
          <a:cs typeface="+mn-cs"/>
        </a:defRPr>
      </a:lvl1pPr>
      <a:lvl2pPr marL="742950" indent="-930275" algn="l" rtl="0" eaLnBrk="0" fontAlgn="base" hangingPunct="0">
        <a:lnSpc>
          <a:spcPct val="120000"/>
        </a:lnSpc>
        <a:spcBef>
          <a:spcPct val="20000"/>
        </a:spcBef>
        <a:spcAft>
          <a:spcPct val="0"/>
        </a:spcAft>
        <a:buFont typeface="Times" panose="02020603050405020304" pitchFamily="18" charset="0"/>
        <a:buChar char="•"/>
        <a:defRPr sz="2000">
          <a:solidFill>
            <a:srgbClr val="000000"/>
          </a:solidFill>
          <a:latin typeface="+mn-lt"/>
          <a:ea typeface="+mn-ea"/>
        </a:defRPr>
      </a:lvl2pPr>
      <a:lvl3pPr marL="358775" indent="-185738" algn="l" rtl="0"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mn-lt"/>
          <a:ea typeface="+mn-ea"/>
        </a:defRPr>
      </a:lvl3pPr>
      <a:lvl4pPr marL="719138" indent="-195263" algn="l" rtl="0"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mn-lt"/>
          <a:ea typeface="+mn-ea"/>
        </a:defRPr>
      </a:lvl4pPr>
      <a:lvl5pPr marL="1079500" indent="-192088" algn="l" rtl="0"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mn-lt"/>
          <a:ea typeface="+mn-ea"/>
        </a:defRPr>
      </a:lvl5pPr>
      <a:lvl6pPr marL="2366963" indent="-192088" algn="l" rtl="0" eaLnBrk="1" fontAlgn="base" hangingPunct="1">
        <a:lnSpc>
          <a:spcPct val="120000"/>
        </a:lnSpc>
        <a:spcBef>
          <a:spcPct val="20000"/>
        </a:spcBef>
        <a:spcAft>
          <a:spcPct val="0"/>
        </a:spcAft>
        <a:buFont typeface="Times" charset="0"/>
        <a:buChar char="•"/>
        <a:defRPr>
          <a:solidFill>
            <a:schemeClr val="bg2"/>
          </a:solidFill>
          <a:latin typeface="+mn-lt"/>
          <a:ea typeface="+mn-ea"/>
        </a:defRPr>
      </a:lvl6pPr>
      <a:lvl7pPr marL="2824163" indent="-192088" algn="l" rtl="0" eaLnBrk="1" fontAlgn="base" hangingPunct="1">
        <a:lnSpc>
          <a:spcPct val="120000"/>
        </a:lnSpc>
        <a:spcBef>
          <a:spcPct val="20000"/>
        </a:spcBef>
        <a:spcAft>
          <a:spcPct val="0"/>
        </a:spcAft>
        <a:buFont typeface="Times" charset="0"/>
        <a:buChar char="•"/>
        <a:defRPr>
          <a:solidFill>
            <a:schemeClr val="bg2"/>
          </a:solidFill>
          <a:latin typeface="+mn-lt"/>
          <a:ea typeface="+mn-ea"/>
        </a:defRPr>
      </a:lvl7pPr>
      <a:lvl8pPr marL="3281363" indent="-192088" algn="l" rtl="0" eaLnBrk="1" fontAlgn="base" hangingPunct="1">
        <a:lnSpc>
          <a:spcPct val="120000"/>
        </a:lnSpc>
        <a:spcBef>
          <a:spcPct val="20000"/>
        </a:spcBef>
        <a:spcAft>
          <a:spcPct val="0"/>
        </a:spcAft>
        <a:buFont typeface="Times" charset="0"/>
        <a:buChar char="•"/>
        <a:defRPr>
          <a:solidFill>
            <a:schemeClr val="bg2"/>
          </a:solidFill>
          <a:latin typeface="+mn-lt"/>
          <a:ea typeface="+mn-ea"/>
        </a:defRPr>
      </a:lvl8pPr>
      <a:lvl9pPr marL="3738563" indent="-192088" algn="l" rtl="0" eaLnBrk="1" fontAlgn="base" hangingPunct="1">
        <a:lnSpc>
          <a:spcPct val="120000"/>
        </a:lnSpc>
        <a:spcBef>
          <a:spcPct val="20000"/>
        </a:spcBef>
        <a:spcAft>
          <a:spcPct val="0"/>
        </a:spcAft>
        <a:buFont typeface="Times" charset="0"/>
        <a:buChar char="•"/>
        <a:defRPr>
          <a:solidFill>
            <a:schemeClr val="bg2"/>
          </a:solidFill>
          <a:latin typeface="+mn-lt"/>
          <a:ea typeface="+mn-ea"/>
        </a:defRPr>
      </a:lvl9pPr>
    </p:bodyStyle>
    <p:otherStyle>
      <a:defPPr>
        <a:defRPr lang="nl-NL"/>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 name="Rechthoek 9">
            <a:extLst>
              <a:ext uri="{FF2B5EF4-FFF2-40B4-BE49-F238E27FC236}">
                <a16:creationId xmlns:a16="http://schemas.microsoft.com/office/drawing/2014/main" id="{72789B10-3C95-4A28-AB5D-82135003128D}"/>
              </a:ext>
            </a:extLst>
          </p:cNvPr>
          <p:cNvSpPr/>
          <p:nvPr/>
        </p:nvSpPr>
        <p:spPr bwMode="auto">
          <a:xfrm>
            <a:off x="8002588" y="6553200"/>
            <a:ext cx="1141412" cy="304800"/>
          </a:xfrm>
          <a:prstGeom prst="rect">
            <a:avLst/>
          </a:prstGeom>
          <a:solidFill>
            <a:schemeClr val="accent3"/>
          </a:solidFill>
          <a:ln w="9525" cap="flat" cmpd="sng" algn="ctr">
            <a:noFill/>
            <a:prstDash val="solid"/>
            <a:round/>
            <a:headEnd type="none" w="med" len="med"/>
            <a:tailEnd type="none" w="med" len="med"/>
          </a:ln>
          <a:effectLst/>
        </p:spPr>
        <p:txBody>
          <a:bodyPr/>
          <a:lstStyle/>
          <a:p>
            <a:pPr>
              <a:defRPr/>
            </a:pPr>
            <a:endParaRPr lang="nl-NL" sz="2400">
              <a:latin typeface="Times" charset="0"/>
              <a:ea typeface="ＭＳ Ｐゴシック" charset="0"/>
            </a:endParaRPr>
          </a:p>
        </p:txBody>
      </p:sp>
      <p:sp>
        <p:nvSpPr>
          <p:cNvPr id="8195" name="Rechthoek 10">
            <a:extLst>
              <a:ext uri="{FF2B5EF4-FFF2-40B4-BE49-F238E27FC236}">
                <a16:creationId xmlns:a16="http://schemas.microsoft.com/office/drawing/2014/main" id="{50CFA006-214C-458D-811D-C602449D044F}"/>
              </a:ext>
            </a:extLst>
          </p:cNvPr>
          <p:cNvSpPr>
            <a:spLocks noChangeArrowheads="1"/>
          </p:cNvSpPr>
          <p:nvPr/>
        </p:nvSpPr>
        <p:spPr bwMode="auto">
          <a:xfrm>
            <a:off x="1143000" y="6553200"/>
            <a:ext cx="6859588" cy="304800"/>
          </a:xfrm>
          <a:prstGeom prst="rect">
            <a:avLst/>
          </a:prstGeom>
          <a:solidFill>
            <a:schemeClr val="accent1"/>
          </a:solidFill>
          <a:ln>
            <a:noFill/>
          </a:ln>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defRPr/>
            </a:pPr>
            <a:endParaRPr lang="nl-NL" altLang="nl-NL" sz="2400">
              <a:latin typeface="Times" panose="02020603050405020304" pitchFamily="18" charset="0"/>
              <a:ea typeface="MS PGothic" panose="020B0600070205080204" pitchFamily="34" charset="-128"/>
            </a:endParaRPr>
          </a:p>
        </p:txBody>
      </p:sp>
      <p:sp>
        <p:nvSpPr>
          <p:cNvPr id="8196" name="Rechthoek 11">
            <a:extLst>
              <a:ext uri="{FF2B5EF4-FFF2-40B4-BE49-F238E27FC236}">
                <a16:creationId xmlns:a16="http://schemas.microsoft.com/office/drawing/2014/main" id="{073A6BEF-0C4A-4F04-8F60-5284C11F5833}"/>
              </a:ext>
            </a:extLst>
          </p:cNvPr>
          <p:cNvSpPr>
            <a:spLocks noChangeArrowheads="1"/>
          </p:cNvSpPr>
          <p:nvPr/>
        </p:nvSpPr>
        <p:spPr bwMode="auto">
          <a:xfrm>
            <a:off x="0" y="6553200"/>
            <a:ext cx="1143000" cy="304800"/>
          </a:xfrm>
          <a:prstGeom prst="rect">
            <a:avLst/>
          </a:prstGeom>
          <a:solidFill>
            <a:schemeClr val="tx2"/>
          </a:solidFill>
          <a:ln>
            <a:noFill/>
          </a:ln>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defRPr/>
            </a:pPr>
            <a:endParaRPr lang="nl-NL" altLang="nl-NL" sz="2400">
              <a:latin typeface="Times" panose="02020603050405020304" pitchFamily="18" charset="0"/>
              <a:ea typeface="MS PGothic" panose="020B0600070205080204" pitchFamily="34" charset="-128"/>
            </a:endParaRPr>
          </a:p>
        </p:txBody>
      </p:sp>
      <p:sp>
        <p:nvSpPr>
          <p:cNvPr id="8197" name="Rechthoek 12">
            <a:extLst>
              <a:ext uri="{FF2B5EF4-FFF2-40B4-BE49-F238E27FC236}">
                <a16:creationId xmlns:a16="http://schemas.microsoft.com/office/drawing/2014/main" id="{34CB9CD8-201D-41DC-87C7-79ECD120B81D}"/>
              </a:ext>
            </a:extLst>
          </p:cNvPr>
          <p:cNvSpPr>
            <a:spLocks noChangeArrowheads="1"/>
          </p:cNvSpPr>
          <p:nvPr/>
        </p:nvSpPr>
        <p:spPr bwMode="auto">
          <a:xfrm>
            <a:off x="6861175" y="6553200"/>
            <a:ext cx="1141413" cy="304800"/>
          </a:xfrm>
          <a:prstGeom prst="rect">
            <a:avLst/>
          </a:prstGeom>
          <a:solidFill>
            <a:schemeClr val="accent2"/>
          </a:solidFill>
          <a:ln>
            <a:noFill/>
          </a:ln>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defRPr/>
            </a:pPr>
            <a:endParaRPr lang="nl-NL" altLang="nl-NL" sz="2400">
              <a:latin typeface="Times" panose="02020603050405020304" pitchFamily="18" charset="0"/>
              <a:ea typeface="MS PGothic" panose="020B0600070205080204" pitchFamily="34" charset="-128"/>
            </a:endParaRPr>
          </a:p>
        </p:txBody>
      </p:sp>
      <p:pic>
        <p:nvPicPr>
          <p:cNvPr id="22534" name="Afbeelding 3" descr="bovenbalk PPT 2b.pdf">
            <a:extLst>
              <a:ext uri="{FF2B5EF4-FFF2-40B4-BE49-F238E27FC236}">
                <a16:creationId xmlns:a16="http://schemas.microsoft.com/office/drawing/2014/main" id="{24B9971B-29A4-4C3C-BA1A-43C60E23CC8B}"/>
              </a:ext>
            </a:extLst>
          </p:cNvPr>
          <p:cNvPicPr>
            <a:picLocks noChangeAspect="1"/>
          </p:cNvPicPr>
          <p:nvPr/>
        </p:nvPicPr>
        <p:blipFill>
          <a:blip r:embed="rId16">
            <a:extLst>
              <a:ext uri="{28A0092B-C50C-407E-A947-70E740481C1C}">
                <a14:useLocalDpi xmlns:a14="http://schemas.microsoft.com/office/drawing/2010/main"/>
              </a:ext>
            </a:extLst>
          </a:blip>
          <a:srcRect/>
          <a:stretch>
            <a:fillRect/>
          </a:stretch>
        </p:blipFill>
        <p:spPr bwMode="auto">
          <a:xfrm>
            <a:off x="0" y="0"/>
            <a:ext cx="9144000"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5" name="Rectangle 3">
            <a:extLst>
              <a:ext uri="{FF2B5EF4-FFF2-40B4-BE49-F238E27FC236}">
                <a16:creationId xmlns:a16="http://schemas.microsoft.com/office/drawing/2014/main" id="{994AD8C8-E2D6-43A8-ACAD-496530D71192}"/>
              </a:ext>
            </a:extLst>
          </p:cNvPr>
          <p:cNvSpPr>
            <a:spLocks noGrp="1" noChangeArrowheads="1"/>
          </p:cNvSpPr>
          <p:nvPr>
            <p:ph type="body" idx="1"/>
          </p:nvPr>
        </p:nvSpPr>
        <p:spPr bwMode="auto">
          <a:xfrm>
            <a:off x="566738" y="1144588"/>
            <a:ext cx="8291512" cy="5113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nl-NL" altLang="nl-NL"/>
              <a:t>Klik om de tekststijl van het model te bewerken</a:t>
            </a:r>
          </a:p>
          <a:p>
            <a:pPr lvl="1"/>
            <a:r>
              <a:rPr lang="nl-NL" altLang="nl-NL"/>
              <a:t>Tweede niveau</a:t>
            </a:r>
          </a:p>
          <a:p>
            <a:pPr lvl="2"/>
            <a:r>
              <a:rPr lang="nl-NL" altLang="nl-NL"/>
              <a:t>Derde niveau</a:t>
            </a:r>
          </a:p>
          <a:p>
            <a:pPr lvl="3"/>
            <a:r>
              <a:rPr lang="nl-NL" altLang="nl-NL"/>
              <a:t>Vierde niveau</a:t>
            </a:r>
          </a:p>
          <a:p>
            <a:pPr lvl="4"/>
            <a:r>
              <a:rPr lang="nl-NL" altLang="nl-NL"/>
              <a:t>Vijfde niveau</a:t>
            </a:r>
            <a:endParaRPr lang="en-GB" altLang="nl-NL"/>
          </a:p>
        </p:txBody>
      </p:sp>
      <p:sp>
        <p:nvSpPr>
          <p:cNvPr id="1028" name="Rectangle 4">
            <a:extLst>
              <a:ext uri="{FF2B5EF4-FFF2-40B4-BE49-F238E27FC236}">
                <a16:creationId xmlns:a16="http://schemas.microsoft.com/office/drawing/2014/main" id="{8CCFA9A6-44F9-4190-A19C-3FF2FA93D1DF}"/>
              </a:ext>
            </a:extLst>
          </p:cNvPr>
          <p:cNvSpPr>
            <a:spLocks noGrp="1" noChangeArrowheads="1"/>
          </p:cNvSpPr>
          <p:nvPr>
            <p:ph type="dt" sz="half" idx="2"/>
          </p:nvPr>
        </p:nvSpPr>
        <p:spPr bwMode="auto">
          <a:xfrm>
            <a:off x="8002588" y="6553200"/>
            <a:ext cx="855662" cy="304800"/>
          </a:xfrm>
          <a:prstGeom prst="rect">
            <a:avLst/>
          </a:prstGeom>
          <a:noFill/>
          <a:ln>
            <a:noFill/>
          </a:ln>
          <a:effectLst/>
        </p:spPr>
        <p:txBody>
          <a:bodyPr vert="horz" wrap="square" lIns="0" tIns="0" rIns="0" bIns="0" numCol="1" anchor="ctr" anchorCtr="0" compatLnSpc="1">
            <a:prstTxWarp prst="textNoShape">
              <a:avLst/>
            </a:prstTxWarp>
          </a:bodyPr>
          <a:lstStyle>
            <a:lvl1pPr algn="r">
              <a:defRPr sz="1200">
                <a:solidFill>
                  <a:schemeClr val="tx1"/>
                </a:solidFill>
                <a:latin typeface="+mn-lt"/>
              </a:defRPr>
            </a:lvl1pPr>
          </a:lstStyle>
          <a:p>
            <a:pPr>
              <a:defRPr/>
            </a:pPr>
            <a:fld id="{E7C040A8-0256-4821-B258-69D9B248A989}" type="datetime5">
              <a:rPr lang="en-US"/>
              <a:pPr>
                <a:defRPr/>
              </a:pPr>
              <a:t>1-Dec-21</a:t>
            </a:fld>
            <a:endParaRPr lang="en-GB" dirty="0"/>
          </a:p>
        </p:txBody>
      </p:sp>
      <p:sp>
        <p:nvSpPr>
          <p:cNvPr id="1029" name="Rectangle 5">
            <a:extLst>
              <a:ext uri="{FF2B5EF4-FFF2-40B4-BE49-F238E27FC236}">
                <a16:creationId xmlns:a16="http://schemas.microsoft.com/office/drawing/2014/main" id="{C771B95F-8749-4D2E-B246-44247F4F5B58}"/>
              </a:ext>
            </a:extLst>
          </p:cNvPr>
          <p:cNvSpPr>
            <a:spLocks noGrp="1" noChangeArrowheads="1"/>
          </p:cNvSpPr>
          <p:nvPr>
            <p:ph type="ftr" sz="quarter" idx="3"/>
          </p:nvPr>
        </p:nvSpPr>
        <p:spPr bwMode="auto">
          <a:xfrm>
            <a:off x="1298575" y="6553200"/>
            <a:ext cx="4708525" cy="304800"/>
          </a:xfrm>
          <a:prstGeom prst="rect">
            <a:avLst/>
          </a:prstGeom>
          <a:noFill/>
          <a:ln>
            <a:noFill/>
          </a:ln>
          <a:effectLst/>
        </p:spPr>
        <p:txBody>
          <a:bodyPr vert="horz" wrap="square" lIns="0" tIns="0" rIns="0" bIns="0" numCol="1" anchor="ctr" anchorCtr="0" compatLnSpc="1">
            <a:prstTxWarp prst="textNoShape">
              <a:avLst/>
            </a:prstTxWarp>
          </a:bodyPr>
          <a:lstStyle>
            <a:lvl1pPr>
              <a:defRPr sz="1200">
                <a:solidFill>
                  <a:schemeClr val="tx1"/>
                </a:solidFill>
                <a:latin typeface="+mn-lt"/>
              </a:defRPr>
            </a:lvl1pPr>
          </a:lstStyle>
          <a:p>
            <a:pPr>
              <a:defRPr/>
            </a:pPr>
            <a:r>
              <a:rPr lang="en-US"/>
              <a:t>VOILA lezing Eline</a:t>
            </a:r>
            <a:endParaRPr lang="en-GB"/>
          </a:p>
        </p:txBody>
      </p:sp>
      <p:sp>
        <p:nvSpPr>
          <p:cNvPr id="1030" name="Rectangle 6">
            <a:extLst>
              <a:ext uri="{FF2B5EF4-FFF2-40B4-BE49-F238E27FC236}">
                <a16:creationId xmlns:a16="http://schemas.microsoft.com/office/drawing/2014/main" id="{90E5D3AC-7DAB-4C13-9A98-0E890110A1C8}"/>
              </a:ext>
            </a:extLst>
          </p:cNvPr>
          <p:cNvSpPr>
            <a:spLocks noGrp="1" noChangeArrowheads="1"/>
          </p:cNvSpPr>
          <p:nvPr>
            <p:ph type="sldNum" sz="quarter" idx="4"/>
          </p:nvPr>
        </p:nvSpPr>
        <p:spPr bwMode="auto">
          <a:xfrm>
            <a:off x="566738" y="6553200"/>
            <a:ext cx="542925" cy="304800"/>
          </a:xfrm>
          <a:prstGeom prst="rect">
            <a:avLst/>
          </a:prstGeom>
          <a:noFill/>
          <a:ln>
            <a:noFill/>
          </a:ln>
          <a:effectLst/>
        </p:spPr>
        <p:txBody>
          <a:bodyPr vert="horz" wrap="square" lIns="0" tIns="0" rIns="0" bIns="0" numCol="1" anchor="ctr" anchorCtr="0" compatLnSpc="1">
            <a:prstTxWarp prst="textNoShape">
              <a:avLst/>
            </a:prstTxWarp>
          </a:bodyPr>
          <a:lstStyle>
            <a:lvl1pPr algn="l">
              <a:defRPr sz="1200">
                <a:solidFill>
                  <a:schemeClr val="tx1"/>
                </a:solidFill>
                <a:latin typeface="+mn-lt"/>
              </a:defRPr>
            </a:lvl1pPr>
          </a:lstStyle>
          <a:p>
            <a:pPr>
              <a:defRPr/>
            </a:pPr>
            <a:fld id="{DADCE271-6D68-4F96-9CAC-3D473C9970DD}" type="slidenum">
              <a:rPr lang="en-GB"/>
              <a:pPr>
                <a:defRPr/>
              </a:pPr>
              <a:t>‹#›</a:t>
            </a:fld>
            <a:endParaRPr lang="en-GB" dirty="0"/>
          </a:p>
        </p:txBody>
      </p:sp>
      <p:sp>
        <p:nvSpPr>
          <p:cNvPr id="22539" name="Rectangle 2">
            <a:extLst>
              <a:ext uri="{FF2B5EF4-FFF2-40B4-BE49-F238E27FC236}">
                <a16:creationId xmlns:a16="http://schemas.microsoft.com/office/drawing/2014/main" id="{A1D13A7F-7BC4-4820-B23D-F770F3FD60C0}"/>
              </a:ext>
            </a:extLst>
          </p:cNvPr>
          <p:cNvSpPr>
            <a:spLocks noGrp="1" noChangeArrowheads="1"/>
          </p:cNvSpPr>
          <p:nvPr>
            <p:ph type="title"/>
          </p:nvPr>
        </p:nvSpPr>
        <p:spPr bwMode="auto">
          <a:xfrm>
            <a:off x="566738" y="0"/>
            <a:ext cx="6524625" cy="85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72000" numCol="1" anchor="b" anchorCtr="0" compatLnSpc="1">
            <a:prstTxWarp prst="textNoShape">
              <a:avLst/>
            </a:prstTxWarp>
          </a:bodyPr>
          <a:lstStyle/>
          <a:p>
            <a:pPr lvl="0"/>
            <a:r>
              <a:rPr lang="nl-NL" altLang="nl-NL"/>
              <a:t>Titelstijl van model bewerken</a:t>
            </a:r>
            <a:endParaRPr lang="en-GB" altLang="nl-NL"/>
          </a:p>
        </p:txBody>
      </p:sp>
    </p:spTree>
  </p:cSld>
  <p:clrMap bg1="dk2" tx1="lt1" bg2="dk1" tx2="lt2" accent1="accent1" accent2="accent2" accent3="accent3" accent4="accent4" accent5="accent5" accent6="accent6" hlink="hlink" folHlink="folHlink"/>
  <p:sldLayoutIdLst>
    <p:sldLayoutId id="2147508333" r:id="rId1"/>
    <p:sldLayoutId id="2147508334" r:id="rId2"/>
    <p:sldLayoutId id="2147508335" r:id="rId3"/>
    <p:sldLayoutId id="2147508336" r:id="rId4"/>
    <p:sldLayoutId id="2147508337" r:id="rId5"/>
    <p:sldLayoutId id="2147508338" r:id="rId6"/>
    <p:sldLayoutId id="2147508339" r:id="rId7"/>
    <p:sldLayoutId id="2147508124" r:id="rId8"/>
    <p:sldLayoutId id="2147508340" r:id="rId9"/>
    <p:sldLayoutId id="2147508341" r:id="rId10"/>
    <p:sldLayoutId id="2147508342" r:id="rId11"/>
    <p:sldLayoutId id="2147508343" r:id="rId12"/>
    <p:sldLayoutId id="2147508344" r:id="rId13"/>
    <p:sldLayoutId id="2147508345" r:id="rId14"/>
  </p:sldLayoutIdLst>
  <p:hf sldNum="0" hdr="0" dt="0"/>
  <p:txStyles>
    <p:titleStyle>
      <a:lvl1pPr algn="l" rtl="0" eaLnBrk="0" fontAlgn="base" hangingPunct="0">
        <a:lnSpc>
          <a:spcPct val="96000"/>
        </a:lnSpc>
        <a:spcBef>
          <a:spcPct val="0"/>
        </a:spcBef>
        <a:spcAft>
          <a:spcPct val="0"/>
        </a:spcAft>
        <a:defRPr sz="2400" b="1">
          <a:solidFill>
            <a:schemeClr val="tx1"/>
          </a:solidFill>
          <a:latin typeface="+mj-lt"/>
          <a:ea typeface="+mj-ea"/>
          <a:cs typeface="+mj-cs"/>
        </a:defRPr>
      </a:lvl1pPr>
      <a:lvl2pPr algn="l" rtl="0" eaLnBrk="0" fontAlgn="base" hangingPunct="0">
        <a:lnSpc>
          <a:spcPct val="96000"/>
        </a:lnSpc>
        <a:spcBef>
          <a:spcPct val="0"/>
        </a:spcBef>
        <a:spcAft>
          <a:spcPct val="0"/>
        </a:spcAft>
        <a:defRPr sz="2400" b="1">
          <a:solidFill>
            <a:schemeClr val="tx1"/>
          </a:solidFill>
          <a:latin typeface="Calibri" panose="020F0502020204030204" pitchFamily="34" charset="0"/>
          <a:ea typeface="ＭＳ Ｐゴシック" charset="0"/>
        </a:defRPr>
      </a:lvl2pPr>
      <a:lvl3pPr algn="l" rtl="0" eaLnBrk="0" fontAlgn="base" hangingPunct="0">
        <a:lnSpc>
          <a:spcPct val="96000"/>
        </a:lnSpc>
        <a:spcBef>
          <a:spcPct val="0"/>
        </a:spcBef>
        <a:spcAft>
          <a:spcPct val="0"/>
        </a:spcAft>
        <a:defRPr sz="2400" b="1">
          <a:solidFill>
            <a:schemeClr val="tx1"/>
          </a:solidFill>
          <a:latin typeface="Calibri" panose="020F0502020204030204" pitchFamily="34" charset="0"/>
          <a:ea typeface="ＭＳ Ｐゴシック" charset="0"/>
        </a:defRPr>
      </a:lvl3pPr>
      <a:lvl4pPr algn="l" rtl="0" eaLnBrk="0" fontAlgn="base" hangingPunct="0">
        <a:lnSpc>
          <a:spcPct val="96000"/>
        </a:lnSpc>
        <a:spcBef>
          <a:spcPct val="0"/>
        </a:spcBef>
        <a:spcAft>
          <a:spcPct val="0"/>
        </a:spcAft>
        <a:defRPr sz="2400" b="1">
          <a:solidFill>
            <a:schemeClr val="tx1"/>
          </a:solidFill>
          <a:latin typeface="Calibri" panose="020F0502020204030204" pitchFamily="34" charset="0"/>
          <a:ea typeface="ＭＳ Ｐゴシック" charset="0"/>
        </a:defRPr>
      </a:lvl4pPr>
      <a:lvl5pPr algn="l" rtl="0" eaLnBrk="0" fontAlgn="base" hangingPunct="0">
        <a:lnSpc>
          <a:spcPct val="96000"/>
        </a:lnSpc>
        <a:spcBef>
          <a:spcPct val="0"/>
        </a:spcBef>
        <a:spcAft>
          <a:spcPct val="0"/>
        </a:spcAft>
        <a:defRPr sz="2400" b="1">
          <a:solidFill>
            <a:schemeClr val="tx1"/>
          </a:solidFill>
          <a:latin typeface="Calibri" panose="020F0502020204030204" pitchFamily="34" charset="0"/>
          <a:ea typeface="ＭＳ Ｐゴシック" charset="0"/>
        </a:defRPr>
      </a:lvl5pPr>
      <a:lvl6pPr marL="457200" algn="l" rtl="0" eaLnBrk="1" fontAlgn="base" hangingPunct="1">
        <a:lnSpc>
          <a:spcPct val="96000"/>
        </a:lnSpc>
        <a:spcBef>
          <a:spcPct val="0"/>
        </a:spcBef>
        <a:spcAft>
          <a:spcPct val="0"/>
        </a:spcAft>
        <a:defRPr sz="2600" i="1">
          <a:solidFill>
            <a:schemeClr val="tx2"/>
          </a:solidFill>
          <a:latin typeface="Times" charset="0"/>
          <a:ea typeface="ＭＳ Ｐゴシック" charset="0"/>
        </a:defRPr>
      </a:lvl6pPr>
      <a:lvl7pPr marL="914400" algn="l" rtl="0" eaLnBrk="1" fontAlgn="base" hangingPunct="1">
        <a:lnSpc>
          <a:spcPct val="96000"/>
        </a:lnSpc>
        <a:spcBef>
          <a:spcPct val="0"/>
        </a:spcBef>
        <a:spcAft>
          <a:spcPct val="0"/>
        </a:spcAft>
        <a:defRPr sz="2600" i="1">
          <a:solidFill>
            <a:schemeClr val="tx2"/>
          </a:solidFill>
          <a:latin typeface="Times" charset="0"/>
          <a:ea typeface="ＭＳ Ｐゴシック" charset="0"/>
        </a:defRPr>
      </a:lvl7pPr>
      <a:lvl8pPr marL="1371600" algn="l" rtl="0" eaLnBrk="1" fontAlgn="base" hangingPunct="1">
        <a:lnSpc>
          <a:spcPct val="96000"/>
        </a:lnSpc>
        <a:spcBef>
          <a:spcPct val="0"/>
        </a:spcBef>
        <a:spcAft>
          <a:spcPct val="0"/>
        </a:spcAft>
        <a:defRPr sz="2600" i="1">
          <a:solidFill>
            <a:schemeClr val="tx2"/>
          </a:solidFill>
          <a:latin typeface="Times" charset="0"/>
          <a:ea typeface="ＭＳ Ｐゴシック" charset="0"/>
        </a:defRPr>
      </a:lvl8pPr>
      <a:lvl9pPr marL="1828800" algn="l" rtl="0" eaLnBrk="1" fontAlgn="base" hangingPunct="1">
        <a:lnSpc>
          <a:spcPct val="96000"/>
        </a:lnSpc>
        <a:spcBef>
          <a:spcPct val="0"/>
        </a:spcBef>
        <a:spcAft>
          <a:spcPct val="0"/>
        </a:spcAft>
        <a:defRPr sz="2600" i="1">
          <a:solidFill>
            <a:schemeClr val="tx2"/>
          </a:solidFill>
          <a:latin typeface="Times" charset="0"/>
          <a:ea typeface="ＭＳ Ｐゴシック" charset="0"/>
        </a:defRPr>
      </a:lvl9pPr>
    </p:titleStyle>
    <p:bodyStyle>
      <a:lvl1pPr algn="l" rtl="0" eaLnBrk="0" fontAlgn="base" hangingPunct="0">
        <a:lnSpc>
          <a:spcPct val="120000"/>
        </a:lnSpc>
        <a:spcBef>
          <a:spcPct val="0"/>
        </a:spcBef>
        <a:spcAft>
          <a:spcPct val="0"/>
        </a:spcAft>
        <a:defRPr sz="2000">
          <a:solidFill>
            <a:srgbClr val="000000"/>
          </a:solidFill>
          <a:latin typeface="+mn-lt"/>
          <a:ea typeface="+mn-ea"/>
          <a:cs typeface="+mn-cs"/>
        </a:defRPr>
      </a:lvl1pPr>
      <a:lvl2pPr indent="-187325" algn="l" rtl="0" eaLnBrk="0" fontAlgn="base" hangingPunct="0">
        <a:lnSpc>
          <a:spcPct val="120000"/>
        </a:lnSpc>
        <a:spcBef>
          <a:spcPct val="20000"/>
        </a:spcBef>
        <a:spcAft>
          <a:spcPct val="0"/>
        </a:spcAft>
        <a:buFont typeface="Times" panose="02020603050405020304" pitchFamily="18" charset="0"/>
        <a:buChar char="•"/>
        <a:defRPr sz="2000">
          <a:solidFill>
            <a:srgbClr val="000000"/>
          </a:solidFill>
          <a:latin typeface="+mn-lt"/>
          <a:ea typeface="+mn-ea"/>
        </a:defRPr>
      </a:lvl2pPr>
      <a:lvl3pPr marL="358775" indent="-185738" algn="l" rtl="0"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mn-lt"/>
          <a:ea typeface="+mn-ea"/>
        </a:defRPr>
      </a:lvl3pPr>
      <a:lvl4pPr marL="719138" indent="-195263" algn="l" rtl="0"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mn-lt"/>
          <a:ea typeface="+mn-ea"/>
        </a:defRPr>
      </a:lvl4pPr>
      <a:lvl5pPr marL="1079500" indent="-192088" algn="l" rtl="0"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mn-lt"/>
          <a:ea typeface="+mn-ea"/>
        </a:defRPr>
      </a:lvl5pPr>
      <a:lvl6pPr marL="2366963" indent="-192088" algn="l" rtl="0" eaLnBrk="1" fontAlgn="base" hangingPunct="1">
        <a:lnSpc>
          <a:spcPct val="120000"/>
        </a:lnSpc>
        <a:spcBef>
          <a:spcPct val="20000"/>
        </a:spcBef>
        <a:spcAft>
          <a:spcPct val="0"/>
        </a:spcAft>
        <a:buFont typeface="Times" charset="0"/>
        <a:buChar char="•"/>
        <a:defRPr>
          <a:solidFill>
            <a:schemeClr val="bg2"/>
          </a:solidFill>
          <a:latin typeface="+mn-lt"/>
          <a:ea typeface="+mn-ea"/>
        </a:defRPr>
      </a:lvl6pPr>
      <a:lvl7pPr marL="2824163" indent="-192088" algn="l" rtl="0" eaLnBrk="1" fontAlgn="base" hangingPunct="1">
        <a:lnSpc>
          <a:spcPct val="120000"/>
        </a:lnSpc>
        <a:spcBef>
          <a:spcPct val="20000"/>
        </a:spcBef>
        <a:spcAft>
          <a:spcPct val="0"/>
        </a:spcAft>
        <a:buFont typeface="Times" charset="0"/>
        <a:buChar char="•"/>
        <a:defRPr>
          <a:solidFill>
            <a:schemeClr val="bg2"/>
          </a:solidFill>
          <a:latin typeface="+mn-lt"/>
          <a:ea typeface="+mn-ea"/>
        </a:defRPr>
      </a:lvl7pPr>
      <a:lvl8pPr marL="3281363" indent="-192088" algn="l" rtl="0" eaLnBrk="1" fontAlgn="base" hangingPunct="1">
        <a:lnSpc>
          <a:spcPct val="120000"/>
        </a:lnSpc>
        <a:spcBef>
          <a:spcPct val="20000"/>
        </a:spcBef>
        <a:spcAft>
          <a:spcPct val="0"/>
        </a:spcAft>
        <a:buFont typeface="Times" charset="0"/>
        <a:buChar char="•"/>
        <a:defRPr>
          <a:solidFill>
            <a:schemeClr val="bg2"/>
          </a:solidFill>
          <a:latin typeface="+mn-lt"/>
          <a:ea typeface="+mn-ea"/>
        </a:defRPr>
      </a:lvl8pPr>
      <a:lvl9pPr marL="3738563" indent="-192088" algn="l" rtl="0" eaLnBrk="1" fontAlgn="base" hangingPunct="1">
        <a:lnSpc>
          <a:spcPct val="120000"/>
        </a:lnSpc>
        <a:spcBef>
          <a:spcPct val="20000"/>
        </a:spcBef>
        <a:spcAft>
          <a:spcPct val="0"/>
        </a:spcAft>
        <a:buFont typeface="Times" charset="0"/>
        <a:buChar char="•"/>
        <a:defRPr>
          <a:solidFill>
            <a:schemeClr val="bg2"/>
          </a:solidFill>
          <a:latin typeface="+mn-lt"/>
          <a:ea typeface="+mn-ea"/>
        </a:defRPr>
      </a:lvl9pPr>
    </p:bodyStyle>
    <p:otherStyle>
      <a:defPPr>
        <a:defRPr lang="nl-NL"/>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blipFill dpi="0" rotWithShape="0">
          <a:blip r:embed="rId17" cstate="screen">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0" name="Rechthoek 9">
            <a:extLst>
              <a:ext uri="{FF2B5EF4-FFF2-40B4-BE49-F238E27FC236}">
                <a16:creationId xmlns:a16="http://schemas.microsoft.com/office/drawing/2014/main" id="{18EBA43A-8A06-4911-8ABA-84375066B77D}"/>
              </a:ext>
            </a:extLst>
          </p:cNvPr>
          <p:cNvSpPr/>
          <p:nvPr/>
        </p:nvSpPr>
        <p:spPr bwMode="auto">
          <a:xfrm>
            <a:off x="8002588" y="6553200"/>
            <a:ext cx="1141412" cy="304800"/>
          </a:xfrm>
          <a:prstGeom prst="rect">
            <a:avLst/>
          </a:prstGeom>
          <a:solidFill>
            <a:schemeClr val="accent3"/>
          </a:solidFill>
          <a:ln w="9525" cap="flat" cmpd="sng" algn="ctr">
            <a:noFill/>
            <a:prstDash val="solid"/>
            <a:round/>
            <a:headEnd type="none" w="med" len="med"/>
            <a:tailEnd type="none" w="med" len="med"/>
          </a:ln>
          <a:effectLst/>
        </p:spPr>
        <p:txBody>
          <a:bodyPr/>
          <a:lstStyle/>
          <a:p>
            <a:pPr>
              <a:defRPr/>
            </a:pPr>
            <a:endParaRPr lang="nl-NL" sz="2400">
              <a:latin typeface="Times" charset="0"/>
              <a:ea typeface="ＭＳ Ｐゴシック" charset="0"/>
            </a:endParaRPr>
          </a:p>
        </p:txBody>
      </p:sp>
      <p:sp>
        <p:nvSpPr>
          <p:cNvPr id="10243" name="Rechthoek 10">
            <a:extLst>
              <a:ext uri="{FF2B5EF4-FFF2-40B4-BE49-F238E27FC236}">
                <a16:creationId xmlns:a16="http://schemas.microsoft.com/office/drawing/2014/main" id="{F970B887-9A14-4D0B-B225-EA35E121AF38}"/>
              </a:ext>
            </a:extLst>
          </p:cNvPr>
          <p:cNvSpPr>
            <a:spLocks noChangeArrowheads="1"/>
          </p:cNvSpPr>
          <p:nvPr/>
        </p:nvSpPr>
        <p:spPr bwMode="auto">
          <a:xfrm>
            <a:off x="1143000" y="6553200"/>
            <a:ext cx="6859588" cy="304800"/>
          </a:xfrm>
          <a:prstGeom prst="rect">
            <a:avLst/>
          </a:prstGeom>
          <a:solidFill>
            <a:schemeClr val="accent1"/>
          </a:solidFill>
          <a:ln>
            <a:noFill/>
          </a:ln>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defRPr/>
            </a:pPr>
            <a:endParaRPr lang="nl-NL" altLang="nl-NL" sz="2400">
              <a:latin typeface="Times" panose="02020603050405020304" pitchFamily="18" charset="0"/>
              <a:ea typeface="MS PGothic" panose="020B0600070205080204" pitchFamily="34" charset="-128"/>
            </a:endParaRPr>
          </a:p>
        </p:txBody>
      </p:sp>
      <p:sp>
        <p:nvSpPr>
          <p:cNvPr id="10244" name="Rechthoek 11">
            <a:extLst>
              <a:ext uri="{FF2B5EF4-FFF2-40B4-BE49-F238E27FC236}">
                <a16:creationId xmlns:a16="http://schemas.microsoft.com/office/drawing/2014/main" id="{D635C34F-0362-4EF7-97B9-8AA4B4C1647E}"/>
              </a:ext>
            </a:extLst>
          </p:cNvPr>
          <p:cNvSpPr>
            <a:spLocks noChangeArrowheads="1"/>
          </p:cNvSpPr>
          <p:nvPr/>
        </p:nvSpPr>
        <p:spPr bwMode="auto">
          <a:xfrm>
            <a:off x="0" y="6553200"/>
            <a:ext cx="1143000" cy="304800"/>
          </a:xfrm>
          <a:prstGeom prst="rect">
            <a:avLst/>
          </a:prstGeom>
          <a:solidFill>
            <a:schemeClr val="tx2"/>
          </a:solidFill>
          <a:ln>
            <a:noFill/>
          </a:ln>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defRPr/>
            </a:pPr>
            <a:endParaRPr lang="nl-NL" altLang="nl-NL" sz="2400">
              <a:latin typeface="Times" panose="02020603050405020304" pitchFamily="18" charset="0"/>
              <a:ea typeface="MS PGothic" panose="020B0600070205080204" pitchFamily="34" charset="-128"/>
            </a:endParaRPr>
          </a:p>
        </p:txBody>
      </p:sp>
      <p:sp>
        <p:nvSpPr>
          <p:cNvPr id="10245" name="Rechthoek 12">
            <a:extLst>
              <a:ext uri="{FF2B5EF4-FFF2-40B4-BE49-F238E27FC236}">
                <a16:creationId xmlns:a16="http://schemas.microsoft.com/office/drawing/2014/main" id="{55F106C0-C5B2-4024-A130-8C8879713378}"/>
              </a:ext>
            </a:extLst>
          </p:cNvPr>
          <p:cNvSpPr>
            <a:spLocks noChangeArrowheads="1"/>
          </p:cNvSpPr>
          <p:nvPr/>
        </p:nvSpPr>
        <p:spPr bwMode="auto">
          <a:xfrm>
            <a:off x="6861175" y="6553200"/>
            <a:ext cx="1141413" cy="304800"/>
          </a:xfrm>
          <a:prstGeom prst="rect">
            <a:avLst/>
          </a:prstGeom>
          <a:solidFill>
            <a:schemeClr val="accent2"/>
          </a:solidFill>
          <a:ln>
            <a:noFill/>
          </a:ln>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defRPr/>
            </a:pPr>
            <a:endParaRPr lang="nl-NL" altLang="nl-NL" sz="2400">
              <a:latin typeface="Times" panose="02020603050405020304" pitchFamily="18" charset="0"/>
              <a:ea typeface="MS PGothic" panose="020B0600070205080204" pitchFamily="34" charset="-128"/>
            </a:endParaRPr>
          </a:p>
        </p:txBody>
      </p:sp>
      <p:sp>
        <p:nvSpPr>
          <p:cNvPr id="18438" name="Rectangle 3">
            <a:extLst>
              <a:ext uri="{FF2B5EF4-FFF2-40B4-BE49-F238E27FC236}">
                <a16:creationId xmlns:a16="http://schemas.microsoft.com/office/drawing/2014/main" id="{65C798CF-A0E6-4EAE-9481-98118D76ED64}"/>
              </a:ext>
            </a:extLst>
          </p:cNvPr>
          <p:cNvSpPr>
            <a:spLocks noGrp="1" noChangeArrowheads="1"/>
          </p:cNvSpPr>
          <p:nvPr>
            <p:ph type="body" idx="1"/>
          </p:nvPr>
        </p:nvSpPr>
        <p:spPr bwMode="auto">
          <a:xfrm>
            <a:off x="566738" y="1144588"/>
            <a:ext cx="8291512" cy="5113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nl-NL" altLang="nl-NL"/>
              <a:t>Klik om de tekststijl van het model te bewerken</a:t>
            </a:r>
          </a:p>
          <a:p>
            <a:pPr lvl="1"/>
            <a:r>
              <a:rPr lang="nl-NL" altLang="nl-NL"/>
              <a:t>Tweede niveau</a:t>
            </a:r>
          </a:p>
          <a:p>
            <a:pPr lvl="2"/>
            <a:r>
              <a:rPr lang="nl-NL" altLang="nl-NL"/>
              <a:t>Derde niveau</a:t>
            </a:r>
          </a:p>
          <a:p>
            <a:pPr lvl="3"/>
            <a:r>
              <a:rPr lang="nl-NL" altLang="nl-NL"/>
              <a:t>Vierde niveau</a:t>
            </a:r>
          </a:p>
          <a:p>
            <a:pPr lvl="4"/>
            <a:r>
              <a:rPr lang="nl-NL" altLang="nl-NL"/>
              <a:t>Vijfde niveau</a:t>
            </a:r>
            <a:endParaRPr lang="en-GB" altLang="nl-NL"/>
          </a:p>
        </p:txBody>
      </p:sp>
      <p:sp>
        <p:nvSpPr>
          <p:cNvPr id="1028" name="Rectangle 4">
            <a:extLst>
              <a:ext uri="{FF2B5EF4-FFF2-40B4-BE49-F238E27FC236}">
                <a16:creationId xmlns:a16="http://schemas.microsoft.com/office/drawing/2014/main" id="{E00AC8EE-A6AD-4A8D-B1DF-93715F640497}"/>
              </a:ext>
            </a:extLst>
          </p:cNvPr>
          <p:cNvSpPr>
            <a:spLocks noGrp="1" noChangeArrowheads="1"/>
          </p:cNvSpPr>
          <p:nvPr>
            <p:ph type="dt" sz="half" idx="2"/>
          </p:nvPr>
        </p:nvSpPr>
        <p:spPr bwMode="auto">
          <a:xfrm>
            <a:off x="8002588" y="6553200"/>
            <a:ext cx="855662" cy="304800"/>
          </a:xfrm>
          <a:prstGeom prst="rect">
            <a:avLst/>
          </a:prstGeom>
          <a:noFill/>
          <a:ln>
            <a:noFill/>
          </a:ln>
          <a:effectLst/>
        </p:spPr>
        <p:txBody>
          <a:bodyPr vert="horz" wrap="square" lIns="0" tIns="0" rIns="0" bIns="0" numCol="1" anchor="ctr" anchorCtr="0" compatLnSpc="1">
            <a:prstTxWarp prst="textNoShape">
              <a:avLst/>
            </a:prstTxWarp>
          </a:bodyPr>
          <a:lstStyle>
            <a:lvl1pPr algn="r">
              <a:defRPr sz="1200">
                <a:solidFill>
                  <a:schemeClr val="tx1"/>
                </a:solidFill>
                <a:latin typeface="+mn-lt"/>
                <a:cs typeface="Arial" panose="020B0604020202020204" pitchFamily="34" charset="0"/>
              </a:defRPr>
            </a:lvl1pPr>
          </a:lstStyle>
          <a:p>
            <a:pPr>
              <a:defRPr/>
            </a:pPr>
            <a:fld id="{EB5E7488-8E0F-4719-AEF8-B635DE5788AF}" type="datetime5">
              <a:rPr lang="en-US"/>
              <a:pPr>
                <a:defRPr/>
              </a:pPr>
              <a:t>1-Dec-21</a:t>
            </a:fld>
            <a:endParaRPr lang="en-GB" dirty="0"/>
          </a:p>
        </p:txBody>
      </p:sp>
      <p:sp>
        <p:nvSpPr>
          <p:cNvPr id="1029" name="Rectangle 5">
            <a:extLst>
              <a:ext uri="{FF2B5EF4-FFF2-40B4-BE49-F238E27FC236}">
                <a16:creationId xmlns:a16="http://schemas.microsoft.com/office/drawing/2014/main" id="{2D5C957F-A823-4012-9F4A-60ED609D88A1}"/>
              </a:ext>
            </a:extLst>
          </p:cNvPr>
          <p:cNvSpPr>
            <a:spLocks noGrp="1" noChangeArrowheads="1"/>
          </p:cNvSpPr>
          <p:nvPr>
            <p:ph type="ftr" sz="quarter" idx="3"/>
          </p:nvPr>
        </p:nvSpPr>
        <p:spPr bwMode="auto">
          <a:xfrm>
            <a:off x="1298575" y="6553200"/>
            <a:ext cx="4708525" cy="304800"/>
          </a:xfrm>
          <a:prstGeom prst="rect">
            <a:avLst/>
          </a:prstGeom>
          <a:noFill/>
          <a:ln>
            <a:noFill/>
          </a:ln>
          <a:effectLst/>
        </p:spPr>
        <p:txBody>
          <a:bodyPr vert="horz" wrap="square" lIns="0" tIns="0" rIns="0" bIns="0" numCol="1" anchor="ctr" anchorCtr="0" compatLnSpc="1">
            <a:prstTxWarp prst="textNoShape">
              <a:avLst/>
            </a:prstTxWarp>
          </a:bodyPr>
          <a:lstStyle>
            <a:lvl1pPr>
              <a:defRPr sz="1200">
                <a:solidFill>
                  <a:schemeClr val="tx1"/>
                </a:solidFill>
                <a:latin typeface="+mn-lt"/>
                <a:cs typeface="Arial" panose="020B0604020202020204" pitchFamily="34" charset="0"/>
              </a:defRPr>
            </a:lvl1pPr>
          </a:lstStyle>
          <a:p>
            <a:pPr>
              <a:defRPr/>
            </a:pPr>
            <a:r>
              <a:rPr lang="en-GB"/>
              <a:t>FOS course 2017</a:t>
            </a:r>
            <a:endParaRPr lang="en-GB" dirty="0"/>
          </a:p>
        </p:txBody>
      </p:sp>
      <p:sp>
        <p:nvSpPr>
          <p:cNvPr id="1030" name="Rectangle 6">
            <a:extLst>
              <a:ext uri="{FF2B5EF4-FFF2-40B4-BE49-F238E27FC236}">
                <a16:creationId xmlns:a16="http://schemas.microsoft.com/office/drawing/2014/main" id="{BD8EA113-2FCD-4ADE-92AF-27D39E00D40E}"/>
              </a:ext>
            </a:extLst>
          </p:cNvPr>
          <p:cNvSpPr>
            <a:spLocks noGrp="1" noChangeArrowheads="1"/>
          </p:cNvSpPr>
          <p:nvPr>
            <p:ph type="sldNum" sz="quarter" idx="4"/>
          </p:nvPr>
        </p:nvSpPr>
        <p:spPr bwMode="auto">
          <a:xfrm>
            <a:off x="566738" y="6553200"/>
            <a:ext cx="542925" cy="304800"/>
          </a:xfrm>
          <a:prstGeom prst="rect">
            <a:avLst/>
          </a:prstGeom>
          <a:noFill/>
          <a:ln>
            <a:noFill/>
          </a:ln>
          <a:effectLst/>
        </p:spPr>
        <p:txBody>
          <a:bodyPr vert="horz" wrap="square" lIns="0" tIns="0" rIns="0" bIns="0" numCol="1" anchor="ctr" anchorCtr="0" compatLnSpc="1">
            <a:prstTxWarp prst="textNoShape">
              <a:avLst/>
            </a:prstTxWarp>
          </a:bodyPr>
          <a:lstStyle>
            <a:lvl1pPr>
              <a:defRPr sz="1200">
                <a:latin typeface="Calibri" panose="020F0502020204030204" pitchFamily="34" charset="0"/>
              </a:defRPr>
            </a:lvl1pPr>
          </a:lstStyle>
          <a:p>
            <a:pPr>
              <a:defRPr/>
            </a:pPr>
            <a:fld id="{5A0D7922-4B39-4710-8AA6-B356EFCFEF7E}" type="slidenum">
              <a:rPr lang="en-GB" altLang="nl-NL"/>
              <a:pPr>
                <a:defRPr/>
              </a:pPr>
              <a:t>‹#›</a:t>
            </a:fld>
            <a:endParaRPr lang="en-GB" altLang="nl-NL"/>
          </a:p>
        </p:txBody>
      </p:sp>
      <p:sp>
        <p:nvSpPr>
          <p:cNvPr id="18442" name="Rectangle 2">
            <a:extLst>
              <a:ext uri="{FF2B5EF4-FFF2-40B4-BE49-F238E27FC236}">
                <a16:creationId xmlns:a16="http://schemas.microsoft.com/office/drawing/2014/main" id="{6534C40E-1663-4ED6-AFDB-485FBA221C51}"/>
              </a:ext>
            </a:extLst>
          </p:cNvPr>
          <p:cNvSpPr>
            <a:spLocks noGrp="1" noChangeArrowheads="1"/>
          </p:cNvSpPr>
          <p:nvPr>
            <p:ph type="title"/>
          </p:nvPr>
        </p:nvSpPr>
        <p:spPr bwMode="auto">
          <a:xfrm>
            <a:off x="566738" y="0"/>
            <a:ext cx="6524625" cy="85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72000" numCol="1" anchor="b" anchorCtr="0" compatLnSpc="1">
            <a:prstTxWarp prst="textNoShape">
              <a:avLst/>
            </a:prstTxWarp>
          </a:bodyPr>
          <a:lstStyle/>
          <a:p>
            <a:pPr lvl="0"/>
            <a:r>
              <a:rPr lang="nl-NL" altLang="nl-NL"/>
              <a:t>Titelstijl van model bewerken</a:t>
            </a:r>
            <a:endParaRPr lang="en-GB" altLang="nl-NL"/>
          </a:p>
        </p:txBody>
      </p:sp>
    </p:spTree>
    <p:extLst>
      <p:ext uri="{BB962C8B-B14F-4D97-AF65-F5344CB8AC3E}">
        <p14:creationId xmlns:p14="http://schemas.microsoft.com/office/powerpoint/2010/main" val="456297423"/>
      </p:ext>
    </p:extLst>
  </p:cSld>
  <p:clrMap bg1="dk2" tx1="lt1" bg2="dk1" tx2="lt2" accent1="accent1" accent2="accent2" accent3="accent3" accent4="accent4" accent5="accent5" accent6="accent6" hlink="hlink" folHlink="folHlink"/>
  <p:sldLayoutIdLst>
    <p:sldLayoutId id="2147508347" r:id="rId1"/>
    <p:sldLayoutId id="2147508348" r:id="rId2"/>
    <p:sldLayoutId id="2147508349" r:id="rId3"/>
    <p:sldLayoutId id="2147508350" r:id="rId4"/>
    <p:sldLayoutId id="2147508351" r:id="rId5"/>
    <p:sldLayoutId id="2147508352" r:id="rId6"/>
    <p:sldLayoutId id="2147508353" r:id="rId7"/>
    <p:sldLayoutId id="2147508354" r:id="rId8"/>
    <p:sldLayoutId id="2147508355" r:id="rId9"/>
    <p:sldLayoutId id="2147508356" r:id="rId10"/>
    <p:sldLayoutId id="2147508357" r:id="rId11"/>
    <p:sldLayoutId id="2147508358" r:id="rId12"/>
    <p:sldLayoutId id="2147508359" r:id="rId13"/>
    <p:sldLayoutId id="2147508360" r:id="rId14"/>
    <p:sldLayoutId id="2147508361" r:id="rId15"/>
  </p:sldLayoutIdLst>
  <p:hf sldNum="0" hdr="0" ftr="0" dt="0"/>
  <p:txStyles>
    <p:titleStyle>
      <a:lvl1pPr algn="l" rtl="0" eaLnBrk="0" fontAlgn="base" hangingPunct="0">
        <a:lnSpc>
          <a:spcPct val="96000"/>
        </a:lnSpc>
        <a:spcBef>
          <a:spcPct val="0"/>
        </a:spcBef>
        <a:spcAft>
          <a:spcPct val="0"/>
        </a:spcAft>
        <a:defRPr sz="2400" b="1">
          <a:solidFill>
            <a:schemeClr val="tx1"/>
          </a:solidFill>
          <a:latin typeface="+mj-lt"/>
          <a:ea typeface="+mj-ea"/>
          <a:cs typeface="+mj-cs"/>
        </a:defRPr>
      </a:lvl1pPr>
      <a:lvl2pPr algn="l" rtl="0" eaLnBrk="0" fontAlgn="base" hangingPunct="0">
        <a:lnSpc>
          <a:spcPct val="96000"/>
        </a:lnSpc>
        <a:spcBef>
          <a:spcPct val="0"/>
        </a:spcBef>
        <a:spcAft>
          <a:spcPct val="0"/>
        </a:spcAft>
        <a:defRPr sz="2400" b="1">
          <a:solidFill>
            <a:schemeClr val="tx1"/>
          </a:solidFill>
          <a:latin typeface="Calibri" pitchFamily="34" charset="0"/>
          <a:ea typeface="ＭＳ Ｐゴシック" charset="0"/>
        </a:defRPr>
      </a:lvl2pPr>
      <a:lvl3pPr algn="l" rtl="0" eaLnBrk="0" fontAlgn="base" hangingPunct="0">
        <a:lnSpc>
          <a:spcPct val="96000"/>
        </a:lnSpc>
        <a:spcBef>
          <a:spcPct val="0"/>
        </a:spcBef>
        <a:spcAft>
          <a:spcPct val="0"/>
        </a:spcAft>
        <a:defRPr sz="2400" b="1">
          <a:solidFill>
            <a:schemeClr val="tx1"/>
          </a:solidFill>
          <a:latin typeface="Calibri" pitchFamily="34" charset="0"/>
          <a:ea typeface="ＭＳ Ｐゴシック" charset="0"/>
        </a:defRPr>
      </a:lvl3pPr>
      <a:lvl4pPr algn="l" rtl="0" eaLnBrk="0" fontAlgn="base" hangingPunct="0">
        <a:lnSpc>
          <a:spcPct val="96000"/>
        </a:lnSpc>
        <a:spcBef>
          <a:spcPct val="0"/>
        </a:spcBef>
        <a:spcAft>
          <a:spcPct val="0"/>
        </a:spcAft>
        <a:defRPr sz="2400" b="1">
          <a:solidFill>
            <a:schemeClr val="tx1"/>
          </a:solidFill>
          <a:latin typeface="Calibri" pitchFamily="34" charset="0"/>
          <a:ea typeface="ＭＳ Ｐゴシック" charset="0"/>
        </a:defRPr>
      </a:lvl4pPr>
      <a:lvl5pPr algn="l" rtl="0" eaLnBrk="0" fontAlgn="base" hangingPunct="0">
        <a:lnSpc>
          <a:spcPct val="96000"/>
        </a:lnSpc>
        <a:spcBef>
          <a:spcPct val="0"/>
        </a:spcBef>
        <a:spcAft>
          <a:spcPct val="0"/>
        </a:spcAft>
        <a:defRPr sz="2400" b="1">
          <a:solidFill>
            <a:schemeClr val="tx1"/>
          </a:solidFill>
          <a:latin typeface="Calibri" pitchFamily="34" charset="0"/>
          <a:ea typeface="ＭＳ Ｐゴシック" charset="0"/>
        </a:defRPr>
      </a:lvl5pPr>
      <a:lvl6pPr marL="457200" algn="l" rtl="0" eaLnBrk="1" fontAlgn="base" hangingPunct="1">
        <a:lnSpc>
          <a:spcPct val="96000"/>
        </a:lnSpc>
        <a:spcBef>
          <a:spcPct val="0"/>
        </a:spcBef>
        <a:spcAft>
          <a:spcPct val="0"/>
        </a:spcAft>
        <a:defRPr sz="2600" i="1">
          <a:solidFill>
            <a:schemeClr val="tx2"/>
          </a:solidFill>
          <a:latin typeface="Times" charset="0"/>
          <a:ea typeface="ＭＳ Ｐゴシック" charset="0"/>
        </a:defRPr>
      </a:lvl6pPr>
      <a:lvl7pPr marL="914400" algn="l" rtl="0" eaLnBrk="1" fontAlgn="base" hangingPunct="1">
        <a:lnSpc>
          <a:spcPct val="96000"/>
        </a:lnSpc>
        <a:spcBef>
          <a:spcPct val="0"/>
        </a:spcBef>
        <a:spcAft>
          <a:spcPct val="0"/>
        </a:spcAft>
        <a:defRPr sz="2600" i="1">
          <a:solidFill>
            <a:schemeClr val="tx2"/>
          </a:solidFill>
          <a:latin typeface="Times" charset="0"/>
          <a:ea typeface="ＭＳ Ｐゴシック" charset="0"/>
        </a:defRPr>
      </a:lvl7pPr>
      <a:lvl8pPr marL="1371600" algn="l" rtl="0" eaLnBrk="1" fontAlgn="base" hangingPunct="1">
        <a:lnSpc>
          <a:spcPct val="96000"/>
        </a:lnSpc>
        <a:spcBef>
          <a:spcPct val="0"/>
        </a:spcBef>
        <a:spcAft>
          <a:spcPct val="0"/>
        </a:spcAft>
        <a:defRPr sz="2600" i="1">
          <a:solidFill>
            <a:schemeClr val="tx2"/>
          </a:solidFill>
          <a:latin typeface="Times" charset="0"/>
          <a:ea typeface="ＭＳ Ｐゴシック" charset="0"/>
        </a:defRPr>
      </a:lvl8pPr>
      <a:lvl9pPr marL="1828800" algn="l" rtl="0" eaLnBrk="1" fontAlgn="base" hangingPunct="1">
        <a:lnSpc>
          <a:spcPct val="96000"/>
        </a:lnSpc>
        <a:spcBef>
          <a:spcPct val="0"/>
        </a:spcBef>
        <a:spcAft>
          <a:spcPct val="0"/>
        </a:spcAft>
        <a:defRPr sz="2600" i="1">
          <a:solidFill>
            <a:schemeClr val="tx2"/>
          </a:solidFill>
          <a:latin typeface="Times" charset="0"/>
          <a:ea typeface="ＭＳ Ｐゴシック" charset="0"/>
        </a:defRPr>
      </a:lvl9pPr>
    </p:titleStyle>
    <p:bodyStyle>
      <a:lvl1pPr marL="342900" indent="-342900" algn="l" rtl="0" eaLnBrk="0" fontAlgn="base" hangingPunct="0">
        <a:lnSpc>
          <a:spcPct val="120000"/>
        </a:lnSpc>
        <a:spcBef>
          <a:spcPct val="0"/>
        </a:spcBef>
        <a:spcAft>
          <a:spcPct val="0"/>
        </a:spcAft>
        <a:defRPr sz="2000">
          <a:solidFill>
            <a:srgbClr val="000000"/>
          </a:solidFill>
          <a:latin typeface="+mn-lt"/>
          <a:ea typeface="+mn-ea"/>
          <a:cs typeface="+mn-cs"/>
        </a:defRPr>
      </a:lvl1pPr>
      <a:lvl2pPr marL="742950" indent="-930275" algn="l" rtl="0" eaLnBrk="0" fontAlgn="base" hangingPunct="0">
        <a:lnSpc>
          <a:spcPct val="120000"/>
        </a:lnSpc>
        <a:spcBef>
          <a:spcPct val="20000"/>
        </a:spcBef>
        <a:spcAft>
          <a:spcPct val="0"/>
        </a:spcAft>
        <a:buFont typeface="Times" panose="02020603050405020304" pitchFamily="18" charset="0"/>
        <a:buChar char="•"/>
        <a:defRPr sz="2000">
          <a:solidFill>
            <a:srgbClr val="000000"/>
          </a:solidFill>
          <a:latin typeface="+mn-lt"/>
          <a:ea typeface="+mn-ea"/>
        </a:defRPr>
      </a:lvl2pPr>
      <a:lvl3pPr marL="358775" indent="-185738" algn="l" rtl="0"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mn-lt"/>
          <a:ea typeface="+mn-ea"/>
        </a:defRPr>
      </a:lvl3pPr>
      <a:lvl4pPr marL="719138" indent="-195263" algn="l" rtl="0"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mn-lt"/>
          <a:ea typeface="+mn-ea"/>
        </a:defRPr>
      </a:lvl4pPr>
      <a:lvl5pPr marL="1079500" indent="-192088" algn="l" rtl="0"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mn-lt"/>
          <a:ea typeface="+mn-ea"/>
        </a:defRPr>
      </a:lvl5pPr>
      <a:lvl6pPr marL="2366963" indent="-192088" algn="l" rtl="0" eaLnBrk="1" fontAlgn="base" hangingPunct="1">
        <a:lnSpc>
          <a:spcPct val="120000"/>
        </a:lnSpc>
        <a:spcBef>
          <a:spcPct val="20000"/>
        </a:spcBef>
        <a:spcAft>
          <a:spcPct val="0"/>
        </a:spcAft>
        <a:buFont typeface="Times" charset="0"/>
        <a:buChar char="•"/>
        <a:defRPr>
          <a:solidFill>
            <a:schemeClr val="bg2"/>
          </a:solidFill>
          <a:latin typeface="+mn-lt"/>
          <a:ea typeface="+mn-ea"/>
        </a:defRPr>
      </a:lvl6pPr>
      <a:lvl7pPr marL="2824163" indent="-192088" algn="l" rtl="0" eaLnBrk="1" fontAlgn="base" hangingPunct="1">
        <a:lnSpc>
          <a:spcPct val="120000"/>
        </a:lnSpc>
        <a:spcBef>
          <a:spcPct val="20000"/>
        </a:spcBef>
        <a:spcAft>
          <a:spcPct val="0"/>
        </a:spcAft>
        <a:buFont typeface="Times" charset="0"/>
        <a:buChar char="•"/>
        <a:defRPr>
          <a:solidFill>
            <a:schemeClr val="bg2"/>
          </a:solidFill>
          <a:latin typeface="+mn-lt"/>
          <a:ea typeface="+mn-ea"/>
        </a:defRPr>
      </a:lvl7pPr>
      <a:lvl8pPr marL="3281363" indent="-192088" algn="l" rtl="0" eaLnBrk="1" fontAlgn="base" hangingPunct="1">
        <a:lnSpc>
          <a:spcPct val="120000"/>
        </a:lnSpc>
        <a:spcBef>
          <a:spcPct val="20000"/>
        </a:spcBef>
        <a:spcAft>
          <a:spcPct val="0"/>
        </a:spcAft>
        <a:buFont typeface="Times" charset="0"/>
        <a:buChar char="•"/>
        <a:defRPr>
          <a:solidFill>
            <a:schemeClr val="bg2"/>
          </a:solidFill>
          <a:latin typeface="+mn-lt"/>
          <a:ea typeface="+mn-ea"/>
        </a:defRPr>
      </a:lvl8pPr>
      <a:lvl9pPr marL="3738563" indent="-192088" algn="l" rtl="0" eaLnBrk="1" fontAlgn="base" hangingPunct="1">
        <a:lnSpc>
          <a:spcPct val="120000"/>
        </a:lnSpc>
        <a:spcBef>
          <a:spcPct val="20000"/>
        </a:spcBef>
        <a:spcAft>
          <a:spcPct val="0"/>
        </a:spcAft>
        <a:buFont typeface="Times" charset="0"/>
        <a:buChar char="•"/>
        <a:defRPr>
          <a:solidFill>
            <a:schemeClr val="bg2"/>
          </a:solidFill>
          <a:latin typeface="+mn-lt"/>
          <a:ea typeface="+mn-ea"/>
        </a:defRPr>
      </a:lvl9pPr>
    </p:bodyStyle>
    <p:otherStyle>
      <a:defPPr>
        <a:defRPr lang="nl-NL"/>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 name="Rechthoek 9">
            <a:extLst>
              <a:ext uri="{FF2B5EF4-FFF2-40B4-BE49-F238E27FC236}">
                <a16:creationId xmlns:a16="http://schemas.microsoft.com/office/drawing/2014/main" id="{8F936450-F525-4CC7-B90C-B140D1671ADC}"/>
              </a:ext>
            </a:extLst>
          </p:cNvPr>
          <p:cNvSpPr/>
          <p:nvPr/>
        </p:nvSpPr>
        <p:spPr bwMode="auto">
          <a:xfrm>
            <a:off x="8002588" y="6553200"/>
            <a:ext cx="1141412" cy="304800"/>
          </a:xfrm>
          <a:prstGeom prst="rect">
            <a:avLst/>
          </a:prstGeom>
          <a:solidFill>
            <a:schemeClr val="accent3"/>
          </a:solidFill>
          <a:ln w="9525" cap="flat" cmpd="sng" algn="ctr">
            <a:noFill/>
            <a:prstDash val="solid"/>
            <a:round/>
            <a:headEnd type="none" w="med" len="med"/>
            <a:tailEnd type="none" w="med" len="med"/>
          </a:ln>
          <a:effectLst/>
        </p:spPr>
        <p:txBody>
          <a:bodyPr/>
          <a:lstStyle/>
          <a:p>
            <a:pPr eaLnBrk="1" hangingPunct="1">
              <a:defRPr/>
            </a:pPr>
            <a:endParaRPr lang="nl-NL">
              <a:solidFill>
                <a:srgbClr val="FFFFFF"/>
              </a:solidFill>
            </a:endParaRPr>
          </a:p>
        </p:txBody>
      </p:sp>
      <p:sp>
        <p:nvSpPr>
          <p:cNvPr id="15363" name="Rechthoek 10">
            <a:extLst>
              <a:ext uri="{FF2B5EF4-FFF2-40B4-BE49-F238E27FC236}">
                <a16:creationId xmlns:a16="http://schemas.microsoft.com/office/drawing/2014/main" id="{65CCEF18-35F1-4596-8317-F2D71B0598EA}"/>
              </a:ext>
            </a:extLst>
          </p:cNvPr>
          <p:cNvSpPr>
            <a:spLocks noChangeArrowheads="1"/>
          </p:cNvSpPr>
          <p:nvPr/>
        </p:nvSpPr>
        <p:spPr bwMode="auto">
          <a:xfrm>
            <a:off x="1143000" y="6553200"/>
            <a:ext cx="6859588" cy="304800"/>
          </a:xfrm>
          <a:prstGeom prst="rect">
            <a:avLst/>
          </a:prstGeom>
          <a:solidFill>
            <a:schemeClr val="accent1"/>
          </a:solidFill>
          <a:ln>
            <a:noFill/>
          </a:ln>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endParaRPr lang="nl-NL" altLang="nl-NL">
              <a:solidFill>
                <a:srgbClr val="FFFFFF"/>
              </a:solidFill>
            </a:endParaRPr>
          </a:p>
        </p:txBody>
      </p:sp>
      <p:sp>
        <p:nvSpPr>
          <p:cNvPr id="15364" name="Rechthoek 11">
            <a:extLst>
              <a:ext uri="{FF2B5EF4-FFF2-40B4-BE49-F238E27FC236}">
                <a16:creationId xmlns:a16="http://schemas.microsoft.com/office/drawing/2014/main" id="{6156E3C1-D9FA-4ED2-8154-7A0AB9C028DB}"/>
              </a:ext>
            </a:extLst>
          </p:cNvPr>
          <p:cNvSpPr>
            <a:spLocks noChangeArrowheads="1"/>
          </p:cNvSpPr>
          <p:nvPr/>
        </p:nvSpPr>
        <p:spPr bwMode="auto">
          <a:xfrm>
            <a:off x="0" y="6553200"/>
            <a:ext cx="1143000" cy="304800"/>
          </a:xfrm>
          <a:prstGeom prst="rect">
            <a:avLst/>
          </a:prstGeom>
          <a:solidFill>
            <a:schemeClr val="tx2"/>
          </a:solidFill>
          <a:ln>
            <a:noFill/>
          </a:ln>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endParaRPr lang="nl-NL" altLang="nl-NL">
              <a:solidFill>
                <a:srgbClr val="FFFFFF"/>
              </a:solidFill>
            </a:endParaRPr>
          </a:p>
        </p:txBody>
      </p:sp>
      <p:sp>
        <p:nvSpPr>
          <p:cNvPr id="15365" name="Rechthoek 12">
            <a:extLst>
              <a:ext uri="{FF2B5EF4-FFF2-40B4-BE49-F238E27FC236}">
                <a16:creationId xmlns:a16="http://schemas.microsoft.com/office/drawing/2014/main" id="{0A24309B-B560-4B03-8C61-0EB9269AA9BB}"/>
              </a:ext>
            </a:extLst>
          </p:cNvPr>
          <p:cNvSpPr>
            <a:spLocks noChangeArrowheads="1"/>
          </p:cNvSpPr>
          <p:nvPr/>
        </p:nvSpPr>
        <p:spPr bwMode="auto">
          <a:xfrm>
            <a:off x="6861175" y="6553200"/>
            <a:ext cx="1141413" cy="304800"/>
          </a:xfrm>
          <a:prstGeom prst="rect">
            <a:avLst/>
          </a:prstGeom>
          <a:solidFill>
            <a:schemeClr val="accent2"/>
          </a:solidFill>
          <a:ln>
            <a:noFill/>
          </a:ln>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endParaRPr lang="nl-NL" altLang="nl-NL">
              <a:solidFill>
                <a:srgbClr val="FFFFFF"/>
              </a:solidFill>
            </a:endParaRPr>
          </a:p>
        </p:txBody>
      </p:sp>
      <p:pic>
        <p:nvPicPr>
          <p:cNvPr id="14342" name="Afbeelding 3" descr="bovenbalk PPT 2b.pdf">
            <a:extLst>
              <a:ext uri="{FF2B5EF4-FFF2-40B4-BE49-F238E27FC236}">
                <a16:creationId xmlns:a16="http://schemas.microsoft.com/office/drawing/2014/main" id="{2CCAAC07-681F-44D9-BB36-9791FDC6EE9D}"/>
              </a:ext>
            </a:extLst>
          </p:cNvPr>
          <p:cNvPicPr>
            <a:picLocks noChangeAspect="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9144000"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43" name="Rectangle 3">
            <a:extLst>
              <a:ext uri="{FF2B5EF4-FFF2-40B4-BE49-F238E27FC236}">
                <a16:creationId xmlns:a16="http://schemas.microsoft.com/office/drawing/2014/main" id="{A1E0AEA7-3A64-4ADC-A1F3-92C4D2A4C8AA}"/>
              </a:ext>
            </a:extLst>
          </p:cNvPr>
          <p:cNvSpPr>
            <a:spLocks noGrp="1" noChangeArrowheads="1"/>
          </p:cNvSpPr>
          <p:nvPr>
            <p:ph type="body" idx="1"/>
          </p:nvPr>
        </p:nvSpPr>
        <p:spPr bwMode="auto">
          <a:xfrm>
            <a:off x="566738" y="1144588"/>
            <a:ext cx="8291512" cy="5113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nl-NL" altLang="nl-NL"/>
              <a:t>Klik om de tekststijl van het model te bewerken</a:t>
            </a:r>
          </a:p>
          <a:p>
            <a:pPr lvl="1"/>
            <a:r>
              <a:rPr lang="nl-NL" altLang="nl-NL"/>
              <a:t>Tweede niveau</a:t>
            </a:r>
          </a:p>
          <a:p>
            <a:pPr lvl="2"/>
            <a:r>
              <a:rPr lang="nl-NL" altLang="nl-NL"/>
              <a:t>Derde niveau</a:t>
            </a:r>
          </a:p>
          <a:p>
            <a:pPr lvl="3"/>
            <a:r>
              <a:rPr lang="nl-NL" altLang="nl-NL"/>
              <a:t>Vierde niveau</a:t>
            </a:r>
          </a:p>
          <a:p>
            <a:pPr lvl="4"/>
            <a:r>
              <a:rPr lang="nl-NL" altLang="nl-NL"/>
              <a:t>Vijfde niveau</a:t>
            </a:r>
            <a:endParaRPr lang="en-GB" altLang="nl-NL"/>
          </a:p>
        </p:txBody>
      </p:sp>
      <p:sp>
        <p:nvSpPr>
          <p:cNvPr id="1028" name="Rectangle 4">
            <a:extLst>
              <a:ext uri="{FF2B5EF4-FFF2-40B4-BE49-F238E27FC236}">
                <a16:creationId xmlns:a16="http://schemas.microsoft.com/office/drawing/2014/main" id="{6B7441A1-C964-47EF-B6AA-AF1466B65BEF}"/>
              </a:ext>
            </a:extLst>
          </p:cNvPr>
          <p:cNvSpPr>
            <a:spLocks noGrp="1" noChangeArrowheads="1"/>
          </p:cNvSpPr>
          <p:nvPr>
            <p:ph type="dt" sz="half" idx="2"/>
          </p:nvPr>
        </p:nvSpPr>
        <p:spPr bwMode="auto">
          <a:xfrm>
            <a:off x="8002588" y="6553200"/>
            <a:ext cx="855662" cy="304800"/>
          </a:xfrm>
          <a:prstGeom prst="rect">
            <a:avLst/>
          </a:prstGeom>
          <a:noFill/>
          <a:ln>
            <a:noFill/>
          </a:ln>
          <a:effectLst/>
        </p:spPr>
        <p:txBody>
          <a:bodyPr vert="horz" wrap="square" lIns="0" tIns="0" rIns="0" bIns="0" numCol="1" anchor="ctr" anchorCtr="0" compatLnSpc="1">
            <a:prstTxWarp prst="textNoShape">
              <a:avLst/>
            </a:prstTxWarp>
          </a:bodyPr>
          <a:lstStyle>
            <a:lvl1pPr algn="r" eaLnBrk="1" hangingPunct="1">
              <a:defRPr sz="1200">
                <a:solidFill>
                  <a:srgbClr val="FFFFFF"/>
                </a:solidFill>
                <a:latin typeface="+mn-lt"/>
                <a:cs typeface="Arial" panose="020B0604020202020204" pitchFamily="34" charset="0"/>
              </a:defRPr>
            </a:lvl1pPr>
          </a:lstStyle>
          <a:p>
            <a:pPr>
              <a:defRPr/>
            </a:pPr>
            <a:fld id="{8503A441-F0E9-4F89-8602-5A22DD9E4172}" type="datetime1">
              <a:rPr lang="nl-NL"/>
              <a:pPr>
                <a:defRPr/>
              </a:pPr>
              <a:t>01-12-2021</a:t>
            </a:fld>
            <a:endParaRPr lang="en-GB" dirty="0"/>
          </a:p>
        </p:txBody>
      </p:sp>
      <p:sp>
        <p:nvSpPr>
          <p:cNvPr id="1029" name="Rectangle 5">
            <a:extLst>
              <a:ext uri="{FF2B5EF4-FFF2-40B4-BE49-F238E27FC236}">
                <a16:creationId xmlns:a16="http://schemas.microsoft.com/office/drawing/2014/main" id="{3EA5036E-98E3-462D-8026-48EA75E14BE9}"/>
              </a:ext>
            </a:extLst>
          </p:cNvPr>
          <p:cNvSpPr>
            <a:spLocks noGrp="1" noChangeArrowheads="1"/>
          </p:cNvSpPr>
          <p:nvPr>
            <p:ph type="ftr" sz="quarter" idx="3"/>
          </p:nvPr>
        </p:nvSpPr>
        <p:spPr bwMode="auto">
          <a:xfrm>
            <a:off x="1298575" y="6553200"/>
            <a:ext cx="4708525" cy="304800"/>
          </a:xfrm>
          <a:prstGeom prst="rect">
            <a:avLst/>
          </a:prstGeom>
          <a:noFill/>
          <a:ln>
            <a:noFill/>
          </a:ln>
          <a:effectLst/>
        </p:spPr>
        <p:txBody>
          <a:bodyPr vert="horz" wrap="square" lIns="0" tIns="0" rIns="0" bIns="0" numCol="1" anchor="ctr" anchorCtr="0" compatLnSpc="1">
            <a:prstTxWarp prst="textNoShape">
              <a:avLst/>
            </a:prstTxWarp>
          </a:bodyPr>
          <a:lstStyle>
            <a:lvl1pPr eaLnBrk="1" hangingPunct="1">
              <a:defRPr sz="1200">
                <a:solidFill>
                  <a:srgbClr val="FFFFFF"/>
                </a:solidFill>
                <a:latin typeface="+mn-lt"/>
                <a:cs typeface="Arial" panose="020B0604020202020204" pitchFamily="34" charset="0"/>
              </a:defRPr>
            </a:lvl1pPr>
          </a:lstStyle>
          <a:p>
            <a:pPr>
              <a:defRPr/>
            </a:pPr>
            <a:r>
              <a:rPr lang="en-GB"/>
              <a:t>Halle 2021</a:t>
            </a:r>
          </a:p>
        </p:txBody>
      </p:sp>
      <p:sp>
        <p:nvSpPr>
          <p:cNvPr id="1030" name="Rectangle 6">
            <a:extLst>
              <a:ext uri="{FF2B5EF4-FFF2-40B4-BE49-F238E27FC236}">
                <a16:creationId xmlns:a16="http://schemas.microsoft.com/office/drawing/2014/main" id="{A9052853-CAB7-476A-8A6D-CC165B10E407}"/>
              </a:ext>
            </a:extLst>
          </p:cNvPr>
          <p:cNvSpPr>
            <a:spLocks noGrp="1" noChangeArrowheads="1"/>
          </p:cNvSpPr>
          <p:nvPr>
            <p:ph type="sldNum" sz="quarter" idx="4"/>
          </p:nvPr>
        </p:nvSpPr>
        <p:spPr bwMode="auto">
          <a:xfrm>
            <a:off x="566738" y="6553200"/>
            <a:ext cx="542925" cy="304800"/>
          </a:xfrm>
          <a:prstGeom prst="rect">
            <a:avLst/>
          </a:prstGeom>
          <a:noFill/>
          <a:ln>
            <a:noFill/>
          </a:ln>
          <a:effectLst/>
        </p:spPr>
        <p:txBody>
          <a:bodyPr vert="horz" wrap="square" lIns="0" tIns="0" rIns="0" bIns="0" numCol="1" anchor="ctr" anchorCtr="0" compatLnSpc="1">
            <a:prstTxWarp prst="textNoShape">
              <a:avLst/>
            </a:prstTxWarp>
          </a:bodyPr>
          <a:lstStyle>
            <a:lvl1pPr eaLnBrk="1" hangingPunct="1">
              <a:defRPr sz="1200">
                <a:solidFill>
                  <a:srgbClr val="FFFFFF"/>
                </a:solidFill>
                <a:latin typeface="Calibri" panose="020F0502020204030204" pitchFamily="34" charset="0"/>
              </a:defRPr>
            </a:lvl1pPr>
          </a:lstStyle>
          <a:p>
            <a:pPr>
              <a:defRPr/>
            </a:pPr>
            <a:fld id="{49321CCD-8BF8-4D5E-B0CE-00E6D5F41B59}" type="slidenum">
              <a:rPr lang="en-GB" altLang="nl-NL"/>
              <a:pPr>
                <a:defRPr/>
              </a:pPr>
              <a:t>‹#›</a:t>
            </a:fld>
            <a:endParaRPr lang="en-GB" altLang="nl-NL"/>
          </a:p>
        </p:txBody>
      </p:sp>
      <p:sp>
        <p:nvSpPr>
          <p:cNvPr id="14347" name="Rectangle 2">
            <a:extLst>
              <a:ext uri="{FF2B5EF4-FFF2-40B4-BE49-F238E27FC236}">
                <a16:creationId xmlns:a16="http://schemas.microsoft.com/office/drawing/2014/main" id="{BB6D2222-50B0-4309-ADD2-D19A6E46E6A2}"/>
              </a:ext>
            </a:extLst>
          </p:cNvPr>
          <p:cNvSpPr>
            <a:spLocks noGrp="1" noChangeArrowheads="1"/>
          </p:cNvSpPr>
          <p:nvPr>
            <p:ph type="title"/>
          </p:nvPr>
        </p:nvSpPr>
        <p:spPr bwMode="auto">
          <a:xfrm>
            <a:off x="566738" y="0"/>
            <a:ext cx="6524625" cy="85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72000" numCol="1" anchor="b" anchorCtr="0" compatLnSpc="1">
            <a:prstTxWarp prst="textNoShape">
              <a:avLst/>
            </a:prstTxWarp>
          </a:bodyPr>
          <a:lstStyle/>
          <a:p>
            <a:pPr lvl="0"/>
            <a:r>
              <a:rPr lang="nl-NL" altLang="nl-NL"/>
              <a:t>Titelstijl van model bewerken</a:t>
            </a:r>
            <a:endParaRPr lang="en-GB" altLang="nl-NL"/>
          </a:p>
        </p:txBody>
      </p:sp>
    </p:spTree>
    <p:extLst>
      <p:ext uri="{BB962C8B-B14F-4D97-AF65-F5344CB8AC3E}">
        <p14:creationId xmlns:p14="http://schemas.microsoft.com/office/powerpoint/2010/main" val="942176929"/>
      </p:ext>
    </p:extLst>
  </p:cSld>
  <p:clrMap bg1="dk2" tx1="lt1" bg2="dk1" tx2="lt2" accent1="accent1" accent2="accent2" accent3="accent3" accent4="accent4" accent5="accent5" accent6="accent6" hlink="hlink" folHlink="folHlink"/>
  <p:sldLayoutIdLst>
    <p:sldLayoutId id="2147508363" r:id="rId1"/>
    <p:sldLayoutId id="2147508364" r:id="rId2"/>
    <p:sldLayoutId id="2147508365" r:id="rId3"/>
    <p:sldLayoutId id="2147508366" r:id="rId4"/>
    <p:sldLayoutId id="2147508367" r:id="rId5"/>
    <p:sldLayoutId id="2147508368" r:id="rId6"/>
    <p:sldLayoutId id="2147508369" r:id="rId7"/>
    <p:sldLayoutId id="2147508370" r:id="rId8"/>
    <p:sldLayoutId id="2147508371" r:id="rId9"/>
    <p:sldLayoutId id="2147508372" r:id="rId10"/>
    <p:sldLayoutId id="2147508373" r:id="rId11"/>
    <p:sldLayoutId id="2147508374" r:id="rId12"/>
  </p:sldLayoutIdLst>
  <p:hf hdr="0"/>
  <p:txStyles>
    <p:titleStyle>
      <a:lvl1pPr algn="l" rtl="0" eaLnBrk="0" fontAlgn="base" hangingPunct="0">
        <a:lnSpc>
          <a:spcPct val="96000"/>
        </a:lnSpc>
        <a:spcBef>
          <a:spcPct val="0"/>
        </a:spcBef>
        <a:spcAft>
          <a:spcPct val="0"/>
        </a:spcAft>
        <a:defRPr sz="2400" b="1">
          <a:solidFill>
            <a:schemeClr val="tx1"/>
          </a:solidFill>
          <a:latin typeface="+mj-lt"/>
          <a:ea typeface="+mj-ea"/>
          <a:cs typeface="+mj-cs"/>
        </a:defRPr>
      </a:lvl1pPr>
      <a:lvl2pPr algn="l" rtl="0" eaLnBrk="0" fontAlgn="base" hangingPunct="0">
        <a:lnSpc>
          <a:spcPct val="96000"/>
        </a:lnSpc>
        <a:spcBef>
          <a:spcPct val="0"/>
        </a:spcBef>
        <a:spcAft>
          <a:spcPct val="0"/>
        </a:spcAft>
        <a:defRPr sz="2400" b="1">
          <a:solidFill>
            <a:schemeClr val="tx1"/>
          </a:solidFill>
          <a:latin typeface="Calibri" panose="020F0502020204030204" pitchFamily="34" charset="0"/>
          <a:ea typeface="ＭＳ Ｐゴシック" charset="0"/>
        </a:defRPr>
      </a:lvl2pPr>
      <a:lvl3pPr algn="l" rtl="0" eaLnBrk="0" fontAlgn="base" hangingPunct="0">
        <a:lnSpc>
          <a:spcPct val="96000"/>
        </a:lnSpc>
        <a:spcBef>
          <a:spcPct val="0"/>
        </a:spcBef>
        <a:spcAft>
          <a:spcPct val="0"/>
        </a:spcAft>
        <a:defRPr sz="2400" b="1">
          <a:solidFill>
            <a:schemeClr val="tx1"/>
          </a:solidFill>
          <a:latin typeface="Calibri" panose="020F0502020204030204" pitchFamily="34" charset="0"/>
          <a:ea typeface="ＭＳ Ｐゴシック" charset="0"/>
        </a:defRPr>
      </a:lvl3pPr>
      <a:lvl4pPr algn="l" rtl="0" eaLnBrk="0" fontAlgn="base" hangingPunct="0">
        <a:lnSpc>
          <a:spcPct val="96000"/>
        </a:lnSpc>
        <a:spcBef>
          <a:spcPct val="0"/>
        </a:spcBef>
        <a:spcAft>
          <a:spcPct val="0"/>
        </a:spcAft>
        <a:defRPr sz="2400" b="1">
          <a:solidFill>
            <a:schemeClr val="tx1"/>
          </a:solidFill>
          <a:latin typeface="Calibri" panose="020F0502020204030204" pitchFamily="34" charset="0"/>
          <a:ea typeface="ＭＳ Ｐゴシック" charset="0"/>
        </a:defRPr>
      </a:lvl4pPr>
      <a:lvl5pPr algn="l" rtl="0" eaLnBrk="0" fontAlgn="base" hangingPunct="0">
        <a:lnSpc>
          <a:spcPct val="96000"/>
        </a:lnSpc>
        <a:spcBef>
          <a:spcPct val="0"/>
        </a:spcBef>
        <a:spcAft>
          <a:spcPct val="0"/>
        </a:spcAft>
        <a:defRPr sz="2400" b="1">
          <a:solidFill>
            <a:schemeClr val="tx1"/>
          </a:solidFill>
          <a:latin typeface="Calibri" panose="020F0502020204030204" pitchFamily="34" charset="0"/>
          <a:ea typeface="ＭＳ Ｐゴシック" charset="0"/>
        </a:defRPr>
      </a:lvl5pPr>
      <a:lvl6pPr marL="457200" algn="l" rtl="0" eaLnBrk="1" fontAlgn="base" hangingPunct="1">
        <a:lnSpc>
          <a:spcPct val="96000"/>
        </a:lnSpc>
        <a:spcBef>
          <a:spcPct val="0"/>
        </a:spcBef>
        <a:spcAft>
          <a:spcPct val="0"/>
        </a:spcAft>
        <a:defRPr sz="2600" i="1">
          <a:solidFill>
            <a:schemeClr val="tx2"/>
          </a:solidFill>
          <a:latin typeface="Times" charset="0"/>
          <a:ea typeface="ＭＳ Ｐゴシック" charset="0"/>
        </a:defRPr>
      </a:lvl6pPr>
      <a:lvl7pPr marL="914400" algn="l" rtl="0" eaLnBrk="1" fontAlgn="base" hangingPunct="1">
        <a:lnSpc>
          <a:spcPct val="96000"/>
        </a:lnSpc>
        <a:spcBef>
          <a:spcPct val="0"/>
        </a:spcBef>
        <a:spcAft>
          <a:spcPct val="0"/>
        </a:spcAft>
        <a:defRPr sz="2600" i="1">
          <a:solidFill>
            <a:schemeClr val="tx2"/>
          </a:solidFill>
          <a:latin typeface="Times" charset="0"/>
          <a:ea typeface="ＭＳ Ｐゴシック" charset="0"/>
        </a:defRPr>
      </a:lvl7pPr>
      <a:lvl8pPr marL="1371600" algn="l" rtl="0" eaLnBrk="1" fontAlgn="base" hangingPunct="1">
        <a:lnSpc>
          <a:spcPct val="96000"/>
        </a:lnSpc>
        <a:spcBef>
          <a:spcPct val="0"/>
        </a:spcBef>
        <a:spcAft>
          <a:spcPct val="0"/>
        </a:spcAft>
        <a:defRPr sz="2600" i="1">
          <a:solidFill>
            <a:schemeClr val="tx2"/>
          </a:solidFill>
          <a:latin typeface="Times" charset="0"/>
          <a:ea typeface="ＭＳ Ｐゴシック" charset="0"/>
        </a:defRPr>
      </a:lvl8pPr>
      <a:lvl9pPr marL="1828800" algn="l" rtl="0" eaLnBrk="1" fontAlgn="base" hangingPunct="1">
        <a:lnSpc>
          <a:spcPct val="96000"/>
        </a:lnSpc>
        <a:spcBef>
          <a:spcPct val="0"/>
        </a:spcBef>
        <a:spcAft>
          <a:spcPct val="0"/>
        </a:spcAft>
        <a:defRPr sz="2600" i="1">
          <a:solidFill>
            <a:schemeClr val="tx2"/>
          </a:solidFill>
          <a:latin typeface="Times" charset="0"/>
          <a:ea typeface="ＭＳ Ｐゴシック" charset="0"/>
        </a:defRPr>
      </a:lvl9pPr>
    </p:titleStyle>
    <p:bodyStyle>
      <a:lvl1pPr marL="342900" indent="-342900" algn="l" rtl="0" eaLnBrk="0" fontAlgn="base" hangingPunct="0">
        <a:lnSpc>
          <a:spcPct val="120000"/>
        </a:lnSpc>
        <a:spcBef>
          <a:spcPct val="0"/>
        </a:spcBef>
        <a:spcAft>
          <a:spcPct val="0"/>
        </a:spcAft>
        <a:defRPr sz="2000">
          <a:solidFill>
            <a:srgbClr val="000000"/>
          </a:solidFill>
          <a:latin typeface="+mn-lt"/>
          <a:ea typeface="+mn-ea"/>
          <a:cs typeface="+mn-cs"/>
        </a:defRPr>
      </a:lvl1pPr>
      <a:lvl2pPr marL="742950" indent="-930275" algn="l" rtl="0" eaLnBrk="0" fontAlgn="base" hangingPunct="0">
        <a:lnSpc>
          <a:spcPct val="120000"/>
        </a:lnSpc>
        <a:spcBef>
          <a:spcPct val="20000"/>
        </a:spcBef>
        <a:spcAft>
          <a:spcPct val="0"/>
        </a:spcAft>
        <a:buFont typeface="Times" panose="02020603050405020304" pitchFamily="18" charset="0"/>
        <a:buChar char="•"/>
        <a:defRPr sz="2000">
          <a:solidFill>
            <a:srgbClr val="000000"/>
          </a:solidFill>
          <a:latin typeface="+mn-lt"/>
          <a:ea typeface="+mn-ea"/>
        </a:defRPr>
      </a:lvl2pPr>
      <a:lvl3pPr marL="358775" indent="-185738" algn="l" rtl="0"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mn-lt"/>
          <a:ea typeface="+mn-ea"/>
        </a:defRPr>
      </a:lvl3pPr>
      <a:lvl4pPr marL="719138" indent="-195263" algn="l" rtl="0"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mn-lt"/>
          <a:ea typeface="+mn-ea"/>
        </a:defRPr>
      </a:lvl4pPr>
      <a:lvl5pPr marL="1079500" indent="-192088" algn="l" rtl="0"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mn-lt"/>
          <a:ea typeface="+mn-ea"/>
        </a:defRPr>
      </a:lvl5pPr>
      <a:lvl6pPr marL="2366963" indent="-192088" algn="l" rtl="0" eaLnBrk="1" fontAlgn="base" hangingPunct="1">
        <a:lnSpc>
          <a:spcPct val="120000"/>
        </a:lnSpc>
        <a:spcBef>
          <a:spcPct val="20000"/>
        </a:spcBef>
        <a:spcAft>
          <a:spcPct val="0"/>
        </a:spcAft>
        <a:buFont typeface="Times" charset="0"/>
        <a:buChar char="•"/>
        <a:defRPr>
          <a:solidFill>
            <a:schemeClr val="bg2"/>
          </a:solidFill>
          <a:latin typeface="+mn-lt"/>
          <a:ea typeface="+mn-ea"/>
        </a:defRPr>
      </a:lvl6pPr>
      <a:lvl7pPr marL="2824163" indent="-192088" algn="l" rtl="0" eaLnBrk="1" fontAlgn="base" hangingPunct="1">
        <a:lnSpc>
          <a:spcPct val="120000"/>
        </a:lnSpc>
        <a:spcBef>
          <a:spcPct val="20000"/>
        </a:spcBef>
        <a:spcAft>
          <a:spcPct val="0"/>
        </a:spcAft>
        <a:buFont typeface="Times" charset="0"/>
        <a:buChar char="•"/>
        <a:defRPr>
          <a:solidFill>
            <a:schemeClr val="bg2"/>
          </a:solidFill>
          <a:latin typeface="+mn-lt"/>
          <a:ea typeface="+mn-ea"/>
        </a:defRPr>
      </a:lvl7pPr>
      <a:lvl8pPr marL="3281363" indent="-192088" algn="l" rtl="0" eaLnBrk="1" fontAlgn="base" hangingPunct="1">
        <a:lnSpc>
          <a:spcPct val="120000"/>
        </a:lnSpc>
        <a:spcBef>
          <a:spcPct val="20000"/>
        </a:spcBef>
        <a:spcAft>
          <a:spcPct val="0"/>
        </a:spcAft>
        <a:buFont typeface="Times" charset="0"/>
        <a:buChar char="•"/>
        <a:defRPr>
          <a:solidFill>
            <a:schemeClr val="bg2"/>
          </a:solidFill>
          <a:latin typeface="+mn-lt"/>
          <a:ea typeface="+mn-ea"/>
        </a:defRPr>
      </a:lvl8pPr>
      <a:lvl9pPr marL="3738563" indent="-192088" algn="l" rtl="0" eaLnBrk="1" fontAlgn="base" hangingPunct="1">
        <a:lnSpc>
          <a:spcPct val="120000"/>
        </a:lnSpc>
        <a:spcBef>
          <a:spcPct val="20000"/>
        </a:spcBef>
        <a:spcAft>
          <a:spcPct val="0"/>
        </a:spcAft>
        <a:buFont typeface="Times" charset="0"/>
        <a:buChar char="•"/>
        <a:defRPr>
          <a:solidFill>
            <a:schemeClr val="bg2"/>
          </a:solidFill>
          <a:latin typeface="+mn-lt"/>
          <a:ea typeface="+mn-ea"/>
        </a:defRPr>
      </a:lvl9pPr>
    </p:bodyStyle>
    <p:otherStyle>
      <a:defPPr>
        <a:defRPr lang="nl-NL"/>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50" name="Rectangle 2">
            <a:extLst>
              <a:ext uri="{FF2B5EF4-FFF2-40B4-BE49-F238E27FC236}">
                <a16:creationId xmlns:a16="http://schemas.microsoft.com/office/drawing/2014/main" id="{8B5323A0-9EDE-4624-9E7F-306A4E6CC377}"/>
              </a:ext>
            </a:extLst>
          </p:cNvPr>
          <p:cNvSpPr>
            <a:spLocks noGrp="1" noChangeArrowheads="1"/>
          </p:cNvSpPr>
          <p:nvPr>
            <p:ph type="title"/>
          </p:nvPr>
        </p:nvSpPr>
        <p:spPr bwMode="auto">
          <a:xfrm>
            <a:off x="457200" y="333375"/>
            <a:ext cx="8229600" cy="151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nl-NL"/>
              <a:t>Click to edit Master title style</a:t>
            </a:r>
          </a:p>
        </p:txBody>
      </p:sp>
      <p:sp>
        <p:nvSpPr>
          <p:cNvPr id="2051" name="Rectangle 3">
            <a:extLst>
              <a:ext uri="{FF2B5EF4-FFF2-40B4-BE49-F238E27FC236}">
                <a16:creationId xmlns:a16="http://schemas.microsoft.com/office/drawing/2014/main" id="{E4BB179E-D5A6-4FEE-B541-F4F591A4FF3F}"/>
              </a:ext>
            </a:extLst>
          </p:cNvPr>
          <p:cNvSpPr>
            <a:spLocks noGrp="1" noChangeArrowheads="1"/>
          </p:cNvSpPr>
          <p:nvPr>
            <p:ph type="body" idx="1"/>
          </p:nvPr>
        </p:nvSpPr>
        <p:spPr bwMode="auto">
          <a:xfrm>
            <a:off x="457200" y="1989138"/>
            <a:ext cx="8229600" cy="4608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nl-NL"/>
              <a:t>Click to edit Master text styles</a:t>
            </a:r>
          </a:p>
          <a:p>
            <a:pPr lvl="1"/>
            <a:r>
              <a:rPr lang="en-US" altLang="nl-NL"/>
              <a:t>Second level</a:t>
            </a:r>
          </a:p>
          <a:p>
            <a:pPr lvl="2"/>
            <a:r>
              <a:rPr lang="en-US" altLang="nl-NL"/>
              <a:t>Third level</a:t>
            </a:r>
          </a:p>
          <a:p>
            <a:pPr lvl="3"/>
            <a:r>
              <a:rPr lang="en-US" altLang="nl-NL"/>
              <a:t>Fourth level</a:t>
            </a:r>
          </a:p>
          <a:p>
            <a:pPr lvl="4"/>
            <a:r>
              <a:rPr lang="en-US" altLang="nl-NL"/>
              <a:t>Fifth level</a:t>
            </a:r>
          </a:p>
        </p:txBody>
      </p:sp>
      <p:pic>
        <p:nvPicPr>
          <p:cNvPr id="2052" name="Picture 4" descr="logo-bbmri-nl">
            <a:extLst>
              <a:ext uri="{FF2B5EF4-FFF2-40B4-BE49-F238E27FC236}">
                <a16:creationId xmlns:a16="http://schemas.microsoft.com/office/drawing/2014/main" id="{0F5399A5-8D8C-41E1-904F-270A554FB295}"/>
              </a:ext>
            </a:extLst>
          </p:cNvPr>
          <p:cNvPicPr>
            <a:picLocks noChangeAspect="1" noChangeArrowheads="1"/>
          </p:cNvPicPr>
          <p:nvPr/>
        </p:nvPicPr>
        <p:blipFill>
          <a:blip r:embed="rId13">
            <a:extLst>
              <a:ext uri="{28A0092B-C50C-407E-A947-70E740481C1C}">
                <a14:useLocalDpi xmlns:a14="http://schemas.microsoft.com/office/drawing/2010/main"/>
              </a:ext>
            </a:extLst>
          </a:blip>
          <a:srcRect/>
          <a:stretch>
            <a:fillRect/>
          </a:stretch>
        </p:blipFill>
        <p:spPr bwMode="auto">
          <a:xfrm>
            <a:off x="468313" y="333375"/>
            <a:ext cx="1600200" cy="80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9" name="Text Box 5">
            <a:extLst>
              <a:ext uri="{FF2B5EF4-FFF2-40B4-BE49-F238E27FC236}">
                <a16:creationId xmlns:a16="http://schemas.microsoft.com/office/drawing/2014/main" id="{58DE5F6B-7B9E-43E8-986B-D1E6BCC9A182}"/>
              </a:ext>
            </a:extLst>
          </p:cNvPr>
          <p:cNvSpPr txBox="1">
            <a:spLocks noChangeArrowheads="1"/>
          </p:cNvSpPr>
          <p:nvPr/>
        </p:nvSpPr>
        <p:spPr bwMode="auto">
          <a:xfrm>
            <a:off x="3779838" y="0"/>
            <a:ext cx="5113337" cy="336550"/>
          </a:xfrm>
          <a:prstGeom prst="rect">
            <a:avLst/>
          </a:prstGeom>
          <a:noFill/>
          <a:ln>
            <a:noFill/>
          </a:ln>
          <a:effectLst/>
        </p:spPr>
        <p:txBody>
          <a:bodyPr>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spcBef>
                <a:spcPct val="50000"/>
              </a:spcBef>
              <a:defRPr/>
            </a:pPr>
            <a:r>
              <a:rPr lang="en-US" sz="1600">
                <a:solidFill>
                  <a:srgbClr val="000000"/>
                </a:solidFill>
                <a:latin typeface="Trebuchet MS" pitchFamily="34" charset="0"/>
              </a:rPr>
              <a:t>Biobanking and Biomolecular Research Infrastructure</a:t>
            </a:r>
          </a:p>
        </p:txBody>
      </p:sp>
    </p:spTree>
  </p:cSld>
  <p:clrMap bg1="lt1" tx1="dk1" bg2="lt2" tx2="dk2" accent1="accent1" accent2="accent2" accent3="accent3" accent4="accent4" accent5="accent5" accent6="accent6" hlink="hlink" folHlink="folHlink"/>
  <p:sldLayoutIdLst>
    <p:sldLayoutId id="2147508126" r:id="rId1"/>
    <p:sldLayoutId id="2147508057" r:id="rId2"/>
    <p:sldLayoutId id="2147508058" r:id="rId3"/>
    <p:sldLayoutId id="2147508059" r:id="rId4"/>
    <p:sldLayoutId id="2147508060" r:id="rId5"/>
    <p:sldLayoutId id="2147508061" r:id="rId6"/>
    <p:sldLayoutId id="2147508062" r:id="rId7"/>
    <p:sldLayoutId id="2147508063" r:id="rId8"/>
    <p:sldLayoutId id="2147508064" r:id="rId9"/>
    <p:sldLayoutId id="2147508065" r:id="rId10"/>
    <p:sldLayoutId id="2147508066" r:id="rId11"/>
  </p:sldLayoutIdLst>
  <p:hf sldNum="0" hdr="0" dt="0"/>
  <p:txStyles>
    <p:titleStyle>
      <a:lvl1pPr algn="r" rtl="0" eaLnBrk="0" fontAlgn="base" hangingPunct="0">
        <a:spcBef>
          <a:spcPct val="0"/>
        </a:spcBef>
        <a:spcAft>
          <a:spcPct val="0"/>
        </a:spcAft>
        <a:defRPr sz="4000" u="sng">
          <a:solidFill>
            <a:schemeClr val="hlink"/>
          </a:solidFill>
          <a:latin typeface="+mj-lt"/>
          <a:ea typeface="+mj-ea"/>
          <a:cs typeface="+mj-cs"/>
        </a:defRPr>
      </a:lvl1pPr>
      <a:lvl2pPr algn="r" rtl="0" eaLnBrk="0" fontAlgn="base" hangingPunct="0">
        <a:spcBef>
          <a:spcPct val="0"/>
        </a:spcBef>
        <a:spcAft>
          <a:spcPct val="0"/>
        </a:spcAft>
        <a:defRPr sz="4000" u="sng">
          <a:solidFill>
            <a:schemeClr val="hlink"/>
          </a:solidFill>
          <a:latin typeface="Trebuchet MS" pitchFamily="34" charset="0"/>
          <a:cs typeface="Arial" pitchFamily="34" charset="0"/>
        </a:defRPr>
      </a:lvl2pPr>
      <a:lvl3pPr algn="r" rtl="0" eaLnBrk="0" fontAlgn="base" hangingPunct="0">
        <a:spcBef>
          <a:spcPct val="0"/>
        </a:spcBef>
        <a:spcAft>
          <a:spcPct val="0"/>
        </a:spcAft>
        <a:defRPr sz="4000" u="sng">
          <a:solidFill>
            <a:schemeClr val="hlink"/>
          </a:solidFill>
          <a:latin typeface="Trebuchet MS" pitchFamily="34" charset="0"/>
          <a:cs typeface="Arial" pitchFamily="34" charset="0"/>
        </a:defRPr>
      </a:lvl3pPr>
      <a:lvl4pPr algn="r" rtl="0" eaLnBrk="0" fontAlgn="base" hangingPunct="0">
        <a:spcBef>
          <a:spcPct val="0"/>
        </a:spcBef>
        <a:spcAft>
          <a:spcPct val="0"/>
        </a:spcAft>
        <a:defRPr sz="4000" u="sng">
          <a:solidFill>
            <a:schemeClr val="hlink"/>
          </a:solidFill>
          <a:latin typeface="Trebuchet MS" pitchFamily="34" charset="0"/>
          <a:cs typeface="Arial" pitchFamily="34" charset="0"/>
        </a:defRPr>
      </a:lvl4pPr>
      <a:lvl5pPr algn="r" rtl="0" eaLnBrk="0" fontAlgn="base" hangingPunct="0">
        <a:spcBef>
          <a:spcPct val="0"/>
        </a:spcBef>
        <a:spcAft>
          <a:spcPct val="0"/>
        </a:spcAft>
        <a:defRPr sz="4000" u="sng">
          <a:solidFill>
            <a:schemeClr val="hlink"/>
          </a:solidFill>
          <a:latin typeface="Trebuchet MS" pitchFamily="34" charset="0"/>
          <a:cs typeface="Arial" pitchFamily="34" charset="0"/>
        </a:defRPr>
      </a:lvl5pPr>
      <a:lvl6pPr marL="457200" algn="r" rtl="0" fontAlgn="base">
        <a:spcBef>
          <a:spcPct val="0"/>
        </a:spcBef>
        <a:spcAft>
          <a:spcPct val="0"/>
        </a:spcAft>
        <a:defRPr sz="4000" u="sng">
          <a:solidFill>
            <a:schemeClr val="hlink"/>
          </a:solidFill>
          <a:latin typeface="Trebuchet MS" pitchFamily="34" charset="0"/>
          <a:cs typeface="Arial" pitchFamily="34" charset="0"/>
        </a:defRPr>
      </a:lvl6pPr>
      <a:lvl7pPr marL="914400" algn="r" rtl="0" fontAlgn="base">
        <a:spcBef>
          <a:spcPct val="0"/>
        </a:spcBef>
        <a:spcAft>
          <a:spcPct val="0"/>
        </a:spcAft>
        <a:defRPr sz="4000" u="sng">
          <a:solidFill>
            <a:schemeClr val="hlink"/>
          </a:solidFill>
          <a:latin typeface="Trebuchet MS" pitchFamily="34" charset="0"/>
          <a:cs typeface="Arial" pitchFamily="34" charset="0"/>
        </a:defRPr>
      </a:lvl7pPr>
      <a:lvl8pPr marL="1371600" algn="r" rtl="0" fontAlgn="base">
        <a:spcBef>
          <a:spcPct val="0"/>
        </a:spcBef>
        <a:spcAft>
          <a:spcPct val="0"/>
        </a:spcAft>
        <a:defRPr sz="4000" u="sng">
          <a:solidFill>
            <a:schemeClr val="hlink"/>
          </a:solidFill>
          <a:latin typeface="Trebuchet MS" pitchFamily="34" charset="0"/>
          <a:cs typeface="Arial" pitchFamily="34" charset="0"/>
        </a:defRPr>
      </a:lvl8pPr>
      <a:lvl9pPr marL="1828800" algn="r" rtl="0" fontAlgn="base">
        <a:spcBef>
          <a:spcPct val="0"/>
        </a:spcBef>
        <a:spcAft>
          <a:spcPct val="0"/>
        </a:spcAft>
        <a:defRPr sz="4000" u="sng">
          <a:solidFill>
            <a:schemeClr val="hlink"/>
          </a:solidFill>
          <a:latin typeface="Trebuchet MS" pitchFamily="34" charset="0"/>
          <a:cs typeface="Arial" pitchFamily="34" charset="0"/>
        </a:defRPr>
      </a:lvl9pPr>
    </p:titleStyle>
    <p:bodyStyle>
      <a:lvl1pPr marL="342900" indent="-342900" algn="l" rtl="0" eaLnBrk="0" fontAlgn="base" hangingPunct="0">
        <a:spcBef>
          <a:spcPct val="20000"/>
        </a:spcBef>
        <a:spcAft>
          <a:spcPct val="0"/>
        </a:spcAft>
        <a:buChar char="•"/>
        <a:defRPr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sz="2800">
          <a:solidFill>
            <a:srgbClr val="4D4D4D"/>
          </a:solidFill>
          <a:latin typeface="+mn-lt"/>
          <a:cs typeface="+mn-cs"/>
        </a:defRPr>
      </a:lvl2pPr>
      <a:lvl3pPr marL="1143000" indent="-228600" algn="l" rtl="0" eaLnBrk="0" fontAlgn="base" hangingPunct="0">
        <a:spcBef>
          <a:spcPct val="20000"/>
        </a:spcBef>
        <a:spcAft>
          <a:spcPct val="0"/>
        </a:spcAft>
        <a:buChar char="•"/>
        <a:defRPr sz="2400">
          <a:solidFill>
            <a:srgbClr val="4D4D4D"/>
          </a:solidFill>
          <a:latin typeface="+mn-lt"/>
          <a:cs typeface="+mn-cs"/>
        </a:defRPr>
      </a:lvl3pPr>
      <a:lvl4pPr marL="1600200" indent="-228600" algn="l" rtl="0" eaLnBrk="0" fontAlgn="base" hangingPunct="0">
        <a:spcBef>
          <a:spcPct val="20000"/>
        </a:spcBef>
        <a:spcAft>
          <a:spcPct val="0"/>
        </a:spcAft>
        <a:buChar char="–"/>
        <a:defRPr sz="2000">
          <a:solidFill>
            <a:srgbClr val="4D4D4D"/>
          </a:solidFill>
          <a:latin typeface="+mn-lt"/>
          <a:cs typeface="+mn-cs"/>
        </a:defRPr>
      </a:lvl4pPr>
      <a:lvl5pPr marL="2057400" indent="-228600" algn="l" rtl="0" eaLnBrk="0" fontAlgn="base" hangingPunct="0">
        <a:spcBef>
          <a:spcPct val="20000"/>
        </a:spcBef>
        <a:spcAft>
          <a:spcPct val="0"/>
        </a:spcAft>
        <a:buChar char="»"/>
        <a:defRPr sz="2000">
          <a:solidFill>
            <a:srgbClr val="4D4D4D"/>
          </a:solidFill>
          <a:latin typeface="+mn-lt"/>
          <a:cs typeface="+mn-cs"/>
        </a:defRPr>
      </a:lvl5pPr>
      <a:lvl6pPr marL="2514600" indent="-228600" algn="l" rtl="0" fontAlgn="base">
        <a:spcBef>
          <a:spcPct val="20000"/>
        </a:spcBef>
        <a:spcAft>
          <a:spcPct val="0"/>
        </a:spcAft>
        <a:buChar char="»"/>
        <a:defRPr sz="2000">
          <a:solidFill>
            <a:srgbClr val="4D4D4D"/>
          </a:solidFill>
          <a:latin typeface="+mn-lt"/>
          <a:cs typeface="+mn-cs"/>
        </a:defRPr>
      </a:lvl6pPr>
      <a:lvl7pPr marL="2971800" indent="-228600" algn="l" rtl="0" fontAlgn="base">
        <a:spcBef>
          <a:spcPct val="20000"/>
        </a:spcBef>
        <a:spcAft>
          <a:spcPct val="0"/>
        </a:spcAft>
        <a:buChar char="»"/>
        <a:defRPr sz="2000">
          <a:solidFill>
            <a:srgbClr val="4D4D4D"/>
          </a:solidFill>
          <a:latin typeface="+mn-lt"/>
          <a:cs typeface="+mn-cs"/>
        </a:defRPr>
      </a:lvl7pPr>
      <a:lvl8pPr marL="3429000" indent="-228600" algn="l" rtl="0" fontAlgn="base">
        <a:spcBef>
          <a:spcPct val="20000"/>
        </a:spcBef>
        <a:spcAft>
          <a:spcPct val="0"/>
        </a:spcAft>
        <a:buChar char="»"/>
        <a:defRPr sz="2000">
          <a:solidFill>
            <a:srgbClr val="4D4D4D"/>
          </a:solidFill>
          <a:latin typeface="+mn-lt"/>
          <a:cs typeface="+mn-cs"/>
        </a:defRPr>
      </a:lvl8pPr>
      <a:lvl9pPr marL="3886200" indent="-228600" algn="l" rtl="0" fontAlgn="base">
        <a:spcBef>
          <a:spcPct val="20000"/>
        </a:spcBef>
        <a:spcAft>
          <a:spcPct val="0"/>
        </a:spcAft>
        <a:buChar char="»"/>
        <a:defRPr sz="2000">
          <a:solidFill>
            <a:srgbClr val="4D4D4D"/>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 name="Rechthoek 9">
            <a:extLst>
              <a:ext uri="{FF2B5EF4-FFF2-40B4-BE49-F238E27FC236}">
                <a16:creationId xmlns:a16="http://schemas.microsoft.com/office/drawing/2014/main" id="{15D79565-2C3E-4F74-A674-BD509A29BF7B}"/>
              </a:ext>
            </a:extLst>
          </p:cNvPr>
          <p:cNvSpPr/>
          <p:nvPr/>
        </p:nvSpPr>
        <p:spPr bwMode="auto">
          <a:xfrm>
            <a:off x="8002588" y="6553200"/>
            <a:ext cx="1141412" cy="304800"/>
          </a:xfrm>
          <a:prstGeom prst="rect">
            <a:avLst/>
          </a:prstGeom>
          <a:solidFill>
            <a:schemeClr val="accent3"/>
          </a:solidFill>
          <a:ln w="9525" cap="flat" cmpd="sng" algn="ctr">
            <a:noFill/>
            <a:prstDash val="solid"/>
            <a:round/>
            <a:headEnd type="none" w="med" len="med"/>
            <a:tailEnd type="none" w="med" len="med"/>
          </a:ln>
          <a:effectLst/>
        </p:spPr>
        <p:txBody>
          <a:bodyPr/>
          <a:lstStyle/>
          <a:p>
            <a:pPr eaLnBrk="1" hangingPunct="1">
              <a:defRPr/>
            </a:pPr>
            <a:endParaRPr lang="nl-NL">
              <a:solidFill>
                <a:srgbClr val="FFFFFF"/>
              </a:solidFill>
            </a:endParaRPr>
          </a:p>
        </p:txBody>
      </p:sp>
      <p:sp>
        <p:nvSpPr>
          <p:cNvPr id="15363" name="Rechthoek 10">
            <a:extLst>
              <a:ext uri="{FF2B5EF4-FFF2-40B4-BE49-F238E27FC236}">
                <a16:creationId xmlns:a16="http://schemas.microsoft.com/office/drawing/2014/main" id="{2C521913-4746-45C1-A26B-910950F12EFB}"/>
              </a:ext>
            </a:extLst>
          </p:cNvPr>
          <p:cNvSpPr>
            <a:spLocks noChangeArrowheads="1"/>
          </p:cNvSpPr>
          <p:nvPr/>
        </p:nvSpPr>
        <p:spPr bwMode="auto">
          <a:xfrm>
            <a:off x="1143000" y="6553200"/>
            <a:ext cx="6859588" cy="304800"/>
          </a:xfrm>
          <a:prstGeom prst="rect">
            <a:avLst/>
          </a:prstGeom>
          <a:solidFill>
            <a:schemeClr val="accent1"/>
          </a:solidFill>
          <a:ln>
            <a:noFill/>
          </a:ln>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endParaRPr lang="nl-NL" altLang="nl-NL">
              <a:solidFill>
                <a:srgbClr val="FFFFFF"/>
              </a:solidFill>
            </a:endParaRPr>
          </a:p>
        </p:txBody>
      </p:sp>
      <p:sp>
        <p:nvSpPr>
          <p:cNvPr id="15364" name="Rechthoek 11">
            <a:extLst>
              <a:ext uri="{FF2B5EF4-FFF2-40B4-BE49-F238E27FC236}">
                <a16:creationId xmlns:a16="http://schemas.microsoft.com/office/drawing/2014/main" id="{8B393B00-ACBC-4F2D-A704-B27BA6BDD3F5}"/>
              </a:ext>
            </a:extLst>
          </p:cNvPr>
          <p:cNvSpPr>
            <a:spLocks noChangeArrowheads="1"/>
          </p:cNvSpPr>
          <p:nvPr/>
        </p:nvSpPr>
        <p:spPr bwMode="auto">
          <a:xfrm>
            <a:off x="0" y="6553200"/>
            <a:ext cx="1143000" cy="304800"/>
          </a:xfrm>
          <a:prstGeom prst="rect">
            <a:avLst/>
          </a:prstGeom>
          <a:solidFill>
            <a:schemeClr val="tx2"/>
          </a:solidFill>
          <a:ln>
            <a:noFill/>
          </a:ln>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endParaRPr lang="nl-NL" altLang="nl-NL">
              <a:solidFill>
                <a:srgbClr val="FFFFFF"/>
              </a:solidFill>
            </a:endParaRPr>
          </a:p>
        </p:txBody>
      </p:sp>
      <p:sp>
        <p:nvSpPr>
          <p:cNvPr id="15365" name="Rechthoek 12">
            <a:extLst>
              <a:ext uri="{FF2B5EF4-FFF2-40B4-BE49-F238E27FC236}">
                <a16:creationId xmlns:a16="http://schemas.microsoft.com/office/drawing/2014/main" id="{083E4859-F077-45C4-BCF8-822A92C8FC65}"/>
              </a:ext>
            </a:extLst>
          </p:cNvPr>
          <p:cNvSpPr>
            <a:spLocks noChangeArrowheads="1"/>
          </p:cNvSpPr>
          <p:nvPr/>
        </p:nvSpPr>
        <p:spPr bwMode="auto">
          <a:xfrm>
            <a:off x="6861175" y="6553200"/>
            <a:ext cx="1141413" cy="304800"/>
          </a:xfrm>
          <a:prstGeom prst="rect">
            <a:avLst/>
          </a:prstGeom>
          <a:solidFill>
            <a:schemeClr val="accent2"/>
          </a:solidFill>
          <a:ln>
            <a:noFill/>
          </a:ln>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endParaRPr lang="nl-NL" altLang="nl-NL">
              <a:solidFill>
                <a:srgbClr val="FFFFFF"/>
              </a:solidFill>
            </a:endParaRPr>
          </a:p>
        </p:txBody>
      </p:sp>
      <p:pic>
        <p:nvPicPr>
          <p:cNvPr id="6150" name="Afbeelding 3" descr="bovenbalk PPT 2b.pdf">
            <a:extLst>
              <a:ext uri="{FF2B5EF4-FFF2-40B4-BE49-F238E27FC236}">
                <a16:creationId xmlns:a16="http://schemas.microsoft.com/office/drawing/2014/main" id="{FBE65962-B9F3-4EB8-84F9-DD36B2FD2436}"/>
              </a:ext>
            </a:extLst>
          </p:cNvPr>
          <p:cNvPicPr>
            <a:picLocks noChangeAspect="1"/>
          </p:cNvPicPr>
          <p:nvPr/>
        </p:nvPicPr>
        <p:blipFill>
          <a:blip r:embed="rId15">
            <a:extLst>
              <a:ext uri="{28A0092B-C50C-407E-A947-70E740481C1C}">
                <a14:useLocalDpi xmlns:a14="http://schemas.microsoft.com/office/drawing/2010/main" val="0"/>
              </a:ext>
            </a:extLst>
          </a:blip>
          <a:srcRect/>
          <a:stretch>
            <a:fillRect/>
          </a:stretch>
        </p:blipFill>
        <p:spPr bwMode="auto">
          <a:xfrm>
            <a:off x="0" y="0"/>
            <a:ext cx="9144000"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51" name="Rectangle 3">
            <a:extLst>
              <a:ext uri="{FF2B5EF4-FFF2-40B4-BE49-F238E27FC236}">
                <a16:creationId xmlns:a16="http://schemas.microsoft.com/office/drawing/2014/main" id="{B8E7660F-622A-43C7-B837-C4161549FC5F}"/>
              </a:ext>
            </a:extLst>
          </p:cNvPr>
          <p:cNvSpPr>
            <a:spLocks noGrp="1" noChangeArrowheads="1"/>
          </p:cNvSpPr>
          <p:nvPr>
            <p:ph type="body" idx="1"/>
          </p:nvPr>
        </p:nvSpPr>
        <p:spPr bwMode="auto">
          <a:xfrm>
            <a:off x="566738" y="1144588"/>
            <a:ext cx="8291512" cy="5113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nl-NL" altLang="nl-NL"/>
              <a:t>Klik om de tekststijl van het model te bewerken</a:t>
            </a:r>
          </a:p>
          <a:p>
            <a:pPr lvl="1"/>
            <a:r>
              <a:rPr lang="nl-NL" altLang="nl-NL"/>
              <a:t>Tweede niveau</a:t>
            </a:r>
          </a:p>
          <a:p>
            <a:pPr lvl="2"/>
            <a:r>
              <a:rPr lang="nl-NL" altLang="nl-NL"/>
              <a:t>Derde niveau</a:t>
            </a:r>
          </a:p>
          <a:p>
            <a:pPr lvl="3"/>
            <a:r>
              <a:rPr lang="nl-NL" altLang="nl-NL"/>
              <a:t>Vierde niveau</a:t>
            </a:r>
          </a:p>
          <a:p>
            <a:pPr lvl="4"/>
            <a:r>
              <a:rPr lang="nl-NL" altLang="nl-NL"/>
              <a:t>Vijfde niveau</a:t>
            </a:r>
            <a:endParaRPr lang="en-GB" altLang="nl-NL"/>
          </a:p>
        </p:txBody>
      </p:sp>
      <p:sp>
        <p:nvSpPr>
          <p:cNvPr id="1028" name="Rectangle 4">
            <a:extLst>
              <a:ext uri="{FF2B5EF4-FFF2-40B4-BE49-F238E27FC236}">
                <a16:creationId xmlns:a16="http://schemas.microsoft.com/office/drawing/2014/main" id="{D1F72DCE-744D-4169-A1F8-A2E98548A82D}"/>
              </a:ext>
            </a:extLst>
          </p:cNvPr>
          <p:cNvSpPr>
            <a:spLocks noGrp="1" noChangeArrowheads="1"/>
          </p:cNvSpPr>
          <p:nvPr>
            <p:ph type="dt" sz="half" idx="2"/>
          </p:nvPr>
        </p:nvSpPr>
        <p:spPr bwMode="auto">
          <a:xfrm>
            <a:off x="8002588" y="6553200"/>
            <a:ext cx="855662" cy="304800"/>
          </a:xfrm>
          <a:prstGeom prst="rect">
            <a:avLst/>
          </a:prstGeom>
          <a:noFill/>
          <a:ln>
            <a:noFill/>
          </a:ln>
          <a:effectLst/>
        </p:spPr>
        <p:txBody>
          <a:bodyPr vert="horz" wrap="square" lIns="0" tIns="0" rIns="0" bIns="0" numCol="1" anchor="ctr" anchorCtr="0" compatLnSpc="1">
            <a:prstTxWarp prst="textNoShape">
              <a:avLst/>
            </a:prstTxWarp>
          </a:bodyPr>
          <a:lstStyle>
            <a:lvl1pPr algn="r" eaLnBrk="1" hangingPunct="1">
              <a:defRPr sz="1200">
                <a:solidFill>
                  <a:srgbClr val="FFFFFF"/>
                </a:solidFill>
                <a:latin typeface="+mn-lt"/>
                <a:cs typeface="Arial" panose="020B0604020202020204" pitchFamily="34" charset="0"/>
              </a:defRPr>
            </a:lvl1pPr>
          </a:lstStyle>
          <a:p>
            <a:pPr>
              <a:defRPr/>
            </a:pPr>
            <a:fld id="{37F413C8-DECD-4D6F-9F26-3E49638B4253}" type="datetime1">
              <a:rPr lang="nl-NL"/>
              <a:pPr>
                <a:defRPr/>
              </a:pPr>
              <a:t>01-12-2021</a:t>
            </a:fld>
            <a:endParaRPr lang="en-GB" dirty="0"/>
          </a:p>
        </p:txBody>
      </p:sp>
      <p:sp>
        <p:nvSpPr>
          <p:cNvPr id="1029" name="Rectangle 5">
            <a:extLst>
              <a:ext uri="{FF2B5EF4-FFF2-40B4-BE49-F238E27FC236}">
                <a16:creationId xmlns:a16="http://schemas.microsoft.com/office/drawing/2014/main" id="{98AB8E4C-BECD-4E0E-B297-3499BAB49F58}"/>
              </a:ext>
            </a:extLst>
          </p:cNvPr>
          <p:cNvSpPr>
            <a:spLocks noGrp="1" noChangeArrowheads="1"/>
          </p:cNvSpPr>
          <p:nvPr>
            <p:ph type="ftr" sz="quarter" idx="3"/>
          </p:nvPr>
        </p:nvSpPr>
        <p:spPr bwMode="auto">
          <a:xfrm>
            <a:off x="1298575" y="6553200"/>
            <a:ext cx="4708525" cy="304800"/>
          </a:xfrm>
          <a:prstGeom prst="rect">
            <a:avLst/>
          </a:prstGeom>
          <a:noFill/>
          <a:ln>
            <a:noFill/>
          </a:ln>
          <a:effectLst/>
        </p:spPr>
        <p:txBody>
          <a:bodyPr vert="horz" wrap="square" lIns="0" tIns="0" rIns="0" bIns="0" numCol="1" anchor="ctr" anchorCtr="0" compatLnSpc="1">
            <a:prstTxWarp prst="textNoShape">
              <a:avLst/>
            </a:prstTxWarp>
          </a:bodyPr>
          <a:lstStyle>
            <a:lvl1pPr eaLnBrk="1" hangingPunct="1">
              <a:defRPr sz="1200">
                <a:solidFill>
                  <a:srgbClr val="FFFFFF"/>
                </a:solidFill>
                <a:latin typeface="+mn-lt"/>
                <a:cs typeface="Arial" panose="020B0604020202020204" pitchFamily="34" charset="0"/>
              </a:defRPr>
            </a:lvl1pPr>
          </a:lstStyle>
          <a:p>
            <a:pPr>
              <a:defRPr/>
            </a:pPr>
            <a:r>
              <a:rPr lang="en-GB"/>
              <a:t>Halle 2021</a:t>
            </a:r>
          </a:p>
        </p:txBody>
      </p:sp>
      <p:sp>
        <p:nvSpPr>
          <p:cNvPr id="1030" name="Rectangle 6">
            <a:extLst>
              <a:ext uri="{FF2B5EF4-FFF2-40B4-BE49-F238E27FC236}">
                <a16:creationId xmlns:a16="http://schemas.microsoft.com/office/drawing/2014/main" id="{C7D5C26C-C255-4A26-B4C4-427EADB3BD7E}"/>
              </a:ext>
            </a:extLst>
          </p:cNvPr>
          <p:cNvSpPr>
            <a:spLocks noGrp="1" noChangeArrowheads="1"/>
          </p:cNvSpPr>
          <p:nvPr>
            <p:ph type="sldNum" sz="quarter" idx="4"/>
          </p:nvPr>
        </p:nvSpPr>
        <p:spPr bwMode="auto">
          <a:xfrm>
            <a:off x="566738" y="6553200"/>
            <a:ext cx="542925" cy="304800"/>
          </a:xfrm>
          <a:prstGeom prst="rect">
            <a:avLst/>
          </a:prstGeom>
          <a:noFill/>
          <a:ln>
            <a:noFill/>
          </a:ln>
          <a:effectLst/>
        </p:spPr>
        <p:txBody>
          <a:bodyPr vert="horz" wrap="square" lIns="0" tIns="0" rIns="0" bIns="0" numCol="1" anchor="ctr" anchorCtr="0" compatLnSpc="1">
            <a:prstTxWarp prst="textNoShape">
              <a:avLst/>
            </a:prstTxWarp>
          </a:bodyPr>
          <a:lstStyle>
            <a:lvl1pPr eaLnBrk="1" hangingPunct="1">
              <a:defRPr sz="1200">
                <a:solidFill>
                  <a:srgbClr val="FFFFFF"/>
                </a:solidFill>
                <a:latin typeface="Calibri" panose="020F0502020204030204" pitchFamily="34" charset="0"/>
              </a:defRPr>
            </a:lvl1pPr>
          </a:lstStyle>
          <a:p>
            <a:pPr>
              <a:defRPr/>
            </a:pPr>
            <a:fld id="{D0B3774D-54DB-44D8-AFF0-4C743E491625}" type="slidenum">
              <a:rPr lang="en-GB" altLang="nl-NL"/>
              <a:pPr>
                <a:defRPr/>
              </a:pPr>
              <a:t>‹#›</a:t>
            </a:fld>
            <a:endParaRPr lang="en-GB" altLang="nl-NL"/>
          </a:p>
        </p:txBody>
      </p:sp>
      <p:sp>
        <p:nvSpPr>
          <p:cNvPr id="6155" name="Rectangle 2">
            <a:extLst>
              <a:ext uri="{FF2B5EF4-FFF2-40B4-BE49-F238E27FC236}">
                <a16:creationId xmlns:a16="http://schemas.microsoft.com/office/drawing/2014/main" id="{112723DA-E73E-4007-B019-51B49738E047}"/>
              </a:ext>
            </a:extLst>
          </p:cNvPr>
          <p:cNvSpPr>
            <a:spLocks noGrp="1" noChangeArrowheads="1"/>
          </p:cNvSpPr>
          <p:nvPr>
            <p:ph type="title"/>
          </p:nvPr>
        </p:nvSpPr>
        <p:spPr bwMode="auto">
          <a:xfrm>
            <a:off x="566738" y="0"/>
            <a:ext cx="6524625" cy="85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72000" numCol="1" anchor="b" anchorCtr="0" compatLnSpc="1">
            <a:prstTxWarp prst="textNoShape">
              <a:avLst/>
            </a:prstTxWarp>
          </a:bodyPr>
          <a:lstStyle/>
          <a:p>
            <a:pPr lvl="0"/>
            <a:r>
              <a:rPr lang="nl-NL" altLang="nl-NL"/>
              <a:t>Titelstijl van model bewerken</a:t>
            </a:r>
            <a:endParaRPr lang="en-GB" altLang="nl-NL"/>
          </a:p>
        </p:txBody>
      </p:sp>
    </p:spTree>
    <p:extLst>
      <p:ext uri="{BB962C8B-B14F-4D97-AF65-F5344CB8AC3E}">
        <p14:creationId xmlns:p14="http://schemas.microsoft.com/office/powerpoint/2010/main" val="3857191007"/>
      </p:ext>
    </p:extLst>
  </p:cSld>
  <p:clrMap bg1="dk2" tx1="lt1" bg2="dk1" tx2="lt2" accent1="accent1" accent2="accent2" accent3="accent3" accent4="accent4" accent5="accent5" accent6="accent6" hlink="hlink" folHlink="folHlink"/>
  <p:sldLayoutIdLst>
    <p:sldLayoutId id="2147508376" r:id="rId1"/>
    <p:sldLayoutId id="2147508377" r:id="rId2"/>
    <p:sldLayoutId id="2147508378" r:id="rId3"/>
    <p:sldLayoutId id="2147508379" r:id="rId4"/>
    <p:sldLayoutId id="2147508380" r:id="rId5"/>
    <p:sldLayoutId id="2147508381" r:id="rId6"/>
    <p:sldLayoutId id="2147508382" r:id="rId7"/>
    <p:sldLayoutId id="2147508383" r:id="rId8"/>
    <p:sldLayoutId id="2147508384" r:id="rId9"/>
    <p:sldLayoutId id="2147508385" r:id="rId10"/>
    <p:sldLayoutId id="2147508386" r:id="rId11"/>
    <p:sldLayoutId id="2147508387" r:id="rId12"/>
    <p:sldLayoutId id="2147508388" r:id="rId13"/>
  </p:sldLayoutIdLst>
  <p:hf hdr="0"/>
  <p:txStyles>
    <p:titleStyle>
      <a:lvl1pPr algn="l" rtl="0" eaLnBrk="0" fontAlgn="base" hangingPunct="0">
        <a:lnSpc>
          <a:spcPct val="96000"/>
        </a:lnSpc>
        <a:spcBef>
          <a:spcPct val="0"/>
        </a:spcBef>
        <a:spcAft>
          <a:spcPct val="0"/>
        </a:spcAft>
        <a:defRPr sz="2400" b="1">
          <a:solidFill>
            <a:schemeClr val="tx1"/>
          </a:solidFill>
          <a:latin typeface="+mj-lt"/>
          <a:ea typeface="+mj-ea"/>
          <a:cs typeface="+mj-cs"/>
        </a:defRPr>
      </a:lvl1pPr>
      <a:lvl2pPr algn="l" rtl="0" eaLnBrk="0" fontAlgn="base" hangingPunct="0">
        <a:lnSpc>
          <a:spcPct val="96000"/>
        </a:lnSpc>
        <a:spcBef>
          <a:spcPct val="0"/>
        </a:spcBef>
        <a:spcAft>
          <a:spcPct val="0"/>
        </a:spcAft>
        <a:defRPr sz="2400" b="1">
          <a:solidFill>
            <a:schemeClr val="tx1"/>
          </a:solidFill>
          <a:latin typeface="Calibri" panose="020F0502020204030204" pitchFamily="34" charset="0"/>
          <a:ea typeface="ＭＳ Ｐゴシック" charset="0"/>
        </a:defRPr>
      </a:lvl2pPr>
      <a:lvl3pPr algn="l" rtl="0" eaLnBrk="0" fontAlgn="base" hangingPunct="0">
        <a:lnSpc>
          <a:spcPct val="96000"/>
        </a:lnSpc>
        <a:spcBef>
          <a:spcPct val="0"/>
        </a:spcBef>
        <a:spcAft>
          <a:spcPct val="0"/>
        </a:spcAft>
        <a:defRPr sz="2400" b="1">
          <a:solidFill>
            <a:schemeClr val="tx1"/>
          </a:solidFill>
          <a:latin typeface="Calibri" panose="020F0502020204030204" pitchFamily="34" charset="0"/>
          <a:ea typeface="ＭＳ Ｐゴシック" charset="0"/>
        </a:defRPr>
      </a:lvl3pPr>
      <a:lvl4pPr algn="l" rtl="0" eaLnBrk="0" fontAlgn="base" hangingPunct="0">
        <a:lnSpc>
          <a:spcPct val="96000"/>
        </a:lnSpc>
        <a:spcBef>
          <a:spcPct val="0"/>
        </a:spcBef>
        <a:spcAft>
          <a:spcPct val="0"/>
        </a:spcAft>
        <a:defRPr sz="2400" b="1">
          <a:solidFill>
            <a:schemeClr val="tx1"/>
          </a:solidFill>
          <a:latin typeface="Calibri" panose="020F0502020204030204" pitchFamily="34" charset="0"/>
          <a:ea typeface="ＭＳ Ｐゴシック" charset="0"/>
        </a:defRPr>
      </a:lvl4pPr>
      <a:lvl5pPr algn="l" rtl="0" eaLnBrk="0" fontAlgn="base" hangingPunct="0">
        <a:lnSpc>
          <a:spcPct val="96000"/>
        </a:lnSpc>
        <a:spcBef>
          <a:spcPct val="0"/>
        </a:spcBef>
        <a:spcAft>
          <a:spcPct val="0"/>
        </a:spcAft>
        <a:defRPr sz="2400" b="1">
          <a:solidFill>
            <a:schemeClr val="tx1"/>
          </a:solidFill>
          <a:latin typeface="Calibri" panose="020F0502020204030204" pitchFamily="34" charset="0"/>
          <a:ea typeface="ＭＳ Ｐゴシック" charset="0"/>
        </a:defRPr>
      </a:lvl5pPr>
      <a:lvl6pPr marL="457200" algn="l" rtl="0" eaLnBrk="1" fontAlgn="base" hangingPunct="1">
        <a:lnSpc>
          <a:spcPct val="96000"/>
        </a:lnSpc>
        <a:spcBef>
          <a:spcPct val="0"/>
        </a:spcBef>
        <a:spcAft>
          <a:spcPct val="0"/>
        </a:spcAft>
        <a:defRPr sz="2600" i="1">
          <a:solidFill>
            <a:schemeClr val="tx2"/>
          </a:solidFill>
          <a:latin typeface="Times" charset="0"/>
          <a:ea typeface="ＭＳ Ｐゴシック" charset="0"/>
        </a:defRPr>
      </a:lvl6pPr>
      <a:lvl7pPr marL="914400" algn="l" rtl="0" eaLnBrk="1" fontAlgn="base" hangingPunct="1">
        <a:lnSpc>
          <a:spcPct val="96000"/>
        </a:lnSpc>
        <a:spcBef>
          <a:spcPct val="0"/>
        </a:spcBef>
        <a:spcAft>
          <a:spcPct val="0"/>
        </a:spcAft>
        <a:defRPr sz="2600" i="1">
          <a:solidFill>
            <a:schemeClr val="tx2"/>
          </a:solidFill>
          <a:latin typeface="Times" charset="0"/>
          <a:ea typeface="ＭＳ Ｐゴシック" charset="0"/>
        </a:defRPr>
      </a:lvl7pPr>
      <a:lvl8pPr marL="1371600" algn="l" rtl="0" eaLnBrk="1" fontAlgn="base" hangingPunct="1">
        <a:lnSpc>
          <a:spcPct val="96000"/>
        </a:lnSpc>
        <a:spcBef>
          <a:spcPct val="0"/>
        </a:spcBef>
        <a:spcAft>
          <a:spcPct val="0"/>
        </a:spcAft>
        <a:defRPr sz="2600" i="1">
          <a:solidFill>
            <a:schemeClr val="tx2"/>
          </a:solidFill>
          <a:latin typeface="Times" charset="0"/>
          <a:ea typeface="ＭＳ Ｐゴシック" charset="0"/>
        </a:defRPr>
      </a:lvl8pPr>
      <a:lvl9pPr marL="1828800" algn="l" rtl="0" eaLnBrk="1" fontAlgn="base" hangingPunct="1">
        <a:lnSpc>
          <a:spcPct val="96000"/>
        </a:lnSpc>
        <a:spcBef>
          <a:spcPct val="0"/>
        </a:spcBef>
        <a:spcAft>
          <a:spcPct val="0"/>
        </a:spcAft>
        <a:defRPr sz="2600" i="1">
          <a:solidFill>
            <a:schemeClr val="tx2"/>
          </a:solidFill>
          <a:latin typeface="Times" charset="0"/>
          <a:ea typeface="ＭＳ Ｐゴシック" charset="0"/>
        </a:defRPr>
      </a:lvl9pPr>
    </p:titleStyle>
    <p:bodyStyle>
      <a:lvl1pPr marL="342900" indent="-342900" algn="l" rtl="0" eaLnBrk="0" fontAlgn="base" hangingPunct="0">
        <a:lnSpc>
          <a:spcPct val="120000"/>
        </a:lnSpc>
        <a:spcBef>
          <a:spcPct val="0"/>
        </a:spcBef>
        <a:spcAft>
          <a:spcPct val="0"/>
        </a:spcAft>
        <a:defRPr sz="2000">
          <a:solidFill>
            <a:srgbClr val="000000"/>
          </a:solidFill>
          <a:latin typeface="+mn-lt"/>
          <a:ea typeface="+mn-ea"/>
          <a:cs typeface="+mn-cs"/>
        </a:defRPr>
      </a:lvl1pPr>
      <a:lvl2pPr marL="742950" indent="-930275" algn="l" rtl="0" eaLnBrk="0" fontAlgn="base" hangingPunct="0">
        <a:lnSpc>
          <a:spcPct val="120000"/>
        </a:lnSpc>
        <a:spcBef>
          <a:spcPct val="20000"/>
        </a:spcBef>
        <a:spcAft>
          <a:spcPct val="0"/>
        </a:spcAft>
        <a:buFont typeface="Times" panose="02020603050405020304" pitchFamily="18" charset="0"/>
        <a:buChar char="•"/>
        <a:defRPr sz="2000">
          <a:solidFill>
            <a:srgbClr val="000000"/>
          </a:solidFill>
          <a:latin typeface="+mn-lt"/>
          <a:ea typeface="+mn-ea"/>
        </a:defRPr>
      </a:lvl2pPr>
      <a:lvl3pPr marL="358775" indent="-185738" algn="l" rtl="0"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mn-lt"/>
          <a:ea typeface="+mn-ea"/>
        </a:defRPr>
      </a:lvl3pPr>
      <a:lvl4pPr marL="719138" indent="-195263" algn="l" rtl="0"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mn-lt"/>
          <a:ea typeface="+mn-ea"/>
        </a:defRPr>
      </a:lvl4pPr>
      <a:lvl5pPr marL="1079500" indent="-192088" algn="l" rtl="0"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mn-lt"/>
          <a:ea typeface="+mn-ea"/>
        </a:defRPr>
      </a:lvl5pPr>
      <a:lvl6pPr marL="2366963" indent="-192088" algn="l" rtl="0" eaLnBrk="1" fontAlgn="base" hangingPunct="1">
        <a:lnSpc>
          <a:spcPct val="120000"/>
        </a:lnSpc>
        <a:spcBef>
          <a:spcPct val="20000"/>
        </a:spcBef>
        <a:spcAft>
          <a:spcPct val="0"/>
        </a:spcAft>
        <a:buFont typeface="Times" charset="0"/>
        <a:buChar char="•"/>
        <a:defRPr>
          <a:solidFill>
            <a:schemeClr val="bg2"/>
          </a:solidFill>
          <a:latin typeface="+mn-lt"/>
          <a:ea typeface="+mn-ea"/>
        </a:defRPr>
      </a:lvl6pPr>
      <a:lvl7pPr marL="2824163" indent="-192088" algn="l" rtl="0" eaLnBrk="1" fontAlgn="base" hangingPunct="1">
        <a:lnSpc>
          <a:spcPct val="120000"/>
        </a:lnSpc>
        <a:spcBef>
          <a:spcPct val="20000"/>
        </a:spcBef>
        <a:spcAft>
          <a:spcPct val="0"/>
        </a:spcAft>
        <a:buFont typeface="Times" charset="0"/>
        <a:buChar char="•"/>
        <a:defRPr>
          <a:solidFill>
            <a:schemeClr val="bg2"/>
          </a:solidFill>
          <a:latin typeface="+mn-lt"/>
          <a:ea typeface="+mn-ea"/>
        </a:defRPr>
      </a:lvl7pPr>
      <a:lvl8pPr marL="3281363" indent="-192088" algn="l" rtl="0" eaLnBrk="1" fontAlgn="base" hangingPunct="1">
        <a:lnSpc>
          <a:spcPct val="120000"/>
        </a:lnSpc>
        <a:spcBef>
          <a:spcPct val="20000"/>
        </a:spcBef>
        <a:spcAft>
          <a:spcPct val="0"/>
        </a:spcAft>
        <a:buFont typeface="Times" charset="0"/>
        <a:buChar char="•"/>
        <a:defRPr>
          <a:solidFill>
            <a:schemeClr val="bg2"/>
          </a:solidFill>
          <a:latin typeface="+mn-lt"/>
          <a:ea typeface="+mn-ea"/>
        </a:defRPr>
      </a:lvl8pPr>
      <a:lvl9pPr marL="3738563" indent="-192088" algn="l" rtl="0" eaLnBrk="1" fontAlgn="base" hangingPunct="1">
        <a:lnSpc>
          <a:spcPct val="120000"/>
        </a:lnSpc>
        <a:spcBef>
          <a:spcPct val="20000"/>
        </a:spcBef>
        <a:spcAft>
          <a:spcPct val="0"/>
        </a:spcAft>
        <a:buFont typeface="Times" charset="0"/>
        <a:buChar char="•"/>
        <a:defRPr>
          <a:solidFill>
            <a:schemeClr val="bg2"/>
          </a:solidFill>
          <a:latin typeface="+mn-lt"/>
          <a:ea typeface="+mn-ea"/>
        </a:defRPr>
      </a:lvl9pPr>
    </p:bodyStyle>
    <p:otherStyle>
      <a:defPPr>
        <a:defRPr lang="nl-NL"/>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 name="Rechthoek 9">
            <a:extLst>
              <a:ext uri="{FF2B5EF4-FFF2-40B4-BE49-F238E27FC236}">
                <a16:creationId xmlns:a16="http://schemas.microsoft.com/office/drawing/2014/main" id="{27CC50D8-464B-4EE1-85D9-9BA9769A18D6}"/>
              </a:ext>
            </a:extLst>
          </p:cNvPr>
          <p:cNvSpPr/>
          <p:nvPr/>
        </p:nvSpPr>
        <p:spPr bwMode="auto">
          <a:xfrm>
            <a:off x="8002588" y="6553200"/>
            <a:ext cx="1141412" cy="304800"/>
          </a:xfrm>
          <a:prstGeom prst="rect">
            <a:avLst/>
          </a:prstGeom>
          <a:solidFill>
            <a:schemeClr val="accent3"/>
          </a:solidFill>
          <a:ln w="9525" cap="flat" cmpd="sng" algn="ctr">
            <a:noFill/>
            <a:prstDash val="solid"/>
            <a:round/>
            <a:headEnd type="none" w="med" len="med"/>
            <a:tailEnd type="none" w="med" len="med"/>
          </a:ln>
          <a:effectLst/>
        </p:spPr>
        <p:txBody>
          <a:bodyPr/>
          <a:lstStyle/>
          <a:p>
            <a:pPr eaLnBrk="1" hangingPunct="1">
              <a:defRPr/>
            </a:pPr>
            <a:endParaRPr lang="nl-NL">
              <a:solidFill>
                <a:srgbClr val="FFFFFF"/>
              </a:solidFill>
            </a:endParaRPr>
          </a:p>
        </p:txBody>
      </p:sp>
      <p:sp>
        <p:nvSpPr>
          <p:cNvPr id="15363" name="Rechthoek 10">
            <a:extLst>
              <a:ext uri="{FF2B5EF4-FFF2-40B4-BE49-F238E27FC236}">
                <a16:creationId xmlns:a16="http://schemas.microsoft.com/office/drawing/2014/main" id="{1235DEAA-6942-40E8-A228-72E077987A01}"/>
              </a:ext>
            </a:extLst>
          </p:cNvPr>
          <p:cNvSpPr>
            <a:spLocks noChangeArrowheads="1"/>
          </p:cNvSpPr>
          <p:nvPr/>
        </p:nvSpPr>
        <p:spPr bwMode="auto">
          <a:xfrm>
            <a:off x="1143000" y="6553200"/>
            <a:ext cx="6859588" cy="304800"/>
          </a:xfrm>
          <a:prstGeom prst="rect">
            <a:avLst/>
          </a:prstGeom>
          <a:solidFill>
            <a:schemeClr val="accent1"/>
          </a:solidFill>
          <a:ln>
            <a:noFill/>
          </a:ln>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endParaRPr lang="nl-NL" altLang="nl-NL">
              <a:solidFill>
                <a:srgbClr val="FFFFFF"/>
              </a:solidFill>
            </a:endParaRPr>
          </a:p>
        </p:txBody>
      </p:sp>
      <p:sp>
        <p:nvSpPr>
          <p:cNvPr id="15364" name="Rechthoek 11">
            <a:extLst>
              <a:ext uri="{FF2B5EF4-FFF2-40B4-BE49-F238E27FC236}">
                <a16:creationId xmlns:a16="http://schemas.microsoft.com/office/drawing/2014/main" id="{96A628F4-B9D8-4A6F-A4F7-FDA7AF275699}"/>
              </a:ext>
            </a:extLst>
          </p:cNvPr>
          <p:cNvSpPr>
            <a:spLocks noChangeArrowheads="1"/>
          </p:cNvSpPr>
          <p:nvPr/>
        </p:nvSpPr>
        <p:spPr bwMode="auto">
          <a:xfrm>
            <a:off x="0" y="6553200"/>
            <a:ext cx="1143000" cy="304800"/>
          </a:xfrm>
          <a:prstGeom prst="rect">
            <a:avLst/>
          </a:prstGeom>
          <a:solidFill>
            <a:schemeClr val="tx2"/>
          </a:solidFill>
          <a:ln>
            <a:noFill/>
          </a:ln>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endParaRPr lang="nl-NL" altLang="nl-NL">
              <a:solidFill>
                <a:srgbClr val="FFFFFF"/>
              </a:solidFill>
            </a:endParaRPr>
          </a:p>
        </p:txBody>
      </p:sp>
      <p:sp>
        <p:nvSpPr>
          <p:cNvPr id="15365" name="Rechthoek 12">
            <a:extLst>
              <a:ext uri="{FF2B5EF4-FFF2-40B4-BE49-F238E27FC236}">
                <a16:creationId xmlns:a16="http://schemas.microsoft.com/office/drawing/2014/main" id="{86E7A65A-5677-4EBB-8A94-398F71981D57}"/>
              </a:ext>
            </a:extLst>
          </p:cNvPr>
          <p:cNvSpPr>
            <a:spLocks noChangeArrowheads="1"/>
          </p:cNvSpPr>
          <p:nvPr/>
        </p:nvSpPr>
        <p:spPr bwMode="auto">
          <a:xfrm>
            <a:off x="6861175" y="6553200"/>
            <a:ext cx="1141413" cy="304800"/>
          </a:xfrm>
          <a:prstGeom prst="rect">
            <a:avLst/>
          </a:prstGeom>
          <a:solidFill>
            <a:schemeClr val="accent2"/>
          </a:solidFill>
          <a:ln>
            <a:noFill/>
          </a:ln>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endParaRPr lang="nl-NL" altLang="nl-NL">
              <a:solidFill>
                <a:srgbClr val="FFFFFF"/>
              </a:solidFill>
            </a:endParaRPr>
          </a:p>
        </p:txBody>
      </p:sp>
      <p:pic>
        <p:nvPicPr>
          <p:cNvPr id="17414" name="Afbeelding 3" descr="bovenbalk PPT 2b.pdf">
            <a:extLst>
              <a:ext uri="{FF2B5EF4-FFF2-40B4-BE49-F238E27FC236}">
                <a16:creationId xmlns:a16="http://schemas.microsoft.com/office/drawing/2014/main" id="{7FE5354A-2C86-4520-8987-1461BC655759}"/>
              </a:ext>
            </a:extLst>
          </p:cNvPr>
          <p:cNvPicPr>
            <a:picLocks noChangeAspect="1"/>
          </p:cNvPicPr>
          <p:nvPr/>
        </p:nvPicPr>
        <p:blipFill>
          <a:blip r:embed="rId15">
            <a:extLst>
              <a:ext uri="{28A0092B-C50C-407E-A947-70E740481C1C}">
                <a14:useLocalDpi xmlns:a14="http://schemas.microsoft.com/office/drawing/2010/main" val="0"/>
              </a:ext>
            </a:extLst>
          </a:blip>
          <a:srcRect/>
          <a:stretch>
            <a:fillRect/>
          </a:stretch>
        </p:blipFill>
        <p:spPr bwMode="auto">
          <a:xfrm>
            <a:off x="0" y="0"/>
            <a:ext cx="9144000"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5" name="Rectangle 3">
            <a:extLst>
              <a:ext uri="{FF2B5EF4-FFF2-40B4-BE49-F238E27FC236}">
                <a16:creationId xmlns:a16="http://schemas.microsoft.com/office/drawing/2014/main" id="{1638F633-D472-4B39-93AB-14C4DCC7789B}"/>
              </a:ext>
            </a:extLst>
          </p:cNvPr>
          <p:cNvSpPr>
            <a:spLocks noGrp="1" noChangeArrowheads="1"/>
          </p:cNvSpPr>
          <p:nvPr>
            <p:ph type="body" idx="1"/>
          </p:nvPr>
        </p:nvSpPr>
        <p:spPr bwMode="auto">
          <a:xfrm>
            <a:off x="566738" y="1144588"/>
            <a:ext cx="8291512" cy="5113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nl-NL" altLang="nl-NL"/>
              <a:t>Klik om de tekststijl van het model te bewerken</a:t>
            </a:r>
          </a:p>
          <a:p>
            <a:pPr lvl="1"/>
            <a:r>
              <a:rPr lang="nl-NL" altLang="nl-NL"/>
              <a:t>Tweede niveau</a:t>
            </a:r>
          </a:p>
          <a:p>
            <a:pPr lvl="2"/>
            <a:r>
              <a:rPr lang="nl-NL" altLang="nl-NL"/>
              <a:t>Derde niveau</a:t>
            </a:r>
          </a:p>
          <a:p>
            <a:pPr lvl="3"/>
            <a:r>
              <a:rPr lang="nl-NL" altLang="nl-NL"/>
              <a:t>Vierde niveau</a:t>
            </a:r>
          </a:p>
          <a:p>
            <a:pPr lvl="4"/>
            <a:r>
              <a:rPr lang="nl-NL" altLang="nl-NL"/>
              <a:t>Vijfde niveau</a:t>
            </a:r>
            <a:endParaRPr lang="en-GB" altLang="nl-NL"/>
          </a:p>
        </p:txBody>
      </p:sp>
      <p:sp>
        <p:nvSpPr>
          <p:cNvPr id="1028" name="Rectangle 4">
            <a:extLst>
              <a:ext uri="{FF2B5EF4-FFF2-40B4-BE49-F238E27FC236}">
                <a16:creationId xmlns:a16="http://schemas.microsoft.com/office/drawing/2014/main" id="{D81C0A9B-C636-475A-8A55-86DE383FB81B}"/>
              </a:ext>
            </a:extLst>
          </p:cNvPr>
          <p:cNvSpPr>
            <a:spLocks noGrp="1" noChangeArrowheads="1"/>
          </p:cNvSpPr>
          <p:nvPr>
            <p:ph type="dt" sz="half" idx="2"/>
          </p:nvPr>
        </p:nvSpPr>
        <p:spPr bwMode="auto">
          <a:xfrm>
            <a:off x="8002588" y="6553200"/>
            <a:ext cx="855662" cy="304800"/>
          </a:xfrm>
          <a:prstGeom prst="rect">
            <a:avLst/>
          </a:prstGeom>
          <a:noFill/>
          <a:ln>
            <a:noFill/>
          </a:ln>
          <a:effectLst/>
        </p:spPr>
        <p:txBody>
          <a:bodyPr vert="horz" wrap="square" lIns="0" tIns="0" rIns="0" bIns="0" numCol="1" anchor="ctr" anchorCtr="0" compatLnSpc="1">
            <a:prstTxWarp prst="textNoShape">
              <a:avLst/>
            </a:prstTxWarp>
          </a:bodyPr>
          <a:lstStyle>
            <a:lvl1pPr algn="r" eaLnBrk="1" hangingPunct="1">
              <a:defRPr sz="1200">
                <a:solidFill>
                  <a:srgbClr val="FFFFFF"/>
                </a:solidFill>
                <a:latin typeface="+mn-lt"/>
                <a:cs typeface="Arial" panose="020B0604020202020204" pitchFamily="34" charset="0"/>
              </a:defRPr>
            </a:lvl1pPr>
          </a:lstStyle>
          <a:p>
            <a:pPr>
              <a:defRPr/>
            </a:pPr>
            <a:fld id="{FAF28C09-000B-4E9C-A7BE-91FFA5F8C19E}" type="datetime1">
              <a:rPr lang="nl-NL"/>
              <a:pPr>
                <a:defRPr/>
              </a:pPr>
              <a:t>01-12-2021</a:t>
            </a:fld>
            <a:endParaRPr lang="en-GB" dirty="0"/>
          </a:p>
        </p:txBody>
      </p:sp>
      <p:sp>
        <p:nvSpPr>
          <p:cNvPr id="1029" name="Rectangle 5">
            <a:extLst>
              <a:ext uri="{FF2B5EF4-FFF2-40B4-BE49-F238E27FC236}">
                <a16:creationId xmlns:a16="http://schemas.microsoft.com/office/drawing/2014/main" id="{D1E74D7F-6637-40EA-82E3-25449C3736C9}"/>
              </a:ext>
            </a:extLst>
          </p:cNvPr>
          <p:cNvSpPr>
            <a:spLocks noGrp="1" noChangeArrowheads="1"/>
          </p:cNvSpPr>
          <p:nvPr>
            <p:ph type="ftr" sz="quarter" idx="3"/>
          </p:nvPr>
        </p:nvSpPr>
        <p:spPr bwMode="auto">
          <a:xfrm>
            <a:off x="1298575" y="6553200"/>
            <a:ext cx="4708525" cy="304800"/>
          </a:xfrm>
          <a:prstGeom prst="rect">
            <a:avLst/>
          </a:prstGeom>
          <a:noFill/>
          <a:ln>
            <a:noFill/>
          </a:ln>
          <a:effectLst/>
        </p:spPr>
        <p:txBody>
          <a:bodyPr vert="horz" wrap="square" lIns="0" tIns="0" rIns="0" bIns="0" numCol="1" anchor="ctr" anchorCtr="0" compatLnSpc="1">
            <a:prstTxWarp prst="textNoShape">
              <a:avLst/>
            </a:prstTxWarp>
          </a:bodyPr>
          <a:lstStyle>
            <a:lvl1pPr eaLnBrk="1" hangingPunct="1">
              <a:defRPr sz="1200">
                <a:solidFill>
                  <a:srgbClr val="FFFFFF"/>
                </a:solidFill>
                <a:latin typeface="+mn-lt"/>
                <a:cs typeface="Arial" panose="020B0604020202020204" pitchFamily="34" charset="0"/>
              </a:defRPr>
            </a:lvl1pPr>
          </a:lstStyle>
          <a:p>
            <a:pPr>
              <a:defRPr/>
            </a:pPr>
            <a:r>
              <a:rPr lang="en-GB"/>
              <a:t>Halle 2021</a:t>
            </a:r>
          </a:p>
        </p:txBody>
      </p:sp>
      <p:sp>
        <p:nvSpPr>
          <p:cNvPr id="1030" name="Rectangle 6">
            <a:extLst>
              <a:ext uri="{FF2B5EF4-FFF2-40B4-BE49-F238E27FC236}">
                <a16:creationId xmlns:a16="http://schemas.microsoft.com/office/drawing/2014/main" id="{91DF21F3-5053-4A32-9992-31DD79BCCE75}"/>
              </a:ext>
            </a:extLst>
          </p:cNvPr>
          <p:cNvSpPr>
            <a:spLocks noGrp="1" noChangeArrowheads="1"/>
          </p:cNvSpPr>
          <p:nvPr>
            <p:ph type="sldNum" sz="quarter" idx="4"/>
          </p:nvPr>
        </p:nvSpPr>
        <p:spPr bwMode="auto">
          <a:xfrm>
            <a:off x="566738" y="6553200"/>
            <a:ext cx="542925" cy="304800"/>
          </a:xfrm>
          <a:prstGeom prst="rect">
            <a:avLst/>
          </a:prstGeom>
          <a:noFill/>
          <a:ln>
            <a:noFill/>
          </a:ln>
          <a:effectLst/>
        </p:spPr>
        <p:txBody>
          <a:bodyPr vert="horz" wrap="square" lIns="0" tIns="0" rIns="0" bIns="0" numCol="1" anchor="ctr" anchorCtr="0" compatLnSpc="1">
            <a:prstTxWarp prst="textNoShape">
              <a:avLst/>
            </a:prstTxWarp>
          </a:bodyPr>
          <a:lstStyle>
            <a:lvl1pPr eaLnBrk="1" hangingPunct="1">
              <a:defRPr sz="1200">
                <a:solidFill>
                  <a:srgbClr val="FFFFFF"/>
                </a:solidFill>
                <a:latin typeface="Calibri" panose="020F0502020204030204" pitchFamily="34" charset="0"/>
              </a:defRPr>
            </a:lvl1pPr>
          </a:lstStyle>
          <a:p>
            <a:pPr>
              <a:defRPr/>
            </a:pPr>
            <a:fld id="{775AFC92-D97D-4AA4-A068-E2279CFEF9B2}" type="slidenum">
              <a:rPr lang="en-GB" altLang="nl-NL"/>
              <a:pPr>
                <a:defRPr/>
              </a:pPr>
              <a:t>‹#›</a:t>
            </a:fld>
            <a:endParaRPr lang="en-GB" altLang="nl-NL"/>
          </a:p>
        </p:txBody>
      </p:sp>
      <p:sp>
        <p:nvSpPr>
          <p:cNvPr id="17419" name="Rectangle 2">
            <a:extLst>
              <a:ext uri="{FF2B5EF4-FFF2-40B4-BE49-F238E27FC236}">
                <a16:creationId xmlns:a16="http://schemas.microsoft.com/office/drawing/2014/main" id="{D94254B9-FD84-4C7F-BF90-AB1F5FB05433}"/>
              </a:ext>
            </a:extLst>
          </p:cNvPr>
          <p:cNvSpPr>
            <a:spLocks noGrp="1" noChangeArrowheads="1"/>
          </p:cNvSpPr>
          <p:nvPr>
            <p:ph type="title"/>
          </p:nvPr>
        </p:nvSpPr>
        <p:spPr bwMode="auto">
          <a:xfrm>
            <a:off x="566738" y="0"/>
            <a:ext cx="6524625" cy="85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72000" numCol="1" anchor="b" anchorCtr="0" compatLnSpc="1">
            <a:prstTxWarp prst="textNoShape">
              <a:avLst/>
            </a:prstTxWarp>
          </a:bodyPr>
          <a:lstStyle/>
          <a:p>
            <a:pPr lvl="0"/>
            <a:r>
              <a:rPr lang="nl-NL" altLang="nl-NL"/>
              <a:t>Titelstijl van model bewerken</a:t>
            </a:r>
            <a:endParaRPr lang="en-GB" altLang="nl-NL"/>
          </a:p>
        </p:txBody>
      </p:sp>
    </p:spTree>
    <p:extLst>
      <p:ext uri="{BB962C8B-B14F-4D97-AF65-F5344CB8AC3E}">
        <p14:creationId xmlns:p14="http://schemas.microsoft.com/office/powerpoint/2010/main" val="2780205983"/>
      </p:ext>
    </p:extLst>
  </p:cSld>
  <p:clrMap bg1="dk2" tx1="lt1" bg2="dk1" tx2="lt2" accent1="accent1" accent2="accent2" accent3="accent3" accent4="accent4" accent5="accent5" accent6="accent6" hlink="hlink" folHlink="folHlink"/>
  <p:sldLayoutIdLst>
    <p:sldLayoutId id="2147508390" r:id="rId1"/>
    <p:sldLayoutId id="2147508391" r:id="rId2"/>
    <p:sldLayoutId id="2147508392" r:id="rId3"/>
    <p:sldLayoutId id="2147508393" r:id="rId4"/>
    <p:sldLayoutId id="2147508394" r:id="rId5"/>
    <p:sldLayoutId id="2147508395" r:id="rId6"/>
    <p:sldLayoutId id="2147508396" r:id="rId7"/>
    <p:sldLayoutId id="2147508397" r:id="rId8"/>
    <p:sldLayoutId id="2147508398" r:id="rId9"/>
    <p:sldLayoutId id="2147508399" r:id="rId10"/>
    <p:sldLayoutId id="2147508400" r:id="rId11"/>
    <p:sldLayoutId id="2147508401" r:id="rId12"/>
    <p:sldLayoutId id="2147508402" r:id="rId13"/>
  </p:sldLayoutIdLst>
  <p:hf hdr="0"/>
  <p:txStyles>
    <p:titleStyle>
      <a:lvl1pPr algn="l" rtl="0" eaLnBrk="0" fontAlgn="base" hangingPunct="0">
        <a:lnSpc>
          <a:spcPct val="96000"/>
        </a:lnSpc>
        <a:spcBef>
          <a:spcPct val="0"/>
        </a:spcBef>
        <a:spcAft>
          <a:spcPct val="0"/>
        </a:spcAft>
        <a:defRPr sz="2400" b="1">
          <a:solidFill>
            <a:schemeClr val="tx1"/>
          </a:solidFill>
          <a:latin typeface="+mj-lt"/>
          <a:ea typeface="+mj-ea"/>
          <a:cs typeface="+mj-cs"/>
        </a:defRPr>
      </a:lvl1pPr>
      <a:lvl2pPr algn="l" rtl="0" eaLnBrk="0" fontAlgn="base" hangingPunct="0">
        <a:lnSpc>
          <a:spcPct val="96000"/>
        </a:lnSpc>
        <a:spcBef>
          <a:spcPct val="0"/>
        </a:spcBef>
        <a:spcAft>
          <a:spcPct val="0"/>
        </a:spcAft>
        <a:defRPr sz="2400" b="1">
          <a:solidFill>
            <a:schemeClr val="tx1"/>
          </a:solidFill>
          <a:latin typeface="Calibri" panose="020F0502020204030204" pitchFamily="34" charset="0"/>
          <a:ea typeface="ＭＳ Ｐゴシック" charset="0"/>
        </a:defRPr>
      </a:lvl2pPr>
      <a:lvl3pPr algn="l" rtl="0" eaLnBrk="0" fontAlgn="base" hangingPunct="0">
        <a:lnSpc>
          <a:spcPct val="96000"/>
        </a:lnSpc>
        <a:spcBef>
          <a:spcPct val="0"/>
        </a:spcBef>
        <a:spcAft>
          <a:spcPct val="0"/>
        </a:spcAft>
        <a:defRPr sz="2400" b="1">
          <a:solidFill>
            <a:schemeClr val="tx1"/>
          </a:solidFill>
          <a:latin typeface="Calibri" panose="020F0502020204030204" pitchFamily="34" charset="0"/>
          <a:ea typeface="ＭＳ Ｐゴシック" charset="0"/>
        </a:defRPr>
      </a:lvl3pPr>
      <a:lvl4pPr algn="l" rtl="0" eaLnBrk="0" fontAlgn="base" hangingPunct="0">
        <a:lnSpc>
          <a:spcPct val="96000"/>
        </a:lnSpc>
        <a:spcBef>
          <a:spcPct val="0"/>
        </a:spcBef>
        <a:spcAft>
          <a:spcPct val="0"/>
        </a:spcAft>
        <a:defRPr sz="2400" b="1">
          <a:solidFill>
            <a:schemeClr val="tx1"/>
          </a:solidFill>
          <a:latin typeface="Calibri" panose="020F0502020204030204" pitchFamily="34" charset="0"/>
          <a:ea typeface="ＭＳ Ｐゴシック" charset="0"/>
        </a:defRPr>
      </a:lvl4pPr>
      <a:lvl5pPr algn="l" rtl="0" eaLnBrk="0" fontAlgn="base" hangingPunct="0">
        <a:lnSpc>
          <a:spcPct val="96000"/>
        </a:lnSpc>
        <a:spcBef>
          <a:spcPct val="0"/>
        </a:spcBef>
        <a:spcAft>
          <a:spcPct val="0"/>
        </a:spcAft>
        <a:defRPr sz="2400" b="1">
          <a:solidFill>
            <a:schemeClr val="tx1"/>
          </a:solidFill>
          <a:latin typeface="Calibri" panose="020F0502020204030204" pitchFamily="34" charset="0"/>
          <a:ea typeface="ＭＳ Ｐゴシック" charset="0"/>
        </a:defRPr>
      </a:lvl5pPr>
      <a:lvl6pPr marL="457200" algn="l" rtl="0" eaLnBrk="1" fontAlgn="base" hangingPunct="1">
        <a:lnSpc>
          <a:spcPct val="96000"/>
        </a:lnSpc>
        <a:spcBef>
          <a:spcPct val="0"/>
        </a:spcBef>
        <a:spcAft>
          <a:spcPct val="0"/>
        </a:spcAft>
        <a:defRPr sz="2600" i="1">
          <a:solidFill>
            <a:schemeClr val="tx2"/>
          </a:solidFill>
          <a:latin typeface="Times" charset="0"/>
          <a:ea typeface="ＭＳ Ｐゴシック" charset="0"/>
        </a:defRPr>
      </a:lvl6pPr>
      <a:lvl7pPr marL="914400" algn="l" rtl="0" eaLnBrk="1" fontAlgn="base" hangingPunct="1">
        <a:lnSpc>
          <a:spcPct val="96000"/>
        </a:lnSpc>
        <a:spcBef>
          <a:spcPct val="0"/>
        </a:spcBef>
        <a:spcAft>
          <a:spcPct val="0"/>
        </a:spcAft>
        <a:defRPr sz="2600" i="1">
          <a:solidFill>
            <a:schemeClr val="tx2"/>
          </a:solidFill>
          <a:latin typeface="Times" charset="0"/>
          <a:ea typeface="ＭＳ Ｐゴシック" charset="0"/>
        </a:defRPr>
      </a:lvl7pPr>
      <a:lvl8pPr marL="1371600" algn="l" rtl="0" eaLnBrk="1" fontAlgn="base" hangingPunct="1">
        <a:lnSpc>
          <a:spcPct val="96000"/>
        </a:lnSpc>
        <a:spcBef>
          <a:spcPct val="0"/>
        </a:spcBef>
        <a:spcAft>
          <a:spcPct val="0"/>
        </a:spcAft>
        <a:defRPr sz="2600" i="1">
          <a:solidFill>
            <a:schemeClr val="tx2"/>
          </a:solidFill>
          <a:latin typeface="Times" charset="0"/>
          <a:ea typeface="ＭＳ Ｐゴシック" charset="0"/>
        </a:defRPr>
      </a:lvl8pPr>
      <a:lvl9pPr marL="1828800" algn="l" rtl="0" eaLnBrk="1" fontAlgn="base" hangingPunct="1">
        <a:lnSpc>
          <a:spcPct val="96000"/>
        </a:lnSpc>
        <a:spcBef>
          <a:spcPct val="0"/>
        </a:spcBef>
        <a:spcAft>
          <a:spcPct val="0"/>
        </a:spcAft>
        <a:defRPr sz="2600" i="1">
          <a:solidFill>
            <a:schemeClr val="tx2"/>
          </a:solidFill>
          <a:latin typeface="Times" charset="0"/>
          <a:ea typeface="ＭＳ Ｐゴシック" charset="0"/>
        </a:defRPr>
      </a:lvl9pPr>
    </p:titleStyle>
    <p:bodyStyle>
      <a:lvl1pPr marL="342900" indent="-342900" algn="l" rtl="0" eaLnBrk="0" fontAlgn="base" hangingPunct="0">
        <a:lnSpc>
          <a:spcPct val="120000"/>
        </a:lnSpc>
        <a:spcBef>
          <a:spcPct val="0"/>
        </a:spcBef>
        <a:spcAft>
          <a:spcPct val="0"/>
        </a:spcAft>
        <a:defRPr sz="2000">
          <a:solidFill>
            <a:srgbClr val="000000"/>
          </a:solidFill>
          <a:latin typeface="+mn-lt"/>
          <a:ea typeface="+mn-ea"/>
          <a:cs typeface="+mn-cs"/>
        </a:defRPr>
      </a:lvl1pPr>
      <a:lvl2pPr marL="742950" indent="-930275" algn="l" rtl="0" eaLnBrk="0" fontAlgn="base" hangingPunct="0">
        <a:lnSpc>
          <a:spcPct val="120000"/>
        </a:lnSpc>
        <a:spcBef>
          <a:spcPct val="20000"/>
        </a:spcBef>
        <a:spcAft>
          <a:spcPct val="0"/>
        </a:spcAft>
        <a:buFont typeface="Times" panose="02020603050405020304" pitchFamily="18" charset="0"/>
        <a:buChar char="•"/>
        <a:defRPr sz="2000">
          <a:solidFill>
            <a:srgbClr val="000000"/>
          </a:solidFill>
          <a:latin typeface="+mn-lt"/>
          <a:ea typeface="+mn-ea"/>
        </a:defRPr>
      </a:lvl2pPr>
      <a:lvl3pPr marL="358775" indent="-185738" algn="l" rtl="0"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mn-lt"/>
          <a:ea typeface="+mn-ea"/>
        </a:defRPr>
      </a:lvl3pPr>
      <a:lvl4pPr marL="719138" indent="-195263" algn="l" rtl="0"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mn-lt"/>
          <a:ea typeface="+mn-ea"/>
        </a:defRPr>
      </a:lvl4pPr>
      <a:lvl5pPr marL="1079500" indent="-192088" algn="l" rtl="0"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mn-lt"/>
          <a:ea typeface="+mn-ea"/>
        </a:defRPr>
      </a:lvl5pPr>
      <a:lvl6pPr marL="2366963" indent="-192088" algn="l" rtl="0" eaLnBrk="1" fontAlgn="base" hangingPunct="1">
        <a:lnSpc>
          <a:spcPct val="120000"/>
        </a:lnSpc>
        <a:spcBef>
          <a:spcPct val="20000"/>
        </a:spcBef>
        <a:spcAft>
          <a:spcPct val="0"/>
        </a:spcAft>
        <a:buFont typeface="Times" charset="0"/>
        <a:buChar char="•"/>
        <a:defRPr>
          <a:solidFill>
            <a:schemeClr val="bg2"/>
          </a:solidFill>
          <a:latin typeface="+mn-lt"/>
          <a:ea typeface="+mn-ea"/>
        </a:defRPr>
      </a:lvl6pPr>
      <a:lvl7pPr marL="2824163" indent="-192088" algn="l" rtl="0" eaLnBrk="1" fontAlgn="base" hangingPunct="1">
        <a:lnSpc>
          <a:spcPct val="120000"/>
        </a:lnSpc>
        <a:spcBef>
          <a:spcPct val="20000"/>
        </a:spcBef>
        <a:spcAft>
          <a:spcPct val="0"/>
        </a:spcAft>
        <a:buFont typeface="Times" charset="0"/>
        <a:buChar char="•"/>
        <a:defRPr>
          <a:solidFill>
            <a:schemeClr val="bg2"/>
          </a:solidFill>
          <a:latin typeface="+mn-lt"/>
          <a:ea typeface="+mn-ea"/>
        </a:defRPr>
      </a:lvl7pPr>
      <a:lvl8pPr marL="3281363" indent="-192088" algn="l" rtl="0" eaLnBrk="1" fontAlgn="base" hangingPunct="1">
        <a:lnSpc>
          <a:spcPct val="120000"/>
        </a:lnSpc>
        <a:spcBef>
          <a:spcPct val="20000"/>
        </a:spcBef>
        <a:spcAft>
          <a:spcPct val="0"/>
        </a:spcAft>
        <a:buFont typeface="Times" charset="0"/>
        <a:buChar char="•"/>
        <a:defRPr>
          <a:solidFill>
            <a:schemeClr val="bg2"/>
          </a:solidFill>
          <a:latin typeface="+mn-lt"/>
          <a:ea typeface="+mn-ea"/>
        </a:defRPr>
      </a:lvl8pPr>
      <a:lvl9pPr marL="3738563" indent="-192088" algn="l" rtl="0" eaLnBrk="1" fontAlgn="base" hangingPunct="1">
        <a:lnSpc>
          <a:spcPct val="120000"/>
        </a:lnSpc>
        <a:spcBef>
          <a:spcPct val="20000"/>
        </a:spcBef>
        <a:spcAft>
          <a:spcPct val="0"/>
        </a:spcAft>
        <a:buFont typeface="Times" charset="0"/>
        <a:buChar char="•"/>
        <a:defRPr>
          <a:solidFill>
            <a:schemeClr val="bg2"/>
          </a:solidFill>
          <a:latin typeface="+mn-lt"/>
          <a:ea typeface="+mn-ea"/>
        </a:defRPr>
      </a:lvl9pPr>
    </p:bodyStyle>
    <p:otherStyle>
      <a:defPPr>
        <a:defRPr lang="nl-NL"/>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Tijdelijke aanduiding voor titel 1">
            <a:extLst>
              <a:ext uri="{FF2B5EF4-FFF2-40B4-BE49-F238E27FC236}">
                <a16:creationId xmlns:a16="http://schemas.microsoft.com/office/drawing/2014/main" id="{3C8F0620-2245-4F03-8EBF-44DF9A569D7F}"/>
              </a:ext>
            </a:extLst>
          </p:cNvPr>
          <p:cNvSpPr>
            <a:spLocks noGrp="1" noChangeArrowheads="1"/>
          </p:cNvSpPr>
          <p:nvPr>
            <p:ph type="title"/>
          </p:nvPr>
        </p:nvSpPr>
        <p:spPr bwMode="auto">
          <a:xfrm>
            <a:off x="628650" y="365125"/>
            <a:ext cx="78867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nl-NL" altLang="nl-NL"/>
              <a:t>Klik om de stijl te bewerken</a:t>
            </a:r>
          </a:p>
        </p:txBody>
      </p:sp>
      <p:sp>
        <p:nvSpPr>
          <p:cNvPr id="15363" name="Tijdelijke aanduiding voor tekst 2">
            <a:extLst>
              <a:ext uri="{FF2B5EF4-FFF2-40B4-BE49-F238E27FC236}">
                <a16:creationId xmlns:a16="http://schemas.microsoft.com/office/drawing/2014/main" id="{74EFA1AB-1235-4E94-B28C-51CA495731DD}"/>
              </a:ext>
            </a:extLst>
          </p:cNvPr>
          <p:cNvSpPr>
            <a:spLocks noGrp="1" noChangeArrowheads="1"/>
          </p:cNvSpPr>
          <p:nvPr>
            <p:ph type="body" idx="1"/>
          </p:nvPr>
        </p:nvSpPr>
        <p:spPr bwMode="auto">
          <a:xfrm>
            <a:off x="628650" y="1825625"/>
            <a:ext cx="78867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nl-NL" altLang="nl-NL"/>
              <a:t>Tekststijl van het model bewerken</a:t>
            </a:r>
          </a:p>
          <a:p>
            <a:pPr lvl="1"/>
            <a:r>
              <a:rPr lang="nl-NL" altLang="nl-NL"/>
              <a:t>Tweede niveau</a:t>
            </a:r>
          </a:p>
          <a:p>
            <a:pPr lvl="2"/>
            <a:r>
              <a:rPr lang="nl-NL" altLang="nl-NL"/>
              <a:t>Derde niveau</a:t>
            </a:r>
          </a:p>
          <a:p>
            <a:pPr lvl="3"/>
            <a:r>
              <a:rPr lang="nl-NL" altLang="nl-NL"/>
              <a:t>Vierde niveau</a:t>
            </a:r>
          </a:p>
          <a:p>
            <a:pPr lvl="4"/>
            <a:r>
              <a:rPr lang="nl-NL" altLang="nl-NL"/>
              <a:t>Vijfde niveau</a:t>
            </a:r>
          </a:p>
        </p:txBody>
      </p:sp>
      <p:sp>
        <p:nvSpPr>
          <p:cNvPr id="4" name="Tijdelijke aanduiding voor datum 3">
            <a:extLst>
              <a:ext uri="{FF2B5EF4-FFF2-40B4-BE49-F238E27FC236}">
                <a16:creationId xmlns:a16="http://schemas.microsoft.com/office/drawing/2014/main" id="{71C9D00C-409E-458E-B6EE-89E2E3178D71}"/>
              </a:ext>
            </a:extLst>
          </p:cNvPr>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pPr>
              <a:defRPr/>
            </a:pPr>
            <a:fld id="{ABC7D859-EFCC-452F-8E6C-E432F7D011DD}" type="datetime1">
              <a:rPr lang="nl-NL"/>
              <a:pPr>
                <a:defRPr/>
              </a:pPr>
              <a:t>01-12-2021</a:t>
            </a:fld>
            <a:endParaRPr lang="nl-NL"/>
          </a:p>
        </p:txBody>
      </p:sp>
      <p:sp>
        <p:nvSpPr>
          <p:cNvPr id="5" name="Tijdelijke aanduiding voor voettekst 4">
            <a:extLst>
              <a:ext uri="{FF2B5EF4-FFF2-40B4-BE49-F238E27FC236}">
                <a16:creationId xmlns:a16="http://schemas.microsoft.com/office/drawing/2014/main" id="{977AB658-CBC9-48FD-B07E-4E0675BC6735}"/>
              </a:ext>
            </a:extLst>
          </p:cNvPr>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pPr>
              <a:defRPr/>
            </a:pPr>
            <a:r>
              <a:rPr lang="nl-NL"/>
              <a:t>Halle 2021</a:t>
            </a:r>
          </a:p>
        </p:txBody>
      </p:sp>
      <p:sp>
        <p:nvSpPr>
          <p:cNvPr id="6" name="Tijdelijke aanduiding voor dianummer 5">
            <a:extLst>
              <a:ext uri="{FF2B5EF4-FFF2-40B4-BE49-F238E27FC236}">
                <a16:creationId xmlns:a16="http://schemas.microsoft.com/office/drawing/2014/main" id="{49DF0366-0407-4DBE-BFB4-0E4DBB68C865}"/>
              </a:ext>
            </a:extLst>
          </p:cNvPr>
          <p:cNvSpPr>
            <a:spLocks noGrp="1"/>
          </p:cNvSpPr>
          <p:nvPr>
            <p:ph type="sldNum" sz="quarter" idx="4"/>
          </p:nvPr>
        </p:nvSpPr>
        <p:spPr>
          <a:xfrm>
            <a:off x="6457950" y="6356350"/>
            <a:ext cx="2057400" cy="365125"/>
          </a:xfrm>
          <a:prstGeom prst="rect">
            <a:avLst/>
          </a:prstGeom>
        </p:spPr>
        <p:txBody>
          <a:bodyPr vert="horz" wrap="square" lIns="91440" tIns="45720" rIns="91440" bIns="45720" numCol="1" anchor="ctr" anchorCtr="0" compatLnSpc="1">
            <a:prstTxWarp prst="textNoShape">
              <a:avLst/>
            </a:prstTxWarp>
          </a:bodyPr>
          <a:lstStyle>
            <a:lvl1pPr algn="r">
              <a:defRPr sz="900">
                <a:solidFill>
                  <a:srgbClr val="898989"/>
                </a:solidFill>
              </a:defRPr>
            </a:lvl1pPr>
          </a:lstStyle>
          <a:p>
            <a:pPr>
              <a:defRPr/>
            </a:pPr>
            <a:fld id="{070141DE-79E6-469D-899F-451F24C8E933}" type="slidenum">
              <a:rPr lang="nl-NL" altLang="nl-NL"/>
              <a:pPr>
                <a:defRPr/>
              </a:pPr>
              <a:t>‹#›</a:t>
            </a:fld>
            <a:endParaRPr lang="nl-NL" altLang="nl-NL"/>
          </a:p>
        </p:txBody>
      </p:sp>
    </p:spTree>
    <p:extLst>
      <p:ext uri="{BB962C8B-B14F-4D97-AF65-F5344CB8AC3E}">
        <p14:creationId xmlns:p14="http://schemas.microsoft.com/office/powerpoint/2010/main" val="1287588607"/>
      </p:ext>
    </p:extLst>
  </p:cSld>
  <p:clrMap bg1="lt1" tx1="dk1" bg2="lt2" tx2="dk2" accent1="accent1" accent2="accent2" accent3="accent3" accent4="accent4" accent5="accent5" accent6="accent6" hlink="hlink" folHlink="folHlink"/>
  <p:sldLayoutIdLst>
    <p:sldLayoutId id="2147508404" r:id="rId1"/>
    <p:sldLayoutId id="2147508405" r:id="rId2"/>
    <p:sldLayoutId id="2147508406" r:id="rId3"/>
    <p:sldLayoutId id="2147508407" r:id="rId4"/>
    <p:sldLayoutId id="2147508408" r:id="rId5"/>
    <p:sldLayoutId id="2147508409" r:id="rId6"/>
    <p:sldLayoutId id="2147508410" r:id="rId7"/>
    <p:sldLayoutId id="2147508411" r:id="rId8"/>
    <p:sldLayoutId id="2147508412" r:id="rId9"/>
    <p:sldLayoutId id="2147508413" r:id="rId10"/>
    <p:sldLayoutId id="2147508414" r:id="rId11"/>
  </p:sldLayoutIdLst>
  <p:hf hdr="0"/>
  <p:txStyles>
    <p:titleStyle>
      <a:lvl1pPr algn="l" defTabSz="685800" rtl="0" eaLnBrk="0" fontAlgn="base" hangingPunct="0">
        <a:lnSpc>
          <a:spcPct val="90000"/>
        </a:lnSpc>
        <a:spcBef>
          <a:spcPct val="0"/>
        </a:spcBef>
        <a:spcAft>
          <a:spcPct val="0"/>
        </a:spcAft>
        <a:defRPr sz="3300" kern="1200">
          <a:solidFill>
            <a:schemeClr val="tx1"/>
          </a:solidFill>
          <a:latin typeface="+mj-lt"/>
          <a:ea typeface="+mj-ea"/>
          <a:cs typeface="+mj-cs"/>
        </a:defRPr>
      </a:lvl1pPr>
      <a:lvl2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defRPr>
      </a:lvl2pPr>
      <a:lvl3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defRPr>
      </a:lvl3pPr>
      <a:lvl4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defRPr>
      </a:lvl4pPr>
      <a:lvl5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defRPr>
      </a:lvl5pPr>
      <a:lvl6pPr marL="457200" algn="l" defTabSz="685800" rtl="0" fontAlgn="base">
        <a:lnSpc>
          <a:spcPct val="90000"/>
        </a:lnSpc>
        <a:spcBef>
          <a:spcPct val="0"/>
        </a:spcBef>
        <a:spcAft>
          <a:spcPct val="0"/>
        </a:spcAft>
        <a:defRPr sz="3300">
          <a:solidFill>
            <a:schemeClr val="tx1"/>
          </a:solidFill>
          <a:latin typeface="Calibri Light" panose="020F0302020204030204" pitchFamily="34" charset="0"/>
        </a:defRPr>
      </a:lvl6pPr>
      <a:lvl7pPr marL="914400" algn="l" defTabSz="685800" rtl="0" fontAlgn="base">
        <a:lnSpc>
          <a:spcPct val="90000"/>
        </a:lnSpc>
        <a:spcBef>
          <a:spcPct val="0"/>
        </a:spcBef>
        <a:spcAft>
          <a:spcPct val="0"/>
        </a:spcAft>
        <a:defRPr sz="3300">
          <a:solidFill>
            <a:schemeClr val="tx1"/>
          </a:solidFill>
          <a:latin typeface="Calibri Light" panose="020F0302020204030204" pitchFamily="34" charset="0"/>
        </a:defRPr>
      </a:lvl7pPr>
      <a:lvl8pPr marL="1371600" algn="l" defTabSz="685800" rtl="0" fontAlgn="base">
        <a:lnSpc>
          <a:spcPct val="90000"/>
        </a:lnSpc>
        <a:spcBef>
          <a:spcPct val="0"/>
        </a:spcBef>
        <a:spcAft>
          <a:spcPct val="0"/>
        </a:spcAft>
        <a:defRPr sz="3300">
          <a:solidFill>
            <a:schemeClr val="tx1"/>
          </a:solidFill>
          <a:latin typeface="Calibri Light" panose="020F0302020204030204" pitchFamily="34" charset="0"/>
        </a:defRPr>
      </a:lvl8pPr>
      <a:lvl9pPr marL="1828800" algn="l" defTabSz="685800" rtl="0" fontAlgn="base">
        <a:lnSpc>
          <a:spcPct val="90000"/>
        </a:lnSpc>
        <a:spcBef>
          <a:spcPct val="0"/>
        </a:spcBef>
        <a:spcAft>
          <a:spcPct val="0"/>
        </a:spcAft>
        <a:defRPr sz="3300">
          <a:solidFill>
            <a:schemeClr val="tx1"/>
          </a:solidFill>
          <a:latin typeface="Calibri Light" panose="020F0302020204030204" pitchFamily="34" charset="0"/>
        </a:defRPr>
      </a:lvl9pPr>
    </p:titleStyle>
    <p:bodyStyle>
      <a:lvl1pPr marL="171450" indent="-171450" algn="l" defTabSz="685800" rtl="0" eaLnBrk="0" fontAlgn="base" hangingPunct="0">
        <a:lnSpc>
          <a:spcPct val="90000"/>
        </a:lnSpc>
        <a:spcBef>
          <a:spcPts val="750"/>
        </a:spcBef>
        <a:spcAft>
          <a:spcPct val="0"/>
        </a:spcAft>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0" fontAlgn="base" hangingPunct="0">
        <a:lnSpc>
          <a:spcPct val="90000"/>
        </a:lnSpc>
        <a:spcBef>
          <a:spcPts val="375"/>
        </a:spcBef>
        <a:spcAft>
          <a:spcPct val="0"/>
        </a:spcAft>
        <a:buFont typeface="Arial" panose="020B0604020202020204" pitchFamily="34" charset="0"/>
        <a:buChar char="•"/>
        <a:defRPr kern="1200">
          <a:solidFill>
            <a:schemeClr val="tx1"/>
          </a:solidFill>
          <a:latin typeface="+mn-lt"/>
          <a:ea typeface="+mn-ea"/>
          <a:cs typeface="+mn-cs"/>
        </a:defRPr>
      </a:lvl2pPr>
      <a:lvl3pPr marL="857250" indent="-171450" algn="l" defTabSz="685800" rtl="0" eaLnBrk="0" fontAlgn="base" hangingPunct="0">
        <a:lnSpc>
          <a:spcPct val="90000"/>
        </a:lnSpc>
        <a:spcBef>
          <a:spcPts val="375"/>
        </a:spcBef>
        <a:spcAft>
          <a:spcPct val="0"/>
        </a:spcAft>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0" fontAlgn="base" hangingPunct="0">
        <a:lnSpc>
          <a:spcPct val="90000"/>
        </a:lnSpc>
        <a:spcBef>
          <a:spcPts val="375"/>
        </a:spcBef>
        <a:spcAft>
          <a:spcPct val="0"/>
        </a:spcAft>
        <a:buFont typeface="Arial" panose="020B0604020202020204" pitchFamily="34" charset="0"/>
        <a:buChar char="•"/>
        <a:defRPr sz="1300" kern="1200">
          <a:solidFill>
            <a:schemeClr val="tx1"/>
          </a:solidFill>
          <a:latin typeface="+mn-lt"/>
          <a:ea typeface="+mn-ea"/>
          <a:cs typeface="+mn-cs"/>
        </a:defRPr>
      </a:lvl4pPr>
      <a:lvl5pPr marL="1543050" indent="-171450" algn="l" defTabSz="685800" rtl="0" eaLnBrk="0" fontAlgn="base" hangingPunct="0">
        <a:lnSpc>
          <a:spcPct val="90000"/>
        </a:lnSpc>
        <a:spcBef>
          <a:spcPts val="375"/>
        </a:spcBef>
        <a:spcAft>
          <a:spcPct val="0"/>
        </a:spcAft>
        <a:buFont typeface="Arial" panose="020B0604020202020204" pitchFamily="34" charset="0"/>
        <a:buChar char="•"/>
        <a:defRPr sz="13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nl-NL"/>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blipFill dpi="0" rotWithShape="0">
          <a:blip r:embed="rId21"/>
          <a:srcRect/>
          <a:stretch>
            <a:fillRect/>
          </a:stretch>
        </a:blipFill>
        <a:effectLst/>
      </p:bgPr>
    </p:bg>
    <p:spTree>
      <p:nvGrpSpPr>
        <p:cNvPr id="1" name=""/>
        <p:cNvGrpSpPr/>
        <p:nvPr/>
      </p:nvGrpSpPr>
      <p:grpSpPr>
        <a:xfrm>
          <a:off x="0" y="0"/>
          <a:ext cx="0" cy="0"/>
          <a:chOff x="0" y="0"/>
          <a:chExt cx="0" cy="0"/>
        </a:xfrm>
      </p:grpSpPr>
      <p:sp>
        <p:nvSpPr>
          <p:cNvPr id="14" name="Rechthoek 13">
            <a:extLst>
              <a:ext uri="{FF2B5EF4-FFF2-40B4-BE49-F238E27FC236}">
                <a16:creationId xmlns:a16="http://schemas.microsoft.com/office/drawing/2014/main" id="{4557E08E-41A5-4FD7-B607-ED3E66A66994}"/>
              </a:ext>
            </a:extLst>
          </p:cNvPr>
          <p:cNvSpPr/>
          <p:nvPr/>
        </p:nvSpPr>
        <p:spPr bwMode="auto">
          <a:xfrm>
            <a:off x="8002588" y="6578600"/>
            <a:ext cx="1141412" cy="287338"/>
          </a:xfrm>
          <a:prstGeom prst="rect">
            <a:avLst/>
          </a:prstGeom>
          <a:solidFill>
            <a:schemeClr val="accent3"/>
          </a:solidFill>
          <a:ln w="9525" cap="flat" cmpd="sng" algn="ctr">
            <a:noFill/>
            <a:prstDash val="solid"/>
            <a:round/>
            <a:headEnd type="none" w="med" len="med"/>
            <a:tailEnd type="none" w="med" len="med"/>
          </a:ln>
          <a:effectLst/>
        </p:spPr>
        <p:txBody>
          <a:bodyPr/>
          <a:lstStyle/>
          <a:p>
            <a:pPr>
              <a:defRPr/>
            </a:pPr>
            <a:endParaRPr lang="nl-NL" sz="2400">
              <a:latin typeface="Times" charset="0"/>
              <a:ea typeface="ＭＳ Ｐゴシック" charset="0"/>
            </a:endParaRPr>
          </a:p>
        </p:txBody>
      </p:sp>
      <p:sp>
        <p:nvSpPr>
          <p:cNvPr id="13315" name="Rechthoek 12">
            <a:extLst>
              <a:ext uri="{FF2B5EF4-FFF2-40B4-BE49-F238E27FC236}">
                <a16:creationId xmlns:a16="http://schemas.microsoft.com/office/drawing/2014/main" id="{6F28EC48-48E7-430A-BCE9-0A3B1B53E61C}"/>
              </a:ext>
            </a:extLst>
          </p:cNvPr>
          <p:cNvSpPr>
            <a:spLocks noChangeArrowheads="1"/>
          </p:cNvSpPr>
          <p:nvPr/>
        </p:nvSpPr>
        <p:spPr bwMode="auto">
          <a:xfrm>
            <a:off x="1143000" y="6578600"/>
            <a:ext cx="6859588" cy="287338"/>
          </a:xfrm>
          <a:prstGeom prst="rect">
            <a:avLst/>
          </a:prstGeom>
          <a:solidFill>
            <a:schemeClr val="accent1"/>
          </a:solidFill>
          <a:ln>
            <a:noFill/>
          </a:ln>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defRPr/>
            </a:pPr>
            <a:endParaRPr lang="nl-NL" altLang="nl-NL" sz="2400">
              <a:latin typeface="Times" panose="02020603050405020304" pitchFamily="18" charset="0"/>
              <a:ea typeface="MS PGothic" panose="020B0600070205080204" pitchFamily="34" charset="-128"/>
            </a:endParaRPr>
          </a:p>
        </p:txBody>
      </p:sp>
      <p:sp>
        <p:nvSpPr>
          <p:cNvPr id="13316" name="Rechthoek 1">
            <a:extLst>
              <a:ext uri="{FF2B5EF4-FFF2-40B4-BE49-F238E27FC236}">
                <a16:creationId xmlns:a16="http://schemas.microsoft.com/office/drawing/2014/main" id="{553C6C12-FA4F-4BCE-B16B-112357F0F9EB}"/>
              </a:ext>
            </a:extLst>
          </p:cNvPr>
          <p:cNvSpPr>
            <a:spLocks noChangeArrowheads="1"/>
          </p:cNvSpPr>
          <p:nvPr/>
        </p:nvSpPr>
        <p:spPr bwMode="auto">
          <a:xfrm>
            <a:off x="0" y="6578600"/>
            <a:ext cx="1143000" cy="287338"/>
          </a:xfrm>
          <a:prstGeom prst="rect">
            <a:avLst/>
          </a:prstGeom>
          <a:solidFill>
            <a:schemeClr val="tx2"/>
          </a:solidFill>
          <a:ln>
            <a:noFill/>
          </a:ln>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defRPr/>
            </a:pPr>
            <a:endParaRPr lang="nl-NL" altLang="nl-NL" sz="2400">
              <a:latin typeface="Times" panose="02020603050405020304" pitchFamily="18" charset="0"/>
              <a:ea typeface="MS PGothic" panose="020B0600070205080204" pitchFamily="34" charset="-128"/>
            </a:endParaRPr>
          </a:p>
        </p:txBody>
      </p:sp>
      <p:sp>
        <p:nvSpPr>
          <p:cNvPr id="1028" name="Rectangle 4">
            <a:extLst>
              <a:ext uri="{FF2B5EF4-FFF2-40B4-BE49-F238E27FC236}">
                <a16:creationId xmlns:a16="http://schemas.microsoft.com/office/drawing/2014/main" id="{A9B43B66-D2C2-4E48-80B4-AE88D5EF9349}"/>
              </a:ext>
            </a:extLst>
          </p:cNvPr>
          <p:cNvSpPr>
            <a:spLocks noGrp="1" noChangeArrowheads="1"/>
          </p:cNvSpPr>
          <p:nvPr>
            <p:ph type="dt" sz="half" idx="2"/>
          </p:nvPr>
        </p:nvSpPr>
        <p:spPr bwMode="auto">
          <a:xfrm>
            <a:off x="8002588" y="6553200"/>
            <a:ext cx="855662" cy="304800"/>
          </a:xfrm>
          <a:prstGeom prst="rect">
            <a:avLst/>
          </a:prstGeom>
          <a:noFill/>
          <a:ln>
            <a:noFill/>
          </a:ln>
          <a:effectLst/>
        </p:spPr>
        <p:txBody>
          <a:bodyPr vert="horz" wrap="square" lIns="0" tIns="0" rIns="0" bIns="0" numCol="1" anchor="ctr" anchorCtr="0" compatLnSpc="1">
            <a:prstTxWarp prst="textNoShape">
              <a:avLst/>
            </a:prstTxWarp>
          </a:bodyPr>
          <a:lstStyle>
            <a:lvl1pPr algn="r">
              <a:defRPr sz="1200" b="0" i="0" kern="800" cap="none" spc="0">
                <a:solidFill>
                  <a:schemeClr val="tx1"/>
                </a:solidFill>
                <a:latin typeface="+mn-lt"/>
                <a:cs typeface="Arial" panose="020B0604020202020204" pitchFamily="34" charset="0"/>
              </a:defRPr>
            </a:lvl1pPr>
          </a:lstStyle>
          <a:p>
            <a:pPr>
              <a:defRPr/>
            </a:pPr>
            <a:fld id="{5E4499D0-6752-405D-A7BC-1BD6CBBA24FD}" type="datetime1">
              <a:rPr lang="nl-NL"/>
              <a:pPr>
                <a:defRPr/>
              </a:pPr>
              <a:t>01-12-2021</a:t>
            </a:fld>
            <a:endParaRPr lang="en-GB" dirty="0"/>
          </a:p>
        </p:txBody>
      </p:sp>
      <p:sp>
        <p:nvSpPr>
          <p:cNvPr id="1029" name="Rectangle 5">
            <a:extLst>
              <a:ext uri="{FF2B5EF4-FFF2-40B4-BE49-F238E27FC236}">
                <a16:creationId xmlns:a16="http://schemas.microsoft.com/office/drawing/2014/main" id="{48590603-D24C-4DC3-B2B6-7DFD99BFB43B}"/>
              </a:ext>
            </a:extLst>
          </p:cNvPr>
          <p:cNvSpPr>
            <a:spLocks noGrp="1" noChangeArrowheads="1"/>
          </p:cNvSpPr>
          <p:nvPr>
            <p:ph type="ftr" sz="quarter" idx="3"/>
          </p:nvPr>
        </p:nvSpPr>
        <p:spPr bwMode="auto">
          <a:xfrm>
            <a:off x="1346200" y="6553200"/>
            <a:ext cx="5514975" cy="304800"/>
          </a:xfrm>
          <a:prstGeom prst="rect">
            <a:avLst/>
          </a:prstGeom>
          <a:noFill/>
          <a:ln>
            <a:noFill/>
          </a:ln>
          <a:effectLst/>
        </p:spPr>
        <p:txBody>
          <a:bodyPr vert="horz" wrap="square" lIns="0" tIns="0" rIns="0" bIns="0" numCol="1" anchor="ctr" anchorCtr="0" compatLnSpc="1">
            <a:prstTxWarp prst="textNoShape">
              <a:avLst/>
            </a:prstTxWarp>
          </a:bodyPr>
          <a:lstStyle>
            <a:lvl1pPr>
              <a:defRPr sz="1200" b="0" i="0" u="none" kern="800" cap="none" spc="0">
                <a:solidFill>
                  <a:schemeClr val="tx1"/>
                </a:solidFill>
                <a:latin typeface="+mn-lt"/>
                <a:cs typeface="Arial" panose="020B0604020202020204" pitchFamily="34" charset="0"/>
              </a:defRPr>
            </a:lvl1pPr>
          </a:lstStyle>
          <a:p>
            <a:pPr>
              <a:defRPr/>
            </a:pPr>
            <a:r>
              <a:rPr lang="en-GB"/>
              <a:t>Halle 2021</a:t>
            </a:r>
          </a:p>
        </p:txBody>
      </p:sp>
      <p:sp>
        <p:nvSpPr>
          <p:cNvPr id="1030" name="Rectangle 6">
            <a:extLst>
              <a:ext uri="{FF2B5EF4-FFF2-40B4-BE49-F238E27FC236}">
                <a16:creationId xmlns:a16="http://schemas.microsoft.com/office/drawing/2014/main" id="{2D9C6676-3A4A-4766-9AD7-851334CD7411}"/>
              </a:ext>
            </a:extLst>
          </p:cNvPr>
          <p:cNvSpPr>
            <a:spLocks noGrp="1" noChangeArrowheads="1"/>
          </p:cNvSpPr>
          <p:nvPr>
            <p:ph type="sldNum" sz="quarter" idx="4"/>
          </p:nvPr>
        </p:nvSpPr>
        <p:spPr bwMode="auto">
          <a:xfrm>
            <a:off x="566738" y="6553200"/>
            <a:ext cx="512762" cy="304800"/>
          </a:xfrm>
          <a:prstGeom prst="rect">
            <a:avLst/>
          </a:prstGeom>
          <a:noFill/>
          <a:ln>
            <a:noFill/>
          </a:ln>
          <a:effectLst/>
        </p:spPr>
        <p:txBody>
          <a:bodyPr vert="horz" wrap="square" lIns="0" tIns="0" rIns="0" bIns="0" numCol="1" anchor="ctr" anchorCtr="0" compatLnSpc="1">
            <a:prstTxWarp prst="textNoShape">
              <a:avLst/>
            </a:prstTxWarp>
          </a:bodyPr>
          <a:lstStyle>
            <a:lvl1pPr>
              <a:defRPr sz="1200">
                <a:latin typeface="Calibri" panose="020F0502020204030204" pitchFamily="34" charset="0"/>
              </a:defRPr>
            </a:lvl1pPr>
          </a:lstStyle>
          <a:p>
            <a:pPr>
              <a:defRPr/>
            </a:pPr>
            <a:fld id="{BC1B08F3-3954-4F7D-BCD9-953445FF9A99}" type="slidenum">
              <a:rPr lang="en-GB" altLang="nl-NL"/>
              <a:pPr>
                <a:defRPr/>
              </a:pPr>
              <a:t>‹#›</a:t>
            </a:fld>
            <a:endParaRPr lang="en-GB" altLang="nl-NL"/>
          </a:p>
        </p:txBody>
      </p:sp>
      <p:sp>
        <p:nvSpPr>
          <p:cNvPr id="16392" name="Rectangle 2">
            <a:extLst>
              <a:ext uri="{FF2B5EF4-FFF2-40B4-BE49-F238E27FC236}">
                <a16:creationId xmlns:a16="http://schemas.microsoft.com/office/drawing/2014/main" id="{FD735CFE-8DE7-4D5F-A76E-619A093F1235}"/>
              </a:ext>
            </a:extLst>
          </p:cNvPr>
          <p:cNvSpPr>
            <a:spLocks noGrp="1" noChangeArrowheads="1"/>
          </p:cNvSpPr>
          <p:nvPr>
            <p:ph type="title"/>
          </p:nvPr>
        </p:nvSpPr>
        <p:spPr bwMode="auto">
          <a:xfrm>
            <a:off x="566738" y="0"/>
            <a:ext cx="6610350" cy="1138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72000" numCol="1" anchor="b" anchorCtr="0" compatLnSpc="1">
            <a:prstTxWarp prst="textNoShape">
              <a:avLst/>
            </a:prstTxWarp>
          </a:bodyPr>
          <a:lstStyle/>
          <a:p>
            <a:pPr lvl="0"/>
            <a:r>
              <a:rPr lang="nl-NL" altLang="nl-NL"/>
              <a:t>Titelstijl van model bewerken</a:t>
            </a:r>
            <a:endParaRPr lang="en-GB" altLang="nl-NL"/>
          </a:p>
        </p:txBody>
      </p:sp>
      <p:sp>
        <p:nvSpPr>
          <p:cNvPr id="16393" name="Rectangle 3">
            <a:extLst>
              <a:ext uri="{FF2B5EF4-FFF2-40B4-BE49-F238E27FC236}">
                <a16:creationId xmlns:a16="http://schemas.microsoft.com/office/drawing/2014/main" id="{7469675C-69AE-4125-B937-82C05DDE29BB}"/>
              </a:ext>
            </a:extLst>
          </p:cNvPr>
          <p:cNvSpPr>
            <a:spLocks noGrp="1" noChangeArrowheads="1"/>
          </p:cNvSpPr>
          <p:nvPr>
            <p:ph type="body" idx="1"/>
          </p:nvPr>
        </p:nvSpPr>
        <p:spPr bwMode="auto">
          <a:xfrm>
            <a:off x="566738" y="1354138"/>
            <a:ext cx="8291512" cy="4981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nl-NL" altLang="nl-NL"/>
              <a:t>Klik om de tekststijl van het model te bewerken</a:t>
            </a:r>
          </a:p>
          <a:p>
            <a:pPr lvl="1"/>
            <a:r>
              <a:rPr lang="nl-NL" altLang="nl-NL"/>
              <a:t>Tweede niveau</a:t>
            </a:r>
          </a:p>
          <a:p>
            <a:pPr lvl="2"/>
            <a:r>
              <a:rPr lang="nl-NL" altLang="nl-NL"/>
              <a:t>Derde niveau</a:t>
            </a:r>
          </a:p>
          <a:p>
            <a:pPr lvl="3"/>
            <a:r>
              <a:rPr lang="nl-NL" altLang="nl-NL"/>
              <a:t>Vierde niveau</a:t>
            </a:r>
          </a:p>
          <a:p>
            <a:pPr lvl="4"/>
            <a:r>
              <a:rPr lang="nl-NL" altLang="nl-NL"/>
              <a:t>Vijfde niveau</a:t>
            </a:r>
            <a:endParaRPr lang="en-GB" altLang="nl-NL"/>
          </a:p>
        </p:txBody>
      </p:sp>
      <p:sp>
        <p:nvSpPr>
          <p:cNvPr id="13322" name="Rechthoek 11">
            <a:extLst>
              <a:ext uri="{FF2B5EF4-FFF2-40B4-BE49-F238E27FC236}">
                <a16:creationId xmlns:a16="http://schemas.microsoft.com/office/drawing/2014/main" id="{38DD9B8C-89ED-46C7-BD33-1B2C1D8B1431}"/>
              </a:ext>
            </a:extLst>
          </p:cNvPr>
          <p:cNvSpPr>
            <a:spLocks noChangeArrowheads="1"/>
          </p:cNvSpPr>
          <p:nvPr/>
        </p:nvSpPr>
        <p:spPr bwMode="auto">
          <a:xfrm>
            <a:off x="6861175" y="6578600"/>
            <a:ext cx="1141413" cy="287338"/>
          </a:xfrm>
          <a:prstGeom prst="rect">
            <a:avLst/>
          </a:prstGeom>
          <a:solidFill>
            <a:schemeClr val="accent2"/>
          </a:solidFill>
          <a:ln>
            <a:noFill/>
          </a:ln>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defRPr/>
            </a:pPr>
            <a:endParaRPr lang="nl-NL" altLang="nl-NL" sz="2400">
              <a:latin typeface="Times" panose="02020603050405020304" pitchFamily="18" charset="0"/>
              <a:ea typeface="MS PGothic" panose="020B0600070205080204" pitchFamily="34" charset="-128"/>
            </a:endParaRPr>
          </a:p>
        </p:txBody>
      </p:sp>
    </p:spTree>
    <p:extLst>
      <p:ext uri="{BB962C8B-B14F-4D97-AF65-F5344CB8AC3E}">
        <p14:creationId xmlns:p14="http://schemas.microsoft.com/office/powerpoint/2010/main" val="1620898219"/>
      </p:ext>
    </p:extLst>
  </p:cSld>
  <p:clrMap bg1="dk2" tx1="lt1" bg2="dk1" tx2="lt2" accent1="accent1" accent2="accent2" accent3="accent3" accent4="accent4" accent5="accent5" accent6="accent6" hlink="hlink" folHlink="folHlink"/>
  <p:sldLayoutIdLst>
    <p:sldLayoutId id="2147508416" r:id="rId1"/>
    <p:sldLayoutId id="2147508417" r:id="rId2"/>
    <p:sldLayoutId id="2147508418" r:id="rId3"/>
    <p:sldLayoutId id="2147508419" r:id="rId4"/>
    <p:sldLayoutId id="2147508420" r:id="rId5"/>
    <p:sldLayoutId id="2147508421" r:id="rId6"/>
    <p:sldLayoutId id="2147508422" r:id="rId7"/>
    <p:sldLayoutId id="2147508423" r:id="rId8"/>
    <p:sldLayoutId id="2147508424" r:id="rId9"/>
    <p:sldLayoutId id="2147508425" r:id="rId10"/>
    <p:sldLayoutId id="2147508426" r:id="rId11"/>
    <p:sldLayoutId id="2147508427" r:id="rId12"/>
    <p:sldLayoutId id="2147508428" r:id="rId13"/>
    <p:sldLayoutId id="2147508429" r:id="rId14"/>
    <p:sldLayoutId id="2147508430" r:id="rId15"/>
    <p:sldLayoutId id="2147508431" r:id="rId16"/>
    <p:sldLayoutId id="2147508432" r:id="rId17"/>
    <p:sldLayoutId id="2147508433" r:id="rId18"/>
    <p:sldLayoutId id="2147508434" r:id="rId19"/>
  </p:sldLayoutIdLst>
  <p:hf hdr="0"/>
  <p:txStyles>
    <p:titleStyle>
      <a:lvl1pPr algn="l" rtl="0" eaLnBrk="0" fontAlgn="base" hangingPunct="0">
        <a:lnSpc>
          <a:spcPct val="96000"/>
        </a:lnSpc>
        <a:spcBef>
          <a:spcPct val="0"/>
        </a:spcBef>
        <a:spcAft>
          <a:spcPct val="0"/>
        </a:spcAft>
        <a:defRPr sz="2400" b="1">
          <a:solidFill>
            <a:schemeClr val="tx1"/>
          </a:solidFill>
          <a:latin typeface="+mj-lt"/>
          <a:ea typeface="+mj-ea"/>
          <a:cs typeface="+mj-cs"/>
        </a:defRPr>
      </a:lvl1pPr>
      <a:lvl2pPr algn="l" rtl="0" eaLnBrk="0" fontAlgn="base" hangingPunct="0">
        <a:lnSpc>
          <a:spcPct val="96000"/>
        </a:lnSpc>
        <a:spcBef>
          <a:spcPct val="0"/>
        </a:spcBef>
        <a:spcAft>
          <a:spcPct val="0"/>
        </a:spcAft>
        <a:defRPr sz="2400" b="1">
          <a:solidFill>
            <a:schemeClr val="tx1"/>
          </a:solidFill>
          <a:latin typeface="Calibri" panose="020F0502020204030204" pitchFamily="34" charset="0"/>
          <a:ea typeface="ＭＳ Ｐゴシック" charset="0"/>
        </a:defRPr>
      </a:lvl2pPr>
      <a:lvl3pPr algn="l" rtl="0" eaLnBrk="0" fontAlgn="base" hangingPunct="0">
        <a:lnSpc>
          <a:spcPct val="96000"/>
        </a:lnSpc>
        <a:spcBef>
          <a:spcPct val="0"/>
        </a:spcBef>
        <a:spcAft>
          <a:spcPct val="0"/>
        </a:spcAft>
        <a:defRPr sz="2400" b="1">
          <a:solidFill>
            <a:schemeClr val="tx1"/>
          </a:solidFill>
          <a:latin typeface="Calibri" panose="020F0502020204030204" pitchFamily="34" charset="0"/>
          <a:ea typeface="ＭＳ Ｐゴシック" charset="0"/>
        </a:defRPr>
      </a:lvl3pPr>
      <a:lvl4pPr algn="l" rtl="0" eaLnBrk="0" fontAlgn="base" hangingPunct="0">
        <a:lnSpc>
          <a:spcPct val="96000"/>
        </a:lnSpc>
        <a:spcBef>
          <a:spcPct val="0"/>
        </a:spcBef>
        <a:spcAft>
          <a:spcPct val="0"/>
        </a:spcAft>
        <a:defRPr sz="2400" b="1">
          <a:solidFill>
            <a:schemeClr val="tx1"/>
          </a:solidFill>
          <a:latin typeface="Calibri" panose="020F0502020204030204" pitchFamily="34" charset="0"/>
          <a:ea typeface="ＭＳ Ｐゴシック" charset="0"/>
        </a:defRPr>
      </a:lvl4pPr>
      <a:lvl5pPr algn="l" rtl="0" eaLnBrk="0" fontAlgn="base" hangingPunct="0">
        <a:lnSpc>
          <a:spcPct val="96000"/>
        </a:lnSpc>
        <a:spcBef>
          <a:spcPct val="0"/>
        </a:spcBef>
        <a:spcAft>
          <a:spcPct val="0"/>
        </a:spcAft>
        <a:defRPr sz="2400" b="1">
          <a:solidFill>
            <a:schemeClr val="tx1"/>
          </a:solidFill>
          <a:latin typeface="Calibri" panose="020F0502020204030204" pitchFamily="34" charset="0"/>
          <a:ea typeface="ＭＳ Ｐゴシック" charset="0"/>
        </a:defRPr>
      </a:lvl5pPr>
      <a:lvl6pPr marL="457200" algn="l" rtl="0" eaLnBrk="1" fontAlgn="base" hangingPunct="1">
        <a:lnSpc>
          <a:spcPct val="96000"/>
        </a:lnSpc>
        <a:spcBef>
          <a:spcPct val="0"/>
        </a:spcBef>
        <a:spcAft>
          <a:spcPct val="0"/>
        </a:spcAft>
        <a:defRPr sz="2600" i="1">
          <a:solidFill>
            <a:schemeClr val="tx2"/>
          </a:solidFill>
          <a:latin typeface="Times" charset="0"/>
          <a:ea typeface="ＭＳ Ｐゴシック" charset="0"/>
        </a:defRPr>
      </a:lvl6pPr>
      <a:lvl7pPr marL="914400" algn="l" rtl="0" eaLnBrk="1" fontAlgn="base" hangingPunct="1">
        <a:lnSpc>
          <a:spcPct val="96000"/>
        </a:lnSpc>
        <a:spcBef>
          <a:spcPct val="0"/>
        </a:spcBef>
        <a:spcAft>
          <a:spcPct val="0"/>
        </a:spcAft>
        <a:defRPr sz="2600" i="1">
          <a:solidFill>
            <a:schemeClr val="tx2"/>
          </a:solidFill>
          <a:latin typeface="Times" charset="0"/>
          <a:ea typeface="ＭＳ Ｐゴシック" charset="0"/>
        </a:defRPr>
      </a:lvl7pPr>
      <a:lvl8pPr marL="1371600" algn="l" rtl="0" eaLnBrk="1" fontAlgn="base" hangingPunct="1">
        <a:lnSpc>
          <a:spcPct val="96000"/>
        </a:lnSpc>
        <a:spcBef>
          <a:spcPct val="0"/>
        </a:spcBef>
        <a:spcAft>
          <a:spcPct val="0"/>
        </a:spcAft>
        <a:defRPr sz="2600" i="1">
          <a:solidFill>
            <a:schemeClr val="tx2"/>
          </a:solidFill>
          <a:latin typeface="Times" charset="0"/>
          <a:ea typeface="ＭＳ Ｐゴシック" charset="0"/>
        </a:defRPr>
      </a:lvl8pPr>
      <a:lvl9pPr marL="1828800" algn="l" rtl="0" eaLnBrk="1" fontAlgn="base" hangingPunct="1">
        <a:lnSpc>
          <a:spcPct val="96000"/>
        </a:lnSpc>
        <a:spcBef>
          <a:spcPct val="0"/>
        </a:spcBef>
        <a:spcAft>
          <a:spcPct val="0"/>
        </a:spcAft>
        <a:defRPr sz="2600" i="1">
          <a:solidFill>
            <a:schemeClr val="tx2"/>
          </a:solidFill>
          <a:latin typeface="Times" charset="0"/>
          <a:ea typeface="ＭＳ Ｐゴシック" charset="0"/>
        </a:defRPr>
      </a:lvl9pPr>
    </p:titleStyle>
    <p:bodyStyle>
      <a:lvl1pPr marL="342900" indent="-342900" algn="l" rtl="0" eaLnBrk="0" fontAlgn="base" hangingPunct="0">
        <a:lnSpc>
          <a:spcPct val="120000"/>
        </a:lnSpc>
        <a:spcBef>
          <a:spcPct val="0"/>
        </a:spcBef>
        <a:spcAft>
          <a:spcPct val="0"/>
        </a:spcAft>
        <a:defRPr sz="2000">
          <a:solidFill>
            <a:srgbClr val="000000"/>
          </a:solidFill>
          <a:latin typeface="+mn-lt"/>
          <a:ea typeface="+mn-ea"/>
          <a:cs typeface="+mn-cs"/>
        </a:defRPr>
      </a:lvl1pPr>
      <a:lvl2pPr marL="742950" indent="-930275" algn="l" rtl="0" eaLnBrk="0" fontAlgn="base" hangingPunct="0">
        <a:lnSpc>
          <a:spcPct val="120000"/>
        </a:lnSpc>
        <a:spcBef>
          <a:spcPct val="20000"/>
        </a:spcBef>
        <a:spcAft>
          <a:spcPct val="0"/>
        </a:spcAft>
        <a:buFont typeface="Times" panose="02020603050405020304" pitchFamily="18" charset="0"/>
        <a:buChar char="•"/>
        <a:defRPr sz="2000">
          <a:solidFill>
            <a:srgbClr val="000000"/>
          </a:solidFill>
          <a:latin typeface="+mn-lt"/>
          <a:ea typeface="+mn-ea"/>
        </a:defRPr>
      </a:lvl2pPr>
      <a:lvl3pPr marL="358775" indent="-185738" algn="l" rtl="0"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mn-lt"/>
          <a:ea typeface="+mn-ea"/>
        </a:defRPr>
      </a:lvl3pPr>
      <a:lvl4pPr marL="719138" indent="-195263" algn="l" rtl="0"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mn-lt"/>
          <a:ea typeface="+mn-ea"/>
        </a:defRPr>
      </a:lvl4pPr>
      <a:lvl5pPr marL="1079500" indent="-192088" algn="l" rtl="0"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mn-lt"/>
          <a:ea typeface="+mn-ea"/>
        </a:defRPr>
      </a:lvl5pPr>
      <a:lvl6pPr marL="2366963" indent="-192088" algn="l" rtl="0" eaLnBrk="1" fontAlgn="base" hangingPunct="1">
        <a:lnSpc>
          <a:spcPct val="120000"/>
        </a:lnSpc>
        <a:spcBef>
          <a:spcPct val="20000"/>
        </a:spcBef>
        <a:spcAft>
          <a:spcPct val="0"/>
        </a:spcAft>
        <a:buFont typeface="Times" charset="0"/>
        <a:buChar char="•"/>
        <a:defRPr>
          <a:solidFill>
            <a:schemeClr val="bg2"/>
          </a:solidFill>
          <a:latin typeface="+mn-lt"/>
          <a:ea typeface="+mn-ea"/>
        </a:defRPr>
      </a:lvl6pPr>
      <a:lvl7pPr marL="2824163" indent="-192088" algn="l" rtl="0" eaLnBrk="1" fontAlgn="base" hangingPunct="1">
        <a:lnSpc>
          <a:spcPct val="120000"/>
        </a:lnSpc>
        <a:spcBef>
          <a:spcPct val="20000"/>
        </a:spcBef>
        <a:spcAft>
          <a:spcPct val="0"/>
        </a:spcAft>
        <a:buFont typeface="Times" charset="0"/>
        <a:buChar char="•"/>
        <a:defRPr>
          <a:solidFill>
            <a:schemeClr val="bg2"/>
          </a:solidFill>
          <a:latin typeface="+mn-lt"/>
          <a:ea typeface="+mn-ea"/>
        </a:defRPr>
      </a:lvl7pPr>
      <a:lvl8pPr marL="3281363" indent="-192088" algn="l" rtl="0" eaLnBrk="1" fontAlgn="base" hangingPunct="1">
        <a:lnSpc>
          <a:spcPct val="120000"/>
        </a:lnSpc>
        <a:spcBef>
          <a:spcPct val="20000"/>
        </a:spcBef>
        <a:spcAft>
          <a:spcPct val="0"/>
        </a:spcAft>
        <a:buFont typeface="Times" charset="0"/>
        <a:buChar char="•"/>
        <a:defRPr>
          <a:solidFill>
            <a:schemeClr val="bg2"/>
          </a:solidFill>
          <a:latin typeface="+mn-lt"/>
          <a:ea typeface="+mn-ea"/>
        </a:defRPr>
      </a:lvl8pPr>
      <a:lvl9pPr marL="3738563" indent="-192088" algn="l" rtl="0" eaLnBrk="1" fontAlgn="base" hangingPunct="1">
        <a:lnSpc>
          <a:spcPct val="120000"/>
        </a:lnSpc>
        <a:spcBef>
          <a:spcPct val="20000"/>
        </a:spcBef>
        <a:spcAft>
          <a:spcPct val="0"/>
        </a:spcAft>
        <a:buFont typeface="Times" charset="0"/>
        <a:buChar char="•"/>
        <a:defRPr>
          <a:solidFill>
            <a:schemeClr val="bg2"/>
          </a:solidFill>
          <a:latin typeface="+mn-lt"/>
          <a:ea typeface="+mn-ea"/>
        </a:defRPr>
      </a:lvl9pPr>
    </p:bodyStyle>
    <p:otherStyle>
      <a:defPPr>
        <a:defRPr lang="nl-NL"/>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blipFill dpi="0" rotWithShape="0">
          <a:blip r:embed="rId19"/>
          <a:srcRect/>
          <a:stretch>
            <a:fillRect/>
          </a:stretch>
        </a:blipFill>
        <a:effectLst/>
      </p:bgPr>
    </p:bg>
    <p:spTree>
      <p:nvGrpSpPr>
        <p:cNvPr id="1" name=""/>
        <p:cNvGrpSpPr/>
        <p:nvPr/>
      </p:nvGrpSpPr>
      <p:grpSpPr>
        <a:xfrm>
          <a:off x="0" y="0"/>
          <a:ext cx="0" cy="0"/>
          <a:chOff x="0" y="0"/>
          <a:chExt cx="0" cy="0"/>
        </a:xfrm>
      </p:grpSpPr>
      <p:sp>
        <p:nvSpPr>
          <p:cNvPr id="14" name="Rechthoek 13">
            <a:extLst>
              <a:ext uri="{FF2B5EF4-FFF2-40B4-BE49-F238E27FC236}">
                <a16:creationId xmlns:a16="http://schemas.microsoft.com/office/drawing/2014/main" id="{78BFF441-E659-4748-A777-821BE25C58F9}"/>
              </a:ext>
            </a:extLst>
          </p:cNvPr>
          <p:cNvSpPr/>
          <p:nvPr/>
        </p:nvSpPr>
        <p:spPr bwMode="auto">
          <a:xfrm>
            <a:off x="8002588" y="6578600"/>
            <a:ext cx="1141412" cy="287338"/>
          </a:xfrm>
          <a:prstGeom prst="rect">
            <a:avLst/>
          </a:prstGeom>
          <a:solidFill>
            <a:schemeClr val="accent3"/>
          </a:solidFill>
          <a:ln w="9525" cap="flat" cmpd="sng" algn="ctr">
            <a:noFill/>
            <a:prstDash val="solid"/>
            <a:round/>
            <a:headEnd type="none" w="med" len="med"/>
            <a:tailEnd type="none" w="med" len="med"/>
          </a:ln>
          <a:effectLst/>
        </p:spPr>
        <p:txBody>
          <a:bodyPr/>
          <a:lstStyle/>
          <a:p>
            <a:pPr>
              <a:defRPr/>
            </a:pPr>
            <a:endParaRPr lang="nl-NL" sz="2400">
              <a:latin typeface="Times" charset="0"/>
              <a:ea typeface="ＭＳ Ｐゴシック" charset="0"/>
            </a:endParaRPr>
          </a:p>
        </p:txBody>
      </p:sp>
      <p:sp>
        <p:nvSpPr>
          <p:cNvPr id="13315" name="Rechthoek 12">
            <a:extLst>
              <a:ext uri="{FF2B5EF4-FFF2-40B4-BE49-F238E27FC236}">
                <a16:creationId xmlns:a16="http://schemas.microsoft.com/office/drawing/2014/main" id="{E1958153-C0EB-4FCB-ACC0-2942FA052C11}"/>
              </a:ext>
            </a:extLst>
          </p:cNvPr>
          <p:cNvSpPr>
            <a:spLocks noChangeArrowheads="1"/>
          </p:cNvSpPr>
          <p:nvPr/>
        </p:nvSpPr>
        <p:spPr bwMode="auto">
          <a:xfrm>
            <a:off x="1143000" y="6578600"/>
            <a:ext cx="6859588" cy="287338"/>
          </a:xfrm>
          <a:prstGeom prst="rect">
            <a:avLst/>
          </a:prstGeom>
          <a:solidFill>
            <a:schemeClr val="accent1"/>
          </a:solidFill>
          <a:ln>
            <a:noFill/>
          </a:ln>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defRPr/>
            </a:pPr>
            <a:endParaRPr lang="nl-NL" altLang="nl-NL" sz="2400">
              <a:latin typeface="Times" panose="02020603050405020304" pitchFamily="18" charset="0"/>
              <a:ea typeface="MS PGothic" panose="020B0600070205080204" pitchFamily="34" charset="-128"/>
            </a:endParaRPr>
          </a:p>
        </p:txBody>
      </p:sp>
      <p:sp>
        <p:nvSpPr>
          <p:cNvPr id="13316" name="Rechthoek 1">
            <a:extLst>
              <a:ext uri="{FF2B5EF4-FFF2-40B4-BE49-F238E27FC236}">
                <a16:creationId xmlns:a16="http://schemas.microsoft.com/office/drawing/2014/main" id="{74474E0B-D1B6-46A5-A0BA-D4E596938FE7}"/>
              </a:ext>
            </a:extLst>
          </p:cNvPr>
          <p:cNvSpPr>
            <a:spLocks noChangeArrowheads="1"/>
          </p:cNvSpPr>
          <p:nvPr/>
        </p:nvSpPr>
        <p:spPr bwMode="auto">
          <a:xfrm>
            <a:off x="0" y="6578600"/>
            <a:ext cx="1143000" cy="287338"/>
          </a:xfrm>
          <a:prstGeom prst="rect">
            <a:avLst/>
          </a:prstGeom>
          <a:solidFill>
            <a:schemeClr val="tx2"/>
          </a:solidFill>
          <a:ln>
            <a:noFill/>
          </a:ln>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defRPr/>
            </a:pPr>
            <a:endParaRPr lang="nl-NL" altLang="nl-NL" sz="2400">
              <a:latin typeface="Times" panose="02020603050405020304" pitchFamily="18" charset="0"/>
              <a:ea typeface="MS PGothic" panose="020B0600070205080204" pitchFamily="34" charset="-128"/>
            </a:endParaRPr>
          </a:p>
        </p:txBody>
      </p:sp>
      <p:sp>
        <p:nvSpPr>
          <p:cNvPr id="1028" name="Rectangle 4">
            <a:extLst>
              <a:ext uri="{FF2B5EF4-FFF2-40B4-BE49-F238E27FC236}">
                <a16:creationId xmlns:a16="http://schemas.microsoft.com/office/drawing/2014/main" id="{C2F29C7D-B826-4DEC-99E9-9CB056873488}"/>
              </a:ext>
            </a:extLst>
          </p:cNvPr>
          <p:cNvSpPr>
            <a:spLocks noGrp="1" noChangeArrowheads="1"/>
          </p:cNvSpPr>
          <p:nvPr>
            <p:ph type="dt" sz="half" idx="2"/>
          </p:nvPr>
        </p:nvSpPr>
        <p:spPr bwMode="auto">
          <a:xfrm>
            <a:off x="8002588" y="6553200"/>
            <a:ext cx="855662" cy="304800"/>
          </a:xfrm>
          <a:prstGeom prst="rect">
            <a:avLst/>
          </a:prstGeom>
          <a:noFill/>
          <a:ln>
            <a:noFill/>
          </a:ln>
          <a:effectLst/>
        </p:spPr>
        <p:txBody>
          <a:bodyPr vert="horz" wrap="square" lIns="0" tIns="0" rIns="0" bIns="0" numCol="1" anchor="ctr" anchorCtr="0" compatLnSpc="1">
            <a:prstTxWarp prst="textNoShape">
              <a:avLst/>
            </a:prstTxWarp>
          </a:bodyPr>
          <a:lstStyle>
            <a:lvl1pPr algn="r">
              <a:defRPr sz="1200" b="0" i="0" kern="800" cap="none" spc="0">
                <a:solidFill>
                  <a:schemeClr val="tx1"/>
                </a:solidFill>
                <a:latin typeface="+mn-lt"/>
                <a:cs typeface="Arial" panose="020B0604020202020204" pitchFamily="34" charset="0"/>
              </a:defRPr>
            </a:lvl1pPr>
          </a:lstStyle>
          <a:p>
            <a:pPr>
              <a:defRPr/>
            </a:pPr>
            <a:fld id="{706C9648-0B14-46B7-93D0-E79B7B02B7D3}" type="datetime1">
              <a:rPr lang="nl-NL"/>
              <a:pPr>
                <a:defRPr/>
              </a:pPr>
              <a:t>01-12-2021</a:t>
            </a:fld>
            <a:endParaRPr lang="en-GB" dirty="0"/>
          </a:p>
        </p:txBody>
      </p:sp>
      <p:sp>
        <p:nvSpPr>
          <p:cNvPr id="1029" name="Rectangle 5">
            <a:extLst>
              <a:ext uri="{FF2B5EF4-FFF2-40B4-BE49-F238E27FC236}">
                <a16:creationId xmlns:a16="http://schemas.microsoft.com/office/drawing/2014/main" id="{38FB5B53-E57B-468F-8FF6-FA77E22B48A7}"/>
              </a:ext>
            </a:extLst>
          </p:cNvPr>
          <p:cNvSpPr>
            <a:spLocks noGrp="1" noChangeArrowheads="1"/>
          </p:cNvSpPr>
          <p:nvPr>
            <p:ph type="ftr" sz="quarter" idx="3"/>
          </p:nvPr>
        </p:nvSpPr>
        <p:spPr bwMode="auto">
          <a:xfrm>
            <a:off x="1346200" y="6553200"/>
            <a:ext cx="5514975" cy="304800"/>
          </a:xfrm>
          <a:prstGeom prst="rect">
            <a:avLst/>
          </a:prstGeom>
          <a:noFill/>
          <a:ln>
            <a:noFill/>
          </a:ln>
          <a:effectLst/>
        </p:spPr>
        <p:txBody>
          <a:bodyPr vert="horz" wrap="square" lIns="0" tIns="0" rIns="0" bIns="0" numCol="1" anchor="ctr" anchorCtr="0" compatLnSpc="1">
            <a:prstTxWarp prst="textNoShape">
              <a:avLst/>
            </a:prstTxWarp>
          </a:bodyPr>
          <a:lstStyle>
            <a:lvl1pPr>
              <a:defRPr sz="1200" b="0" i="0" u="none" kern="800" cap="none" spc="0">
                <a:solidFill>
                  <a:schemeClr val="tx1"/>
                </a:solidFill>
                <a:latin typeface="+mn-lt"/>
                <a:cs typeface="Arial" panose="020B0604020202020204" pitchFamily="34" charset="0"/>
              </a:defRPr>
            </a:lvl1pPr>
          </a:lstStyle>
          <a:p>
            <a:pPr>
              <a:defRPr/>
            </a:pPr>
            <a:r>
              <a:rPr lang="en-GB"/>
              <a:t>Halle 2021</a:t>
            </a:r>
          </a:p>
        </p:txBody>
      </p:sp>
      <p:sp>
        <p:nvSpPr>
          <p:cNvPr id="1030" name="Rectangle 6">
            <a:extLst>
              <a:ext uri="{FF2B5EF4-FFF2-40B4-BE49-F238E27FC236}">
                <a16:creationId xmlns:a16="http://schemas.microsoft.com/office/drawing/2014/main" id="{CB7CE389-8BD7-4202-938F-4BEC198246FE}"/>
              </a:ext>
            </a:extLst>
          </p:cNvPr>
          <p:cNvSpPr>
            <a:spLocks noGrp="1" noChangeArrowheads="1"/>
          </p:cNvSpPr>
          <p:nvPr>
            <p:ph type="sldNum" sz="quarter" idx="4"/>
          </p:nvPr>
        </p:nvSpPr>
        <p:spPr bwMode="auto">
          <a:xfrm>
            <a:off x="566738" y="6553200"/>
            <a:ext cx="512762" cy="304800"/>
          </a:xfrm>
          <a:prstGeom prst="rect">
            <a:avLst/>
          </a:prstGeom>
          <a:noFill/>
          <a:ln>
            <a:noFill/>
          </a:ln>
          <a:effectLst/>
        </p:spPr>
        <p:txBody>
          <a:bodyPr vert="horz" wrap="square" lIns="0" tIns="0" rIns="0" bIns="0" numCol="1" anchor="ctr" anchorCtr="0" compatLnSpc="1">
            <a:prstTxWarp prst="textNoShape">
              <a:avLst/>
            </a:prstTxWarp>
          </a:bodyPr>
          <a:lstStyle>
            <a:lvl1pPr>
              <a:defRPr sz="1200">
                <a:latin typeface="Calibri" panose="020F0502020204030204" pitchFamily="34" charset="0"/>
              </a:defRPr>
            </a:lvl1pPr>
          </a:lstStyle>
          <a:p>
            <a:pPr>
              <a:defRPr/>
            </a:pPr>
            <a:fld id="{897D96AA-FD32-4F2C-984C-78EBB4FAD72D}" type="slidenum">
              <a:rPr lang="en-GB" altLang="nl-NL"/>
              <a:pPr>
                <a:defRPr/>
              </a:pPr>
              <a:t>‹#›</a:t>
            </a:fld>
            <a:endParaRPr lang="en-GB" altLang="nl-NL"/>
          </a:p>
        </p:txBody>
      </p:sp>
      <p:sp>
        <p:nvSpPr>
          <p:cNvPr id="7176" name="Rectangle 2">
            <a:extLst>
              <a:ext uri="{FF2B5EF4-FFF2-40B4-BE49-F238E27FC236}">
                <a16:creationId xmlns:a16="http://schemas.microsoft.com/office/drawing/2014/main" id="{52D25468-F9B7-448C-8337-6622F0B02336}"/>
              </a:ext>
            </a:extLst>
          </p:cNvPr>
          <p:cNvSpPr>
            <a:spLocks noGrp="1" noChangeArrowheads="1"/>
          </p:cNvSpPr>
          <p:nvPr>
            <p:ph type="title"/>
          </p:nvPr>
        </p:nvSpPr>
        <p:spPr bwMode="auto">
          <a:xfrm>
            <a:off x="566738" y="0"/>
            <a:ext cx="6610350" cy="1138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72000" numCol="1" anchor="b" anchorCtr="0" compatLnSpc="1">
            <a:prstTxWarp prst="textNoShape">
              <a:avLst/>
            </a:prstTxWarp>
          </a:bodyPr>
          <a:lstStyle/>
          <a:p>
            <a:pPr lvl="0"/>
            <a:r>
              <a:rPr lang="nl-NL" altLang="nl-NL"/>
              <a:t>Titelstijl van model bewerken</a:t>
            </a:r>
            <a:endParaRPr lang="en-GB" altLang="nl-NL"/>
          </a:p>
        </p:txBody>
      </p:sp>
      <p:sp>
        <p:nvSpPr>
          <p:cNvPr id="7177" name="Rectangle 3">
            <a:extLst>
              <a:ext uri="{FF2B5EF4-FFF2-40B4-BE49-F238E27FC236}">
                <a16:creationId xmlns:a16="http://schemas.microsoft.com/office/drawing/2014/main" id="{E32CF3D1-51F6-4D82-9433-30E263824E7C}"/>
              </a:ext>
            </a:extLst>
          </p:cNvPr>
          <p:cNvSpPr>
            <a:spLocks noGrp="1" noChangeArrowheads="1"/>
          </p:cNvSpPr>
          <p:nvPr>
            <p:ph type="body" idx="1"/>
          </p:nvPr>
        </p:nvSpPr>
        <p:spPr bwMode="auto">
          <a:xfrm>
            <a:off x="566738" y="1354138"/>
            <a:ext cx="8291512" cy="4981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nl-NL" altLang="nl-NL"/>
              <a:t>Klik om de tekststijl van het model te bewerken</a:t>
            </a:r>
          </a:p>
          <a:p>
            <a:pPr lvl="1"/>
            <a:r>
              <a:rPr lang="nl-NL" altLang="nl-NL"/>
              <a:t>Tweede niveau</a:t>
            </a:r>
          </a:p>
          <a:p>
            <a:pPr lvl="2"/>
            <a:r>
              <a:rPr lang="nl-NL" altLang="nl-NL"/>
              <a:t>Derde niveau</a:t>
            </a:r>
          </a:p>
          <a:p>
            <a:pPr lvl="3"/>
            <a:r>
              <a:rPr lang="nl-NL" altLang="nl-NL"/>
              <a:t>Vierde niveau</a:t>
            </a:r>
          </a:p>
          <a:p>
            <a:pPr lvl="4"/>
            <a:r>
              <a:rPr lang="nl-NL" altLang="nl-NL"/>
              <a:t>Vijfde niveau</a:t>
            </a:r>
            <a:endParaRPr lang="en-GB" altLang="nl-NL"/>
          </a:p>
        </p:txBody>
      </p:sp>
      <p:sp>
        <p:nvSpPr>
          <p:cNvPr id="13322" name="Rechthoek 11">
            <a:extLst>
              <a:ext uri="{FF2B5EF4-FFF2-40B4-BE49-F238E27FC236}">
                <a16:creationId xmlns:a16="http://schemas.microsoft.com/office/drawing/2014/main" id="{76D8E9E3-822A-4FEF-AF74-16ED1941A254}"/>
              </a:ext>
            </a:extLst>
          </p:cNvPr>
          <p:cNvSpPr>
            <a:spLocks noChangeArrowheads="1"/>
          </p:cNvSpPr>
          <p:nvPr/>
        </p:nvSpPr>
        <p:spPr bwMode="auto">
          <a:xfrm>
            <a:off x="6861175" y="6578600"/>
            <a:ext cx="1141413" cy="287338"/>
          </a:xfrm>
          <a:prstGeom prst="rect">
            <a:avLst/>
          </a:prstGeom>
          <a:solidFill>
            <a:schemeClr val="accent2"/>
          </a:solidFill>
          <a:ln>
            <a:noFill/>
          </a:ln>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defRPr/>
            </a:pPr>
            <a:endParaRPr lang="nl-NL" altLang="nl-NL" sz="2400">
              <a:latin typeface="Times" panose="02020603050405020304" pitchFamily="18" charset="0"/>
              <a:ea typeface="MS PGothic" panose="020B0600070205080204" pitchFamily="34" charset="-128"/>
            </a:endParaRPr>
          </a:p>
        </p:txBody>
      </p:sp>
    </p:spTree>
    <p:extLst>
      <p:ext uri="{BB962C8B-B14F-4D97-AF65-F5344CB8AC3E}">
        <p14:creationId xmlns:p14="http://schemas.microsoft.com/office/powerpoint/2010/main" val="3258753183"/>
      </p:ext>
    </p:extLst>
  </p:cSld>
  <p:clrMap bg1="dk2" tx1="lt1" bg2="dk1" tx2="lt2" accent1="accent1" accent2="accent2" accent3="accent3" accent4="accent4" accent5="accent5" accent6="accent6" hlink="hlink" folHlink="folHlink"/>
  <p:sldLayoutIdLst>
    <p:sldLayoutId id="2147508436" r:id="rId1"/>
    <p:sldLayoutId id="2147508437" r:id="rId2"/>
    <p:sldLayoutId id="2147508438" r:id="rId3"/>
    <p:sldLayoutId id="2147508439" r:id="rId4"/>
    <p:sldLayoutId id="2147508440" r:id="rId5"/>
    <p:sldLayoutId id="2147508441" r:id="rId6"/>
    <p:sldLayoutId id="2147508442" r:id="rId7"/>
    <p:sldLayoutId id="2147508443" r:id="rId8"/>
    <p:sldLayoutId id="2147508444" r:id="rId9"/>
    <p:sldLayoutId id="2147508445" r:id="rId10"/>
    <p:sldLayoutId id="2147508446" r:id="rId11"/>
    <p:sldLayoutId id="2147508447" r:id="rId12"/>
    <p:sldLayoutId id="2147508448" r:id="rId13"/>
    <p:sldLayoutId id="2147508449" r:id="rId14"/>
    <p:sldLayoutId id="2147508450" r:id="rId15"/>
    <p:sldLayoutId id="2147508451" r:id="rId16"/>
    <p:sldLayoutId id="2147508452" r:id="rId17"/>
  </p:sldLayoutIdLst>
  <p:hf hdr="0"/>
  <p:txStyles>
    <p:titleStyle>
      <a:lvl1pPr algn="l" rtl="0" eaLnBrk="0" fontAlgn="base" hangingPunct="0">
        <a:lnSpc>
          <a:spcPct val="96000"/>
        </a:lnSpc>
        <a:spcBef>
          <a:spcPct val="0"/>
        </a:spcBef>
        <a:spcAft>
          <a:spcPct val="0"/>
        </a:spcAft>
        <a:defRPr sz="2400" b="1">
          <a:solidFill>
            <a:schemeClr val="tx1"/>
          </a:solidFill>
          <a:latin typeface="+mj-lt"/>
          <a:ea typeface="+mj-ea"/>
          <a:cs typeface="+mj-cs"/>
        </a:defRPr>
      </a:lvl1pPr>
      <a:lvl2pPr algn="l" rtl="0" eaLnBrk="0" fontAlgn="base" hangingPunct="0">
        <a:lnSpc>
          <a:spcPct val="96000"/>
        </a:lnSpc>
        <a:spcBef>
          <a:spcPct val="0"/>
        </a:spcBef>
        <a:spcAft>
          <a:spcPct val="0"/>
        </a:spcAft>
        <a:defRPr sz="2400" b="1">
          <a:solidFill>
            <a:schemeClr val="tx1"/>
          </a:solidFill>
          <a:latin typeface="Calibri" panose="020F0502020204030204" pitchFamily="34" charset="0"/>
          <a:ea typeface="ＭＳ Ｐゴシック" charset="0"/>
        </a:defRPr>
      </a:lvl2pPr>
      <a:lvl3pPr algn="l" rtl="0" eaLnBrk="0" fontAlgn="base" hangingPunct="0">
        <a:lnSpc>
          <a:spcPct val="96000"/>
        </a:lnSpc>
        <a:spcBef>
          <a:spcPct val="0"/>
        </a:spcBef>
        <a:spcAft>
          <a:spcPct val="0"/>
        </a:spcAft>
        <a:defRPr sz="2400" b="1">
          <a:solidFill>
            <a:schemeClr val="tx1"/>
          </a:solidFill>
          <a:latin typeface="Calibri" panose="020F0502020204030204" pitchFamily="34" charset="0"/>
          <a:ea typeface="ＭＳ Ｐゴシック" charset="0"/>
        </a:defRPr>
      </a:lvl3pPr>
      <a:lvl4pPr algn="l" rtl="0" eaLnBrk="0" fontAlgn="base" hangingPunct="0">
        <a:lnSpc>
          <a:spcPct val="96000"/>
        </a:lnSpc>
        <a:spcBef>
          <a:spcPct val="0"/>
        </a:spcBef>
        <a:spcAft>
          <a:spcPct val="0"/>
        </a:spcAft>
        <a:defRPr sz="2400" b="1">
          <a:solidFill>
            <a:schemeClr val="tx1"/>
          </a:solidFill>
          <a:latin typeface="Calibri" panose="020F0502020204030204" pitchFamily="34" charset="0"/>
          <a:ea typeface="ＭＳ Ｐゴシック" charset="0"/>
        </a:defRPr>
      </a:lvl4pPr>
      <a:lvl5pPr algn="l" rtl="0" eaLnBrk="0" fontAlgn="base" hangingPunct="0">
        <a:lnSpc>
          <a:spcPct val="96000"/>
        </a:lnSpc>
        <a:spcBef>
          <a:spcPct val="0"/>
        </a:spcBef>
        <a:spcAft>
          <a:spcPct val="0"/>
        </a:spcAft>
        <a:defRPr sz="2400" b="1">
          <a:solidFill>
            <a:schemeClr val="tx1"/>
          </a:solidFill>
          <a:latin typeface="Calibri" panose="020F0502020204030204" pitchFamily="34" charset="0"/>
          <a:ea typeface="ＭＳ Ｐゴシック" charset="0"/>
        </a:defRPr>
      </a:lvl5pPr>
      <a:lvl6pPr marL="457200" algn="l" rtl="0" eaLnBrk="1" fontAlgn="base" hangingPunct="1">
        <a:lnSpc>
          <a:spcPct val="96000"/>
        </a:lnSpc>
        <a:spcBef>
          <a:spcPct val="0"/>
        </a:spcBef>
        <a:spcAft>
          <a:spcPct val="0"/>
        </a:spcAft>
        <a:defRPr sz="2600" i="1">
          <a:solidFill>
            <a:schemeClr val="tx2"/>
          </a:solidFill>
          <a:latin typeface="Times" charset="0"/>
          <a:ea typeface="ＭＳ Ｐゴシック" charset="0"/>
        </a:defRPr>
      </a:lvl6pPr>
      <a:lvl7pPr marL="914400" algn="l" rtl="0" eaLnBrk="1" fontAlgn="base" hangingPunct="1">
        <a:lnSpc>
          <a:spcPct val="96000"/>
        </a:lnSpc>
        <a:spcBef>
          <a:spcPct val="0"/>
        </a:spcBef>
        <a:spcAft>
          <a:spcPct val="0"/>
        </a:spcAft>
        <a:defRPr sz="2600" i="1">
          <a:solidFill>
            <a:schemeClr val="tx2"/>
          </a:solidFill>
          <a:latin typeface="Times" charset="0"/>
          <a:ea typeface="ＭＳ Ｐゴシック" charset="0"/>
        </a:defRPr>
      </a:lvl7pPr>
      <a:lvl8pPr marL="1371600" algn="l" rtl="0" eaLnBrk="1" fontAlgn="base" hangingPunct="1">
        <a:lnSpc>
          <a:spcPct val="96000"/>
        </a:lnSpc>
        <a:spcBef>
          <a:spcPct val="0"/>
        </a:spcBef>
        <a:spcAft>
          <a:spcPct val="0"/>
        </a:spcAft>
        <a:defRPr sz="2600" i="1">
          <a:solidFill>
            <a:schemeClr val="tx2"/>
          </a:solidFill>
          <a:latin typeface="Times" charset="0"/>
          <a:ea typeface="ＭＳ Ｐゴシック" charset="0"/>
        </a:defRPr>
      </a:lvl8pPr>
      <a:lvl9pPr marL="1828800" algn="l" rtl="0" eaLnBrk="1" fontAlgn="base" hangingPunct="1">
        <a:lnSpc>
          <a:spcPct val="96000"/>
        </a:lnSpc>
        <a:spcBef>
          <a:spcPct val="0"/>
        </a:spcBef>
        <a:spcAft>
          <a:spcPct val="0"/>
        </a:spcAft>
        <a:defRPr sz="2600" i="1">
          <a:solidFill>
            <a:schemeClr val="tx2"/>
          </a:solidFill>
          <a:latin typeface="Times" charset="0"/>
          <a:ea typeface="ＭＳ Ｐゴシック" charset="0"/>
        </a:defRPr>
      </a:lvl9pPr>
    </p:titleStyle>
    <p:bodyStyle>
      <a:lvl1pPr marL="342900" indent="-342900" algn="l" rtl="0" eaLnBrk="0" fontAlgn="base" hangingPunct="0">
        <a:lnSpc>
          <a:spcPct val="120000"/>
        </a:lnSpc>
        <a:spcBef>
          <a:spcPct val="0"/>
        </a:spcBef>
        <a:spcAft>
          <a:spcPct val="0"/>
        </a:spcAft>
        <a:defRPr sz="2000">
          <a:solidFill>
            <a:srgbClr val="000000"/>
          </a:solidFill>
          <a:latin typeface="+mn-lt"/>
          <a:ea typeface="+mn-ea"/>
          <a:cs typeface="+mn-cs"/>
        </a:defRPr>
      </a:lvl1pPr>
      <a:lvl2pPr marL="742950" indent="-930275" algn="l" rtl="0" eaLnBrk="0" fontAlgn="base" hangingPunct="0">
        <a:lnSpc>
          <a:spcPct val="120000"/>
        </a:lnSpc>
        <a:spcBef>
          <a:spcPct val="20000"/>
        </a:spcBef>
        <a:spcAft>
          <a:spcPct val="0"/>
        </a:spcAft>
        <a:buFont typeface="Times" panose="02020603050405020304" pitchFamily="18" charset="0"/>
        <a:buChar char="•"/>
        <a:defRPr sz="2000">
          <a:solidFill>
            <a:srgbClr val="000000"/>
          </a:solidFill>
          <a:latin typeface="+mn-lt"/>
          <a:ea typeface="+mn-ea"/>
        </a:defRPr>
      </a:lvl2pPr>
      <a:lvl3pPr marL="358775" indent="-185738" algn="l" rtl="0"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mn-lt"/>
          <a:ea typeface="+mn-ea"/>
        </a:defRPr>
      </a:lvl3pPr>
      <a:lvl4pPr marL="719138" indent="-195263" algn="l" rtl="0"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mn-lt"/>
          <a:ea typeface="+mn-ea"/>
        </a:defRPr>
      </a:lvl4pPr>
      <a:lvl5pPr marL="1079500" indent="-192088" algn="l" rtl="0"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mn-lt"/>
          <a:ea typeface="+mn-ea"/>
        </a:defRPr>
      </a:lvl5pPr>
      <a:lvl6pPr marL="2366963" indent="-192088" algn="l" rtl="0" eaLnBrk="1" fontAlgn="base" hangingPunct="1">
        <a:lnSpc>
          <a:spcPct val="120000"/>
        </a:lnSpc>
        <a:spcBef>
          <a:spcPct val="20000"/>
        </a:spcBef>
        <a:spcAft>
          <a:spcPct val="0"/>
        </a:spcAft>
        <a:buFont typeface="Times" charset="0"/>
        <a:buChar char="•"/>
        <a:defRPr>
          <a:solidFill>
            <a:schemeClr val="bg2"/>
          </a:solidFill>
          <a:latin typeface="+mn-lt"/>
          <a:ea typeface="+mn-ea"/>
        </a:defRPr>
      </a:lvl6pPr>
      <a:lvl7pPr marL="2824163" indent="-192088" algn="l" rtl="0" eaLnBrk="1" fontAlgn="base" hangingPunct="1">
        <a:lnSpc>
          <a:spcPct val="120000"/>
        </a:lnSpc>
        <a:spcBef>
          <a:spcPct val="20000"/>
        </a:spcBef>
        <a:spcAft>
          <a:spcPct val="0"/>
        </a:spcAft>
        <a:buFont typeface="Times" charset="0"/>
        <a:buChar char="•"/>
        <a:defRPr>
          <a:solidFill>
            <a:schemeClr val="bg2"/>
          </a:solidFill>
          <a:latin typeface="+mn-lt"/>
          <a:ea typeface="+mn-ea"/>
        </a:defRPr>
      </a:lvl7pPr>
      <a:lvl8pPr marL="3281363" indent="-192088" algn="l" rtl="0" eaLnBrk="1" fontAlgn="base" hangingPunct="1">
        <a:lnSpc>
          <a:spcPct val="120000"/>
        </a:lnSpc>
        <a:spcBef>
          <a:spcPct val="20000"/>
        </a:spcBef>
        <a:spcAft>
          <a:spcPct val="0"/>
        </a:spcAft>
        <a:buFont typeface="Times" charset="0"/>
        <a:buChar char="•"/>
        <a:defRPr>
          <a:solidFill>
            <a:schemeClr val="bg2"/>
          </a:solidFill>
          <a:latin typeface="+mn-lt"/>
          <a:ea typeface="+mn-ea"/>
        </a:defRPr>
      </a:lvl8pPr>
      <a:lvl9pPr marL="3738563" indent="-192088" algn="l" rtl="0" eaLnBrk="1" fontAlgn="base" hangingPunct="1">
        <a:lnSpc>
          <a:spcPct val="120000"/>
        </a:lnSpc>
        <a:spcBef>
          <a:spcPct val="20000"/>
        </a:spcBef>
        <a:spcAft>
          <a:spcPct val="0"/>
        </a:spcAft>
        <a:buFont typeface="Times" charset="0"/>
        <a:buChar char="•"/>
        <a:defRPr>
          <a:solidFill>
            <a:schemeClr val="bg2"/>
          </a:solidFill>
          <a:latin typeface="+mn-lt"/>
          <a:ea typeface="+mn-ea"/>
        </a:defRPr>
      </a:lvl9pPr>
    </p:bodyStyle>
    <p:otherStyle>
      <a:defPPr>
        <a:defRPr lang="nl-NL"/>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blipFill dpi="0" rotWithShape="0">
          <a:blip r:embed="rId20"/>
          <a:srcRect/>
          <a:stretch>
            <a:fillRect/>
          </a:stretch>
        </a:blipFill>
        <a:effectLst/>
      </p:bgPr>
    </p:bg>
    <p:spTree>
      <p:nvGrpSpPr>
        <p:cNvPr id="1" name=""/>
        <p:cNvGrpSpPr/>
        <p:nvPr/>
      </p:nvGrpSpPr>
      <p:grpSpPr>
        <a:xfrm>
          <a:off x="0" y="0"/>
          <a:ext cx="0" cy="0"/>
          <a:chOff x="0" y="0"/>
          <a:chExt cx="0" cy="0"/>
        </a:xfrm>
      </p:grpSpPr>
      <p:sp>
        <p:nvSpPr>
          <p:cNvPr id="14" name="Rechthoek 13">
            <a:extLst>
              <a:ext uri="{FF2B5EF4-FFF2-40B4-BE49-F238E27FC236}">
                <a16:creationId xmlns:a16="http://schemas.microsoft.com/office/drawing/2014/main" id="{AD5C2F15-858F-43D8-8F17-A6FF8F9A26EC}"/>
              </a:ext>
            </a:extLst>
          </p:cNvPr>
          <p:cNvSpPr/>
          <p:nvPr/>
        </p:nvSpPr>
        <p:spPr bwMode="auto">
          <a:xfrm>
            <a:off x="8002588" y="6578600"/>
            <a:ext cx="1141412" cy="287338"/>
          </a:xfrm>
          <a:prstGeom prst="rect">
            <a:avLst/>
          </a:prstGeom>
          <a:solidFill>
            <a:schemeClr val="accent3"/>
          </a:solidFill>
          <a:ln w="9525" cap="flat" cmpd="sng" algn="ctr">
            <a:noFill/>
            <a:prstDash val="solid"/>
            <a:round/>
            <a:headEnd type="none" w="med" len="med"/>
            <a:tailEnd type="none" w="med" len="med"/>
          </a:ln>
          <a:effectLst/>
        </p:spPr>
        <p:txBody>
          <a:bodyPr/>
          <a:lstStyle/>
          <a:p>
            <a:pPr>
              <a:defRPr/>
            </a:pPr>
            <a:endParaRPr lang="nl-NL" sz="2400">
              <a:solidFill>
                <a:srgbClr val="FFFFFF"/>
              </a:solidFill>
              <a:latin typeface="Times" charset="0"/>
              <a:ea typeface="ＭＳ Ｐゴシック" charset="0"/>
            </a:endParaRPr>
          </a:p>
        </p:txBody>
      </p:sp>
      <p:sp>
        <p:nvSpPr>
          <p:cNvPr id="13315" name="Rechthoek 12">
            <a:extLst>
              <a:ext uri="{FF2B5EF4-FFF2-40B4-BE49-F238E27FC236}">
                <a16:creationId xmlns:a16="http://schemas.microsoft.com/office/drawing/2014/main" id="{7678D1C7-789E-4D0B-A169-0FBB83457EB8}"/>
              </a:ext>
            </a:extLst>
          </p:cNvPr>
          <p:cNvSpPr>
            <a:spLocks noChangeArrowheads="1"/>
          </p:cNvSpPr>
          <p:nvPr/>
        </p:nvSpPr>
        <p:spPr bwMode="auto">
          <a:xfrm>
            <a:off x="1143000" y="6578600"/>
            <a:ext cx="6859588" cy="287338"/>
          </a:xfrm>
          <a:prstGeom prst="rect">
            <a:avLst/>
          </a:prstGeom>
          <a:solidFill>
            <a:schemeClr val="accent1"/>
          </a:solidFill>
          <a:ln>
            <a:noFill/>
          </a:ln>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defRPr/>
            </a:pPr>
            <a:endParaRPr lang="nl-NL" altLang="nl-NL" sz="2400">
              <a:solidFill>
                <a:srgbClr val="FFFFFF"/>
              </a:solidFill>
              <a:latin typeface="Times" panose="02020603050405020304" pitchFamily="18" charset="0"/>
              <a:ea typeface="MS PGothic" panose="020B0600070205080204" pitchFamily="34" charset="-128"/>
            </a:endParaRPr>
          </a:p>
        </p:txBody>
      </p:sp>
      <p:sp>
        <p:nvSpPr>
          <p:cNvPr id="13316" name="Rechthoek 1">
            <a:extLst>
              <a:ext uri="{FF2B5EF4-FFF2-40B4-BE49-F238E27FC236}">
                <a16:creationId xmlns:a16="http://schemas.microsoft.com/office/drawing/2014/main" id="{12DB6DC0-192A-47E4-A83C-ABA0A99C9AEB}"/>
              </a:ext>
            </a:extLst>
          </p:cNvPr>
          <p:cNvSpPr>
            <a:spLocks noChangeArrowheads="1"/>
          </p:cNvSpPr>
          <p:nvPr/>
        </p:nvSpPr>
        <p:spPr bwMode="auto">
          <a:xfrm>
            <a:off x="0" y="6578600"/>
            <a:ext cx="1143000" cy="287338"/>
          </a:xfrm>
          <a:prstGeom prst="rect">
            <a:avLst/>
          </a:prstGeom>
          <a:solidFill>
            <a:schemeClr val="tx2"/>
          </a:solidFill>
          <a:ln>
            <a:noFill/>
          </a:ln>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defRPr/>
            </a:pPr>
            <a:endParaRPr lang="nl-NL" altLang="nl-NL" sz="2400">
              <a:solidFill>
                <a:srgbClr val="FFFFFF"/>
              </a:solidFill>
              <a:latin typeface="Times" panose="02020603050405020304" pitchFamily="18" charset="0"/>
              <a:ea typeface="MS PGothic" panose="020B0600070205080204" pitchFamily="34" charset="-128"/>
            </a:endParaRPr>
          </a:p>
        </p:txBody>
      </p:sp>
      <p:sp>
        <p:nvSpPr>
          <p:cNvPr id="1028" name="Rectangle 4">
            <a:extLst>
              <a:ext uri="{FF2B5EF4-FFF2-40B4-BE49-F238E27FC236}">
                <a16:creationId xmlns:a16="http://schemas.microsoft.com/office/drawing/2014/main" id="{4CEC6A8E-5B1E-4D16-BEB3-8D392A1EAFA4}"/>
              </a:ext>
            </a:extLst>
          </p:cNvPr>
          <p:cNvSpPr>
            <a:spLocks noGrp="1" noChangeArrowheads="1"/>
          </p:cNvSpPr>
          <p:nvPr>
            <p:ph type="dt" sz="half" idx="2"/>
          </p:nvPr>
        </p:nvSpPr>
        <p:spPr bwMode="auto">
          <a:xfrm>
            <a:off x="8002588" y="6553200"/>
            <a:ext cx="855662" cy="304800"/>
          </a:xfrm>
          <a:prstGeom prst="rect">
            <a:avLst/>
          </a:prstGeom>
          <a:noFill/>
          <a:ln>
            <a:noFill/>
          </a:ln>
          <a:effectLst/>
        </p:spPr>
        <p:txBody>
          <a:bodyPr vert="horz" wrap="square" lIns="0" tIns="0" rIns="0" bIns="0" numCol="1" anchor="ctr" anchorCtr="0" compatLnSpc="1">
            <a:prstTxWarp prst="textNoShape">
              <a:avLst/>
            </a:prstTxWarp>
          </a:bodyPr>
          <a:lstStyle>
            <a:lvl1pPr algn="r">
              <a:defRPr sz="1200" b="0" i="0" kern="800" cap="none" spc="0">
                <a:solidFill>
                  <a:srgbClr val="FFFFFF"/>
                </a:solidFill>
                <a:latin typeface="+mn-lt"/>
                <a:cs typeface="Arial" panose="020B0604020202020204" pitchFamily="34" charset="0"/>
              </a:defRPr>
            </a:lvl1pPr>
          </a:lstStyle>
          <a:p>
            <a:pPr>
              <a:defRPr/>
            </a:pPr>
            <a:fld id="{7CA586D1-2652-46C5-ACA5-48F00D700B48}" type="datetime1">
              <a:rPr lang="nl-NL"/>
              <a:pPr>
                <a:defRPr/>
              </a:pPr>
              <a:t>01-12-2021</a:t>
            </a:fld>
            <a:endParaRPr lang="en-GB" dirty="0"/>
          </a:p>
        </p:txBody>
      </p:sp>
      <p:sp>
        <p:nvSpPr>
          <p:cNvPr id="1029" name="Rectangle 5">
            <a:extLst>
              <a:ext uri="{FF2B5EF4-FFF2-40B4-BE49-F238E27FC236}">
                <a16:creationId xmlns:a16="http://schemas.microsoft.com/office/drawing/2014/main" id="{AE193A4F-8B6F-47F1-A566-E9E5B4B73624}"/>
              </a:ext>
            </a:extLst>
          </p:cNvPr>
          <p:cNvSpPr>
            <a:spLocks noGrp="1" noChangeArrowheads="1"/>
          </p:cNvSpPr>
          <p:nvPr>
            <p:ph type="ftr" sz="quarter" idx="3"/>
          </p:nvPr>
        </p:nvSpPr>
        <p:spPr bwMode="auto">
          <a:xfrm>
            <a:off x="1346200" y="6553200"/>
            <a:ext cx="5514975" cy="304800"/>
          </a:xfrm>
          <a:prstGeom prst="rect">
            <a:avLst/>
          </a:prstGeom>
          <a:noFill/>
          <a:ln>
            <a:noFill/>
          </a:ln>
          <a:effectLst/>
        </p:spPr>
        <p:txBody>
          <a:bodyPr vert="horz" wrap="square" lIns="0" tIns="0" rIns="0" bIns="0" numCol="1" anchor="ctr" anchorCtr="0" compatLnSpc="1">
            <a:prstTxWarp prst="textNoShape">
              <a:avLst/>
            </a:prstTxWarp>
          </a:bodyPr>
          <a:lstStyle>
            <a:lvl1pPr>
              <a:defRPr sz="1200" b="0" i="0" u="none" kern="800" cap="none" spc="0">
                <a:solidFill>
                  <a:srgbClr val="FFFFFF"/>
                </a:solidFill>
                <a:latin typeface="+mn-lt"/>
                <a:cs typeface="Arial" panose="020B0604020202020204" pitchFamily="34" charset="0"/>
              </a:defRPr>
            </a:lvl1pPr>
          </a:lstStyle>
          <a:p>
            <a:pPr>
              <a:defRPr/>
            </a:pPr>
            <a:r>
              <a:rPr lang="en-GB"/>
              <a:t>Halle 2021</a:t>
            </a:r>
          </a:p>
        </p:txBody>
      </p:sp>
      <p:sp>
        <p:nvSpPr>
          <p:cNvPr id="1030" name="Rectangle 6">
            <a:extLst>
              <a:ext uri="{FF2B5EF4-FFF2-40B4-BE49-F238E27FC236}">
                <a16:creationId xmlns:a16="http://schemas.microsoft.com/office/drawing/2014/main" id="{E9F56FEC-BDC6-40D3-8E93-99AA4F634AA0}"/>
              </a:ext>
            </a:extLst>
          </p:cNvPr>
          <p:cNvSpPr>
            <a:spLocks noGrp="1" noChangeArrowheads="1"/>
          </p:cNvSpPr>
          <p:nvPr>
            <p:ph type="sldNum" sz="quarter" idx="4"/>
          </p:nvPr>
        </p:nvSpPr>
        <p:spPr bwMode="auto">
          <a:xfrm>
            <a:off x="566738" y="6553200"/>
            <a:ext cx="512762" cy="304800"/>
          </a:xfrm>
          <a:prstGeom prst="rect">
            <a:avLst/>
          </a:prstGeom>
          <a:noFill/>
          <a:ln>
            <a:noFill/>
          </a:ln>
          <a:effectLst/>
        </p:spPr>
        <p:txBody>
          <a:bodyPr vert="horz" wrap="square" lIns="0" tIns="0" rIns="0" bIns="0" numCol="1" anchor="ctr" anchorCtr="0" compatLnSpc="1">
            <a:prstTxWarp prst="textNoShape">
              <a:avLst/>
            </a:prstTxWarp>
          </a:bodyPr>
          <a:lstStyle>
            <a:lvl1pPr>
              <a:defRPr sz="1200">
                <a:solidFill>
                  <a:srgbClr val="FFFFFF"/>
                </a:solidFill>
                <a:latin typeface="Calibri" panose="020F0502020204030204" pitchFamily="34" charset="0"/>
              </a:defRPr>
            </a:lvl1pPr>
          </a:lstStyle>
          <a:p>
            <a:pPr>
              <a:defRPr/>
            </a:pPr>
            <a:fld id="{0168854A-8773-4C1A-ACF0-F1C77EA83861}" type="slidenum">
              <a:rPr lang="en-GB" altLang="nl-NL"/>
              <a:pPr>
                <a:defRPr/>
              </a:pPr>
              <a:t>‹#›</a:t>
            </a:fld>
            <a:endParaRPr lang="en-GB" altLang="nl-NL"/>
          </a:p>
        </p:txBody>
      </p:sp>
      <p:sp>
        <p:nvSpPr>
          <p:cNvPr id="13320" name="Rectangle 2">
            <a:extLst>
              <a:ext uri="{FF2B5EF4-FFF2-40B4-BE49-F238E27FC236}">
                <a16:creationId xmlns:a16="http://schemas.microsoft.com/office/drawing/2014/main" id="{D2B0EDE7-BFE1-4F91-AAEC-5503C09E190C}"/>
              </a:ext>
            </a:extLst>
          </p:cNvPr>
          <p:cNvSpPr>
            <a:spLocks noGrp="1" noChangeArrowheads="1"/>
          </p:cNvSpPr>
          <p:nvPr>
            <p:ph type="title"/>
          </p:nvPr>
        </p:nvSpPr>
        <p:spPr bwMode="auto">
          <a:xfrm>
            <a:off x="566738" y="0"/>
            <a:ext cx="6610350" cy="1138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72000" numCol="1" anchor="b" anchorCtr="0" compatLnSpc="1">
            <a:prstTxWarp prst="textNoShape">
              <a:avLst/>
            </a:prstTxWarp>
          </a:bodyPr>
          <a:lstStyle/>
          <a:p>
            <a:pPr lvl="0"/>
            <a:r>
              <a:rPr lang="nl-NL" altLang="nl-NL"/>
              <a:t>Titelstijl van model bewerken</a:t>
            </a:r>
            <a:endParaRPr lang="en-GB" altLang="nl-NL"/>
          </a:p>
        </p:txBody>
      </p:sp>
      <p:sp>
        <p:nvSpPr>
          <p:cNvPr id="13321" name="Rectangle 3">
            <a:extLst>
              <a:ext uri="{FF2B5EF4-FFF2-40B4-BE49-F238E27FC236}">
                <a16:creationId xmlns:a16="http://schemas.microsoft.com/office/drawing/2014/main" id="{2DAD6C91-92AA-418B-92A4-BFBD7F7E595D}"/>
              </a:ext>
            </a:extLst>
          </p:cNvPr>
          <p:cNvSpPr>
            <a:spLocks noGrp="1" noChangeArrowheads="1"/>
          </p:cNvSpPr>
          <p:nvPr>
            <p:ph type="body" idx="1"/>
          </p:nvPr>
        </p:nvSpPr>
        <p:spPr bwMode="auto">
          <a:xfrm>
            <a:off x="566738" y="1354138"/>
            <a:ext cx="8291512" cy="4981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nl-NL" altLang="nl-NL"/>
              <a:t>Klik om de tekststijl van het model te bewerken</a:t>
            </a:r>
          </a:p>
          <a:p>
            <a:pPr lvl="1"/>
            <a:r>
              <a:rPr lang="nl-NL" altLang="nl-NL"/>
              <a:t>Tweede niveau</a:t>
            </a:r>
          </a:p>
          <a:p>
            <a:pPr lvl="2"/>
            <a:r>
              <a:rPr lang="nl-NL" altLang="nl-NL"/>
              <a:t>Derde niveau</a:t>
            </a:r>
          </a:p>
          <a:p>
            <a:pPr lvl="3"/>
            <a:r>
              <a:rPr lang="nl-NL" altLang="nl-NL"/>
              <a:t>Vierde niveau</a:t>
            </a:r>
          </a:p>
          <a:p>
            <a:pPr lvl="4"/>
            <a:r>
              <a:rPr lang="nl-NL" altLang="nl-NL"/>
              <a:t>Vijfde niveau</a:t>
            </a:r>
            <a:endParaRPr lang="en-GB" altLang="nl-NL"/>
          </a:p>
        </p:txBody>
      </p:sp>
      <p:sp>
        <p:nvSpPr>
          <p:cNvPr id="13322" name="Rechthoek 11">
            <a:extLst>
              <a:ext uri="{FF2B5EF4-FFF2-40B4-BE49-F238E27FC236}">
                <a16:creationId xmlns:a16="http://schemas.microsoft.com/office/drawing/2014/main" id="{884D21B0-819A-4645-983D-8E157574E6D7}"/>
              </a:ext>
            </a:extLst>
          </p:cNvPr>
          <p:cNvSpPr>
            <a:spLocks noChangeArrowheads="1"/>
          </p:cNvSpPr>
          <p:nvPr/>
        </p:nvSpPr>
        <p:spPr bwMode="auto">
          <a:xfrm>
            <a:off x="6861175" y="6578600"/>
            <a:ext cx="1141413" cy="287338"/>
          </a:xfrm>
          <a:prstGeom prst="rect">
            <a:avLst/>
          </a:prstGeom>
          <a:solidFill>
            <a:schemeClr val="accent2"/>
          </a:solidFill>
          <a:ln>
            <a:noFill/>
          </a:ln>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defRPr/>
            </a:pPr>
            <a:endParaRPr lang="nl-NL" altLang="nl-NL" sz="2400">
              <a:solidFill>
                <a:srgbClr val="FFFFFF"/>
              </a:solidFill>
              <a:latin typeface="Times" panose="02020603050405020304" pitchFamily="18" charset="0"/>
              <a:ea typeface="MS PGothic" panose="020B0600070205080204" pitchFamily="34" charset="-128"/>
            </a:endParaRPr>
          </a:p>
        </p:txBody>
      </p:sp>
    </p:spTree>
    <p:extLst>
      <p:ext uri="{BB962C8B-B14F-4D97-AF65-F5344CB8AC3E}">
        <p14:creationId xmlns:p14="http://schemas.microsoft.com/office/powerpoint/2010/main" val="1799045448"/>
      </p:ext>
    </p:extLst>
  </p:cSld>
  <p:clrMap bg1="dk2" tx1="lt1" bg2="dk1" tx2="lt2" accent1="accent1" accent2="accent2" accent3="accent3" accent4="accent4" accent5="accent5" accent6="accent6" hlink="hlink" folHlink="folHlink"/>
  <p:sldLayoutIdLst>
    <p:sldLayoutId id="2147508454" r:id="rId1"/>
    <p:sldLayoutId id="2147508455" r:id="rId2"/>
    <p:sldLayoutId id="2147508456" r:id="rId3"/>
    <p:sldLayoutId id="2147508457" r:id="rId4"/>
    <p:sldLayoutId id="2147508458" r:id="rId5"/>
    <p:sldLayoutId id="2147508459" r:id="rId6"/>
    <p:sldLayoutId id="2147508460" r:id="rId7"/>
    <p:sldLayoutId id="2147508461" r:id="rId8"/>
    <p:sldLayoutId id="2147508462" r:id="rId9"/>
    <p:sldLayoutId id="2147508463" r:id="rId10"/>
    <p:sldLayoutId id="2147508464" r:id="rId11"/>
    <p:sldLayoutId id="2147508465" r:id="rId12"/>
    <p:sldLayoutId id="2147508466" r:id="rId13"/>
    <p:sldLayoutId id="2147508467" r:id="rId14"/>
    <p:sldLayoutId id="2147508468" r:id="rId15"/>
    <p:sldLayoutId id="2147508469" r:id="rId16"/>
    <p:sldLayoutId id="2147508470" r:id="rId17"/>
    <p:sldLayoutId id="2147508471" r:id="rId18"/>
  </p:sldLayoutIdLst>
  <p:hf hdr="0"/>
  <p:txStyles>
    <p:titleStyle>
      <a:lvl1pPr algn="l" rtl="0" eaLnBrk="0" fontAlgn="base" hangingPunct="0">
        <a:lnSpc>
          <a:spcPct val="96000"/>
        </a:lnSpc>
        <a:spcBef>
          <a:spcPct val="0"/>
        </a:spcBef>
        <a:spcAft>
          <a:spcPct val="0"/>
        </a:spcAft>
        <a:defRPr sz="2400" b="1">
          <a:solidFill>
            <a:schemeClr val="tx1"/>
          </a:solidFill>
          <a:latin typeface="+mj-lt"/>
          <a:ea typeface="+mj-ea"/>
          <a:cs typeface="+mj-cs"/>
        </a:defRPr>
      </a:lvl1pPr>
      <a:lvl2pPr algn="l" rtl="0" eaLnBrk="0" fontAlgn="base" hangingPunct="0">
        <a:lnSpc>
          <a:spcPct val="96000"/>
        </a:lnSpc>
        <a:spcBef>
          <a:spcPct val="0"/>
        </a:spcBef>
        <a:spcAft>
          <a:spcPct val="0"/>
        </a:spcAft>
        <a:defRPr sz="2400" b="1">
          <a:solidFill>
            <a:schemeClr val="tx1"/>
          </a:solidFill>
          <a:latin typeface="Calibri" panose="020F0502020204030204" pitchFamily="34" charset="0"/>
          <a:ea typeface="ＭＳ Ｐゴシック" charset="0"/>
        </a:defRPr>
      </a:lvl2pPr>
      <a:lvl3pPr algn="l" rtl="0" eaLnBrk="0" fontAlgn="base" hangingPunct="0">
        <a:lnSpc>
          <a:spcPct val="96000"/>
        </a:lnSpc>
        <a:spcBef>
          <a:spcPct val="0"/>
        </a:spcBef>
        <a:spcAft>
          <a:spcPct val="0"/>
        </a:spcAft>
        <a:defRPr sz="2400" b="1">
          <a:solidFill>
            <a:schemeClr val="tx1"/>
          </a:solidFill>
          <a:latin typeface="Calibri" panose="020F0502020204030204" pitchFamily="34" charset="0"/>
          <a:ea typeface="ＭＳ Ｐゴシック" charset="0"/>
        </a:defRPr>
      </a:lvl3pPr>
      <a:lvl4pPr algn="l" rtl="0" eaLnBrk="0" fontAlgn="base" hangingPunct="0">
        <a:lnSpc>
          <a:spcPct val="96000"/>
        </a:lnSpc>
        <a:spcBef>
          <a:spcPct val="0"/>
        </a:spcBef>
        <a:spcAft>
          <a:spcPct val="0"/>
        </a:spcAft>
        <a:defRPr sz="2400" b="1">
          <a:solidFill>
            <a:schemeClr val="tx1"/>
          </a:solidFill>
          <a:latin typeface="Calibri" panose="020F0502020204030204" pitchFamily="34" charset="0"/>
          <a:ea typeface="ＭＳ Ｐゴシック" charset="0"/>
        </a:defRPr>
      </a:lvl4pPr>
      <a:lvl5pPr algn="l" rtl="0" eaLnBrk="0" fontAlgn="base" hangingPunct="0">
        <a:lnSpc>
          <a:spcPct val="96000"/>
        </a:lnSpc>
        <a:spcBef>
          <a:spcPct val="0"/>
        </a:spcBef>
        <a:spcAft>
          <a:spcPct val="0"/>
        </a:spcAft>
        <a:defRPr sz="2400" b="1">
          <a:solidFill>
            <a:schemeClr val="tx1"/>
          </a:solidFill>
          <a:latin typeface="Calibri" panose="020F0502020204030204" pitchFamily="34" charset="0"/>
          <a:ea typeface="ＭＳ Ｐゴシック" charset="0"/>
        </a:defRPr>
      </a:lvl5pPr>
      <a:lvl6pPr marL="457200" algn="l" rtl="0" eaLnBrk="1" fontAlgn="base" hangingPunct="1">
        <a:lnSpc>
          <a:spcPct val="96000"/>
        </a:lnSpc>
        <a:spcBef>
          <a:spcPct val="0"/>
        </a:spcBef>
        <a:spcAft>
          <a:spcPct val="0"/>
        </a:spcAft>
        <a:defRPr sz="2600" i="1">
          <a:solidFill>
            <a:schemeClr val="tx2"/>
          </a:solidFill>
          <a:latin typeface="Times" charset="0"/>
          <a:ea typeface="ＭＳ Ｐゴシック" charset="0"/>
        </a:defRPr>
      </a:lvl6pPr>
      <a:lvl7pPr marL="914400" algn="l" rtl="0" eaLnBrk="1" fontAlgn="base" hangingPunct="1">
        <a:lnSpc>
          <a:spcPct val="96000"/>
        </a:lnSpc>
        <a:spcBef>
          <a:spcPct val="0"/>
        </a:spcBef>
        <a:spcAft>
          <a:spcPct val="0"/>
        </a:spcAft>
        <a:defRPr sz="2600" i="1">
          <a:solidFill>
            <a:schemeClr val="tx2"/>
          </a:solidFill>
          <a:latin typeface="Times" charset="0"/>
          <a:ea typeface="ＭＳ Ｐゴシック" charset="0"/>
        </a:defRPr>
      </a:lvl7pPr>
      <a:lvl8pPr marL="1371600" algn="l" rtl="0" eaLnBrk="1" fontAlgn="base" hangingPunct="1">
        <a:lnSpc>
          <a:spcPct val="96000"/>
        </a:lnSpc>
        <a:spcBef>
          <a:spcPct val="0"/>
        </a:spcBef>
        <a:spcAft>
          <a:spcPct val="0"/>
        </a:spcAft>
        <a:defRPr sz="2600" i="1">
          <a:solidFill>
            <a:schemeClr val="tx2"/>
          </a:solidFill>
          <a:latin typeface="Times" charset="0"/>
          <a:ea typeface="ＭＳ Ｐゴシック" charset="0"/>
        </a:defRPr>
      </a:lvl8pPr>
      <a:lvl9pPr marL="1828800" algn="l" rtl="0" eaLnBrk="1" fontAlgn="base" hangingPunct="1">
        <a:lnSpc>
          <a:spcPct val="96000"/>
        </a:lnSpc>
        <a:spcBef>
          <a:spcPct val="0"/>
        </a:spcBef>
        <a:spcAft>
          <a:spcPct val="0"/>
        </a:spcAft>
        <a:defRPr sz="2600" i="1">
          <a:solidFill>
            <a:schemeClr val="tx2"/>
          </a:solidFill>
          <a:latin typeface="Times" charset="0"/>
          <a:ea typeface="ＭＳ Ｐゴシック" charset="0"/>
        </a:defRPr>
      </a:lvl9pPr>
    </p:titleStyle>
    <p:bodyStyle>
      <a:lvl1pPr marL="342900" indent="-342900" algn="l" rtl="0" eaLnBrk="0" fontAlgn="base" hangingPunct="0">
        <a:lnSpc>
          <a:spcPct val="120000"/>
        </a:lnSpc>
        <a:spcBef>
          <a:spcPct val="0"/>
        </a:spcBef>
        <a:spcAft>
          <a:spcPct val="0"/>
        </a:spcAft>
        <a:defRPr sz="2000">
          <a:solidFill>
            <a:srgbClr val="000000"/>
          </a:solidFill>
          <a:latin typeface="+mn-lt"/>
          <a:ea typeface="+mn-ea"/>
          <a:cs typeface="+mn-cs"/>
        </a:defRPr>
      </a:lvl1pPr>
      <a:lvl2pPr marL="742950" indent="-930275" algn="l" rtl="0" eaLnBrk="0" fontAlgn="base" hangingPunct="0">
        <a:lnSpc>
          <a:spcPct val="120000"/>
        </a:lnSpc>
        <a:spcBef>
          <a:spcPct val="20000"/>
        </a:spcBef>
        <a:spcAft>
          <a:spcPct val="0"/>
        </a:spcAft>
        <a:buFont typeface="Times" panose="02020603050405020304" pitchFamily="18" charset="0"/>
        <a:buChar char="•"/>
        <a:defRPr sz="2000">
          <a:solidFill>
            <a:srgbClr val="000000"/>
          </a:solidFill>
          <a:latin typeface="+mn-lt"/>
          <a:ea typeface="+mn-ea"/>
        </a:defRPr>
      </a:lvl2pPr>
      <a:lvl3pPr marL="358775" indent="-185738" algn="l" rtl="0"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mn-lt"/>
          <a:ea typeface="+mn-ea"/>
        </a:defRPr>
      </a:lvl3pPr>
      <a:lvl4pPr marL="719138" indent="-195263" algn="l" rtl="0"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mn-lt"/>
          <a:ea typeface="+mn-ea"/>
        </a:defRPr>
      </a:lvl4pPr>
      <a:lvl5pPr marL="1079500" indent="-192088" algn="l" rtl="0"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mn-lt"/>
          <a:ea typeface="+mn-ea"/>
        </a:defRPr>
      </a:lvl5pPr>
      <a:lvl6pPr marL="2366963" indent="-192088" algn="l" rtl="0" eaLnBrk="1" fontAlgn="base" hangingPunct="1">
        <a:lnSpc>
          <a:spcPct val="120000"/>
        </a:lnSpc>
        <a:spcBef>
          <a:spcPct val="20000"/>
        </a:spcBef>
        <a:spcAft>
          <a:spcPct val="0"/>
        </a:spcAft>
        <a:buFont typeface="Times" charset="0"/>
        <a:buChar char="•"/>
        <a:defRPr>
          <a:solidFill>
            <a:schemeClr val="bg2"/>
          </a:solidFill>
          <a:latin typeface="+mn-lt"/>
          <a:ea typeface="+mn-ea"/>
        </a:defRPr>
      </a:lvl6pPr>
      <a:lvl7pPr marL="2824163" indent="-192088" algn="l" rtl="0" eaLnBrk="1" fontAlgn="base" hangingPunct="1">
        <a:lnSpc>
          <a:spcPct val="120000"/>
        </a:lnSpc>
        <a:spcBef>
          <a:spcPct val="20000"/>
        </a:spcBef>
        <a:spcAft>
          <a:spcPct val="0"/>
        </a:spcAft>
        <a:buFont typeface="Times" charset="0"/>
        <a:buChar char="•"/>
        <a:defRPr>
          <a:solidFill>
            <a:schemeClr val="bg2"/>
          </a:solidFill>
          <a:latin typeface="+mn-lt"/>
          <a:ea typeface="+mn-ea"/>
        </a:defRPr>
      </a:lvl7pPr>
      <a:lvl8pPr marL="3281363" indent="-192088" algn="l" rtl="0" eaLnBrk="1" fontAlgn="base" hangingPunct="1">
        <a:lnSpc>
          <a:spcPct val="120000"/>
        </a:lnSpc>
        <a:spcBef>
          <a:spcPct val="20000"/>
        </a:spcBef>
        <a:spcAft>
          <a:spcPct val="0"/>
        </a:spcAft>
        <a:buFont typeface="Times" charset="0"/>
        <a:buChar char="•"/>
        <a:defRPr>
          <a:solidFill>
            <a:schemeClr val="bg2"/>
          </a:solidFill>
          <a:latin typeface="+mn-lt"/>
          <a:ea typeface="+mn-ea"/>
        </a:defRPr>
      </a:lvl8pPr>
      <a:lvl9pPr marL="3738563" indent="-192088" algn="l" rtl="0" eaLnBrk="1" fontAlgn="base" hangingPunct="1">
        <a:lnSpc>
          <a:spcPct val="120000"/>
        </a:lnSpc>
        <a:spcBef>
          <a:spcPct val="20000"/>
        </a:spcBef>
        <a:spcAft>
          <a:spcPct val="0"/>
        </a:spcAft>
        <a:buFont typeface="Times" charset="0"/>
        <a:buChar char="•"/>
        <a:defRPr>
          <a:solidFill>
            <a:schemeClr val="bg2"/>
          </a:solidFill>
          <a:latin typeface="+mn-lt"/>
          <a:ea typeface="+mn-ea"/>
        </a:defRPr>
      </a:lvl9pPr>
    </p:bodyStyle>
    <p:otherStyle>
      <a:defPPr>
        <a:defRPr lang="nl-NL"/>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 name="Rechthoek 9">
            <a:extLst>
              <a:ext uri="{FF2B5EF4-FFF2-40B4-BE49-F238E27FC236}">
                <a16:creationId xmlns:a16="http://schemas.microsoft.com/office/drawing/2014/main" id="{E0F65C51-4472-4954-B281-D991F73DEA0F}"/>
              </a:ext>
            </a:extLst>
          </p:cNvPr>
          <p:cNvSpPr/>
          <p:nvPr/>
        </p:nvSpPr>
        <p:spPr bwMode="auto">
          <a:xfrm>
            <a:off x="8002588" y="6553200"/>
            <a:ext cx="1141412" cy="304800"/>
          </a:xfrm>
          <a:prstGeom prst="rect">
            <a:avLst/>
          </a:prstGeom>
          <a:solidFill>
            <a:schemeClr val="accent3"/>
          </a:solidFill>
          <a:ln w="9525" cap="flat" cmpd="sng" algn="ctr">
            <a:noFill/>
            <a:prstDash val="solid"/>
            <a:round/>
            <a:headEnd type="none" w="med" len="med"/>
            <a:tailEnd type="none" w="med" len="med"/>
          </a:ln>
          <a:effectLst/>
        </p:spPr>
        <p:txBody>
          <a:bodyPr/>
          <a:lstStyle/>
          <a:p>
            <a:pPr eaLnBrk="1" hangingPunct="1">
              <a:defRPr/>
            </a:pPr>
            <a:endParaRPr lang="nl-NL">
              <a:solidFill>
                <a:srgbClr val="FFFFFF"/>
              </a:solidFill>
            </a:endParaRPr>
          </a:p>
        </p:txBody>
      </p:sp>
      <p:sp>
        <p:nvSpPr>
          <p:cNvPr id="15363" name="Rechthoek 10">
            <a:extLst>
              <a:ext uri="{FF2B5EF4-FFF2-40B4-BE49-F238E27FC236}">
                <a16:creationId xmlns:a16="http://schemas.microsoft.com/office/drawing/2014/main" id="{54178A0A-E810-4F9D-B4B7-3D66AB33A8FE}"/>
              </a:ext>
            </a:extLst>
          </p:cNvPr>
          <p:cNvSpPr>
            <a:spLocks noChangeArrowheads="1"/>
          </p:cNvSpPr>
          <p:nvPr/>
        </p:nvSpPr>
        <p:spPr bwMode="auto">
          <a:xfrm>
            <a:off x="1143000" y="6553200"/>
            <a:ext cx="6859588" cy="304800"/>
          </a:xfrm>
          <a:prstGeom prst="rect">
            <a:avLst/>
          </a:prstGeom>
          <a:solidFill>
            <a:schemeClr val="accent1"/>
          </a:solidFill>
          <a:ln>
            <a:noFill/>
          </a:ln>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endParaRPr lang="nl-NL" altLang="nl-NL">
              <a:solidFill>
                <a:srgbClr val="FFFFFF"/>
              </a:solidFill>
            </a:endParaRPr>
          </a:p>
        </p:txBody>
      </p:sp>
      <p:sp>
        <p:nvSpPr>
          <p:cNvPr id="15364" name="Rechthoek 11">
            <a:extLst>
              <a:ext uri="{FF2B5EF4-FFF2-40B4-BE49-F238E27FC236}">
                <a16:creationId xmlns:a16="http://schemas.microsoft.com/office/drawing/2014/main" id="{F1AA42A1-D122-4BAF-A150-6E65D266CAA7}"/>
              </a:ext>
            </a:extLst>
          </p:cNvPr>
          <p:cNvSpPr>
            <a:spLocks noChangeArrowheads="1"/>
          </p:cNvSpPr>
          <p:nvPr/>
        </p:nvSpPr>
        <p:spPr bwMode="auto">
          <a:xfrm>
            <a:off x="0" y="6553200"/>
            <a:ext cx="1143000" cy="304800"/>
          </a:xfrm>
          <a:prstGeom prst="rect">
            <a:avLst/>
          </a:prstGeom>
          <a:solidFill>
            <a:schemeClr val="tx2"/>
          </a:solidFill>
          <a:ln>
            <a:noFill/>
          </a:ln>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endParaRPr lang="nl-NL" altLang="nl-NL">
              <a:solidFill>
                <a:srgbClr val="FFFFFF"/>
              </a:solidFill>
            </a:endParaRPr>
          </a:p>
        </p:txBody>
      </p:sp>
      <p:sp>
        <p:nvSpPr>
          <p:cNvPr id="15365" name="Rechthoek 12">
            <a:extLst>
              <a:ext uri="{FF2B5EF4-FFF2-40B4-BE49-F238E27FC236}">
                <a16:creationId xmlns:a16="http://schemas.microsoft.com/office/drawing/2014/main" id="{8878141A-1EB9-4F44-A3C6-45FEC458BF6B}"/>
              </a:ext>
            </a:extLst>
          </p:cNvPr>
          <p:cNvSpPr>
            <a:spLocks noChangeArrowheads="1"/>
          </p:cNvSpPr>
          <p:nvPr/>
        </p:nvSpPr>
        <p:spPr bwMode="auto">
          <a:xfrm>
            <a:off x="6861175" y="6553200"/>
            <a:ext cx="1141413" cy="304800"/>
          </a:xfrm>
          <a:prstGeom prst="rect">
            <a:avLst/>
          </a:prstGeom>
          <a:solidFill>
            <a:schemeClr val="accent2"/>
          </a:solidFill>
          <a:ln>
            <a:noFill/>
          </a:ln>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endParaRPr lang="nl-NL" altLang="nl-NL">
              <a:solidFill>
                <a:srgbClr val="FFFFFF"/>
              </a:solidFill>
            </a:endParaRPr>
          </a:p>
        </p:txBody>
      </p:sp>
      <p:pic>
        <p:nvPicPr>
          <p:cNvPr id="3078" name="Afbeelding 3" descr="bovenbalk PPT 2b.pdf">
            <a:extLst>
              <a:ext uri="{FF2B5EF4-FFF2-40B4-BE49-F238E27FC236}">
                <a16:creationId xmlns:a16="http://schemas.microsoft.com/office/drawing/2014/main" id="{F7230E55-A212-4E34-88A7-9DE1C6382CBD}"/>
              </a:ext>
            </a:extLst>
          </p:cNvPr>
          <p:cNvPicPr>
            <a:picLocks noChangeAspect="1"/>
          </p:cNvPicPr>
          <p:nvPr/>
        </p:nvPicPr>
        <p:blipFill>
          <a:blip r:embed="rId14">
            <a:extLst>
              <a:ext uri="{28A0092B-C50C-407E-A947-70E740481C1C}">
                <a14:useLocalDpi xmlns:a14="http://schemas.microsoft.com/office/drawing/2010/main"/>
              </a:ext>
            </a:extLst>
          </a:blip>
          <a:srcRect/>
          <a:stretch>
            <a:fillRect/>
          </a:stretch>
        </p:blipFill>
        <p:spPr bwMode="auto">
          <a:xfrm>
            <a:off x="0" y="0"/>
            <a:ext cx="9144000"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9" name="Rectangle 3">
            <a:extLst>
              <a:ext uri="{FF2B5EF4-FFF2-40B4-BE49-F238E27FC236}">
                <a16:creationId xmlns:a16="http://schemas.microsoft.com/office/drawing/2014/main" id="{E0D2A94C-C7ED-42DC-B166-4E34D5242954}"/>
              </a:ext>
            </a:extLst>
          </p:cNvPr>
          <p:cNvSpPr>
            <a:spLocks noGrp="1" noChangeArrowheads="1"/>
          </p:cNvSpPr>
          <p:nvPr>
            <p:ph type="body" idx="1"/>
          </p:nvPr>
        </p:nvSpPr>
        <p:spPr bwMode="auto">
          <a:xfrm>
            <a:off x="566738" y="1144588"/>
            <a:ext cx="8291512" cy="5113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nl-NL" altLang="nl-NL"/>
              <a:t>Klik om de tekststijl van het model te bewerken</a:t>
            </a:r>
          </a:p>
          <a:p>
            <a:pPr lvl="1"/>
            <a:r>
              <a:rPr lang="nl-NL" altLang="nl-NL"/>
              <a:t>Tweede niveau</a:t>
            </a:r>
          </a:p>
          <a:p>
            <a:pPr lvl="2"/>
            <a:r>
              <a:rPr lang="nl-NL" altLang="nl-NL"/>
              <a:t>Derde niveau</a:t>
            </a:r>
          </a:p>
          <a:p>
            <a:pPr lvl="3"/>
            <a:r>
              <a:rPr lang="nl-NL" altLang="nl-NL"/>
              <a:t>Vierde niveau</a:t>
            </a:r>
          </a:p>
          <a:p>
            <a:pPr lvl="4"/>
            <a:r>
              <a:rPr lang="nl-NL" altLang="nl-NL"/>
              <a:t>Vijfde niveau</a:t>
            </a:r>
            <a:endParaRPr lang="en-GB" altLang="nl-NL"/>
          </a:p>
        </p:txBody>
      </p:sp>
      <p:sp>
        <p:nvSpPr>
          <p:cNvPr id="1028" name="Rectangle 4">
            <a:extLst>
              <a:ext uri="{FF2B5EF4-FFF2-40B4-BE49-F238E27FC236}">
                <a16:creationId xmlns:a16="http://schemas.microsoft.com/office/drawing/2014/main" id="{094BE271-23C3-4E51-A890-D6AC2D73B99A}"/>
              </a:ext>
            </a:extLst>
          </p:cNvPr>
          <p:cNvSpPr>
            <a:spLocks noGrp="1" noChangeArrowheads="1"/>
          </p:cNvSpPr>
          <p:nvPr>
            <p:ph type="dt" sz="half" idx="2"/>
          </p:nvPr>
        </p:nvSpPr>
        <p:spPr bwMode="auto">
          <a:xfrm>
            <a:off x="8002588" y="6553200"/>
            <a:ext cx="855662" cy="304800"/>
          </a:xfrm>
          <a:prstGeom prst="rect">
            <a:avLst/>
          </a:prstGeom>
          <a:noFill/>
          <a:ln>
            <a:noFill/>
          </a:ln>
          <a:effectLst/>
        </p:spPr>
        <p:txBody>
          <a:bodyPr vert="horz" wrap="square" lIns="0" tIns="0" rIns="0" bIns="0" numCol="1" anchor="ctr" anchorCtr="0" compatLnSpc="1">
            <a:prstTxWarp prst="textNoShape">
              <a:avLst/>
            </a:prstTxWarp>
          </a:bodyPr>
          <a:lstStyle>
            <a:lvl1pPr algn="r" eaLnBrk="1" hangingPunct="1">
              <a:defRPr sz="1200">
                <a:solidFill>
                  <a:srgbClr val="FFFFFF"/>
                </a:solidFill>
                <a:latin typeface="+mn-lt"/>
                <a:cs typeface="Arial" panose="020B0604020202020204" pitchFamily="34" charset="0"/>
              </a:defRPr>
            </a:lvl1pPr>
          </a:lstStyle>
          <a:p>
            <a:pPr>
              <a:defRPr/>
            </a:pPr>
            <a:fld id="{15C70AA4-1842-4DE5-90F4-4B46524306D9}" type="datetime5">
              <a:rPr lang="en-US"/>
              <a:pPr>
                <a:defRPr/>
              </a:pPr>
              <a:t>1-Dec-21</a:t>
            </a:fld>
            <a:endParaRPr lang="en-GB" dirty="0"/>
          </a:p>
        </p:txBody>
      </p:sp>
      <p:sp>
        <p:nvSpPr>
          <p:cNvPr id="1029" name="Rectangle 5">
            <a:extLst>
              <a:ext uri="{FF2B5EF4-FFF2-40B4-BE49-F238E27FC236}">
                <a16:creationId xmlns:a16="http://schemas.microsoft.com/office/drawing/2014/main" id="{A9736F0A-C49B-465D-B7FC-1A37507AFA4A}"/>
              </a:ext>
            </a:extLst>
          </p:cNvPr>
          <p:cNvSpPr>
            <a:spLocks noGrp="1" noChangeArrowheads="1"/>
          </p:cNvSpPr>
          <p:nvPr>
            <p:ph type="ftr" sz="quarter" idx="3"/>
          </p:nvPr>
        </p:nvSpPr>
        <p:spPr bwMode="auto">
          <a:xfrm>
            <a:off x="1298575" y="6553200"/>
            <a:ext cx="4708525" cy="304800"/>
          </a:xfrm>
          <a:prstGeom prst="rect">
            <a:avLst/>
          </a:prstGeom>
          <a:noFill/>
          <a:ln>
            <a:noFill/>
          </a:ln>
          <a:effectLst/>
        </p:spPr>
        <p:txBody>
          <a:bodyPr vert="horz" wrap="square" lIns="0" tIns="0" rIns="0" bIns="0" numCol="1" anchor="ctr" anchorCtr="0" compatLnSpc="1">
            <a:prstTxWarp prst="textNoShape">
              <a:avLst/>
            </a:prstTxWarp>
          </a:bodyPr>
          <a:lstStyle>
            <a:lvl1pPr eaLnBrk="1" hangingPunct="1">
              <a:defRPr sz="1200">
                <a:solidFill>
                  <a:srgbClr val="FFFFFF"/>
                </a:solidFill>
                <a:latin typeface="+mn-lt"/>
                <a:cs typeface="Arial" panose="020B0604020202020204" pitchFamily="34" charset="0"/>
              </a:defRPr>
            </a:lvl1pPr>
          </a:lstStyle>
          <a:p>
            <a:pPr>
              <a:defRPr/>
            </a:pPr>
            <a:r>
              <a:rPr lang="en-GB"/>
              <a:t>FOS INtroduction 2018</a:t>
            </a:r>
          </a:p>
        </p:txBody>
      </p:sp>
      <p:sp>
        <p:nvSpPr>
          <p:cNvPr id="1030" name="Rectangle 6">
            <a:extLst>
              <a:ext uri="{FF2B5EF4-FFF2-40B4-BE49-F238E27FC236}">
                <a16:creationId xmlns:a16="http://schemas.microsoft.com/office/drawing/2014/main" id="{3F0B98B1-332D-4520-A8BA-6182FD10A52C}"/>
              </a:ext>
            </a:extLst>
          </p:cNvPr>
          <p:cNvSpPr>
            <a:spLocks noGrp="1" noChangeArrowheads="1"/>
          </p:cNvSpPr>
          <p:nvPr>
            <p:ph type="sldNum" sz="quarter" idx="4"/>
          </p:nvPr>
        </p:nvSpPr>
        <p:spPr bwMode="auto">
          <a:xfrm>
            <a:off x="566738" y="6553200"/>
            <a:ext cx="542925" cy="304800"/>
          </a:xfrm>
          <a:prstGeom prst="rect">
            <a:avLst/>
          </a:prstGeom>
          <a:noFill/>
          <a:ln>
            <a:noFill/>
          </a:ln>
          <a:effectLst/>
        </p:spPr>
        <p:txBody>
          <a:bodyPr vert="horz" wrap="square" lIns="0" tIns="0" rIns="0" bIns="0" numCol="1" anchor="ctr" anchorCtr="0" compatLnSpc="1">
            <a:prstTxWarp prst="textNoShape">
              <a:avLst/>
            </a:prstTxWarp>
          </a:bodyPr>
          <a:lstStyle>
            <a:lvl1pPr eaLnBrk="1" hangingPunct="1">
              <a:defRPr sz="1200">
                <a:solidFill>
                  <a:srgbClr val="FFFFFF"/>
                </a:solidFill>
                <a:latin typeface="Calibri" panose="020F0502020204030204" pitchFamily="34" charset="0"/>
              </a:defRPr>
            </a:lvl1pPr>
          </a:lstStyle>
          <a:p>
            <a:pPr>
              <a:defRPr/>
            </a:pPr>
            <a:fld id="{F4D29E65-587B-47D3-A9F0-34F6E9B91202}" type="slidenum">
              <a:rPr lang="en-GB" altLang="nl-NL"/>
              <a:pPr>
                <a:defRPr/>
              </a:pPr>
              <a:t>‹#›</a:t>
            </a:fld>
            <a:endParaRPr lang="en-GB" altLang="nl-NL"/>
          </a:p>
        </p:txBody>
      </p:sp>
      <p:sp>
        <p:nvSpPr>
          <p:cNvPr id="3083" name="Rectangle 2">
            <a:extLst>
              <a:ext uri="{FF2B5EF4-FFF2-40B4-BE49-F238E27FC236}">
                <a16:creationId xmlns:a16="http://schemas.microsoft.com/office/drawing/2014/main" id="{A76D13C9-1517-4429-9124-33A5B332CAC0}"/>
              </a:ext>
            </a:extLst>
          </p:cNvPr>
          <p:cNvSpPr>
            <a:spLocks noGrp="1" noChangeArrowheads="1"/>
          </p:cNvSpPr>
          <p:nvPr>
            <p:ph type="title"/>
          </p:nvPr>
        </p:nvSpPr>
        <p:spPr bwMode="auto">
          <a:xfrm>
            <a:off x="566738" y="0"/>
            <a:ext cx="6524625" cy="85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72000" numCol="1" anchor="b" anchorCtr="0" compatLnSpc="1">
            <a:prstTxWarp prst="textNoShape">
              <a:avLst/>
            </a:prstTxWarp>
          </a:bodyPr>
          <a:lstStyle/>
          <a:p>
            <a:pPr lvl="0"/>
            <a:r>
              <a:rPr lang="nl-NL" altLang="nl-NL"/>
              <a:t>Titelstijl van model bewerken</a:t>
            </a:r>
            <a:endParaRPr lang="en-GB" altLang="nl-NL"/>
          </a:p>
        </p:txBody>
      </p:sp>
    </p:spTree>
  </p:cSld>
  <p:clrMap bg1="dk2" tx1="lt1" bg2="dk1" tx2="lt2" accent1="accent1" accent2="accent2" accent3="accent3" accent4="accent4" accent5="accent5" accent6="accent6" hlink="hlink" folHlink="folHlink"/>
  <p:sldLayoutIdLst>
    <p:sldLayoutId id="2147508127" r:id="rId1"/>
    <p:sldLayoutId id="2147508128" r:id="rId2"/>
    <p:sldLayoutId id="2147508129" r:id="rId3"/>
    <p:sldLayoutId id="2147508130" r:id="rId4"/>
    <p:sldLayoutId id="2147508131" r:id="rId5"/>
    <p:sldLayoutId id="2147508132" r:id="rId6"/>
    <p:sldLayoutId id="2147508133" r:id="rId7"/>
    <p:sldLayoutId id="2147508067" r:id="rId8"/>
    <p:sldLayoutId id="2147508134" r:id="rId9"/>
    <p:sldLayoutId id="2147508135" r:id="rId10"/>
    <p:sldLayoutId id="2147508136" r:id="rId11"/>
    <p:sldLayoutId id="2147508137" r:id="rId12"/>
  </p:sldLayoutIdLst>
  <p:hf sldNum="0" hdr="0" dt="0"/>
  <p:txStyles>
    <p:titleStyle>
      <a:lvl1pPr algn="l" rtl="0" eaLnBrk="0" fontAlgn="base" hangingPunct="0">
        <a:lnSpc>
          <a:spcPct val="96000"/>
        </a:lnSpc>
        <a:spcBef>
          <a:spcPct val="0"/>
        </a:spcBef>
        <a:spcAft>
          <a:spcPct val="0"/>
        </a:spcAft>
        <a:defRPr sz="2400" b="1">
          <a:solidFill>
            <a:schemeClr val="tx1"/>
          </a:solidFill>
          <a:latin typeface="+mj-lt"/>
          <a:ea typeface="+mj-ea"/>
          <a:cs typeface="+mj-cs"/>
        </a:defRPr>
      </a:lvl1pPr>
      <a:lvl2pPr algn="l" rtl="0" eaLnBrk="0" fontAlgn="base" hangingPunct="0">
        <a:lnSpc>
          <a:spcPct val="96000"/>
        </a:lnSpc>
        <a:spcBef>
          <a:spcPct val="0"/>
        </a:spcBef>
        <a:spcAft>
          <a:spcPct val="0"/>
        </a:spcAft>
        <a:defRPr sz="2400" b="1">
          <a:solidFill>
            <a:schemeClr val="tx1"/>
          </a:solidFill>
          <a:latin typeface="Calibri" panose="020F0502020204030204" pitchFamily="34" charset="0"/>
          <a:ea typeface="ＭＳ Ｐゴシック" charset="0"/>
        </a:defRPr>
      </a:lvl2pPr>
      <a:lvl3pPr algn="l" rtl="0" eaLnBrk="0" fontAlgn="base" hangingPunct="0">
        <a:lnSpc>
          <a:spcPct val="96000"/>
        </a:lnSpc>
        <a:spcBef>
          <a:spcPct val="0"/>
        </a:spcBef>
        <a:spcAft>
          <a:spcPct val="0"/>
        </a:spcAft>
        <a:defRPr sz="2400" b="1">
          <a:solidFill>
            <a:schemeClr val="tx1"/>
          </a:solidFill>
          <a:latin typeface="Calibri" panose="020F0502020204030204" pitchFamily="34" charset="0"/>
          <a:ea typeface="ＭＳ Ｐゴシック" charset="0"/>
        </a:defRPr>
      </a:lvl3pPr>
      <a:lvl4pPr algn="l" rtl="0" eaLnBrk="0" fontAlgn="base" hangingPunct="0">
        <a:lnSpc>
          <a:spcPct val="96000"/>
        </a:lnSpc>
        <a:spcBef>
          <a:spcPct val="0"/>
        </a:spcBef>
        <a:spcAft>
          <a:spcPct val="0"/>
        </a:spcAft>
        <a:defRPr sz="2400" b="1">
          <a:solidFill>
            <a:schemeClr val="tx1"/>
          </a:solidFill>
          <a:latin typeface="Calibri" panose="020F0502020204030204" pitchFamily="34" charset="0"/>
          <a:ea typeface="ＭＳ Ｐゴシック" charset="0"/>
        </a:defRPr>
      </a:lvl4pPr>
      <a:lvl5pPr algn="l" rtl="0" eaLnBrk="0" fontAlgn="base" hangingPunct="0">
        <a:lnSpc>
          <a:spcPct val="96000"/>
        </a:lnSpc>
        <a:spcBef>
          <a:spcPct val="0"/>
        </a:spcBef>
        <a:spcAft>
          <a:spcPct val="0"/>
        </a:spcAft>
        <a:defRPr sz="2400" b="1">
          <a:solidFill>
            <a:schemeClr val="tx1"/>
          </a:solidFill>
          <a:latin typeface="Calibri" panose="020F0502020204030204" pitchFamily="34" charset="0"/>
          <a:ea typeface="ＭＳ Ｐゴシック" charset="0"/>
        </a:defRPr>
      </a:lvl5pPr>
      <a:lvl6pPr marL="457200" algn="l" rtl="0" eaLnBrk="1" fontAlgn="base" hangingPunct="1">
        <a:lnSpc>
          <a:spcPct val="96000"/>
        </a:lnSpc>
        <a:spcBef>
          <a:spcPct val="0"/>
        </a:spcBef>
        <a:spcAft>
          <a:spcPct val="0"/>
        </a:spcAft>
        <a:defRPr sz="2600" i="1">
          <a:solidFill>
            <a:schemeClr val="tx2"/>
          </a:solidFill>
          <a:latin typeface="Times" charset="0"/>
          <a:ea typeface="ＭＳ Ｐゴシック" charset="0"/>
        </a:defRPr>
      </a:lvl6pPr>
      <a:lvl7pPr marL="914400" algn="l" rtl="0" eaLnBrk="1" fontAlgn="base" hangingPunct="1">
        <a:lnSpc>
          <a:spcPct val="96000"/>
        </a:lnSpc>
        <a:spcBef>
          <a:spcPct val="0"/>
        </a:spcBef>
        <a:spcAft>
          <a:spcPct val="0"/>
        </a:spcAft>
        <a:defRPr sz="2600" i="1">
          <a:solidFill>
            <a:schemeClr val="tx2"/>
          </a:solidFill>
          <a:latin typeface="Times" charset="0"/>
          <a:ea typeface="ＭＳ Ｐゴシック" charset="0"/>
        </a:defRPr>
      </a:lvl7pPr>
      <a:lvl8pPr marL="1371600" algn="l" rtl="0" eaLnBrk="1" fontAlgn="base" hangingPunct="1">
        <a:lnSpc>
          <a:spcPct val="96000"/>
        </a:lnSpc>
        <a:spcBef>
          <a:spcPct val="0"/>
        </a:spcBef>
        <a:spcAft>
          <a:spcPct val="0"/>
        </a:spcAft>
        <a:defRPr sz="2600" i="1">
          <a:solidFill>
            <a:schemeClr val="tx2"/>
          </a:solidFill>
          <a:latin typeface="Times" charset="0"/>
          <a:ea typeface="ＭＳ Ｐゴシック" charset="0"/>
        </a:defRPr>
      </a:lvl8pPr>
      <a:lvl9pPr marL="1828800" algn="l" rtl="0" eaLnBrk="1" fontAlgn="base" hangingPunct="1">
        <a:lnSpc>
          <a:spcPct val="96000"/>
        </a:lnSpc>
        <a:spcBef>
          <a:spcPct val="0"/>
        </a:spcBef>
        <a:spcAft>
          <a:spcPct val="0"/>
        </a:spcAft>
        <a:defRPr sz="2600" i="1">
          <a:solidFill>
            <a:schemeClr val="tx2"/>
          </a:solidFill>
          <a:latin typeface="Times" charset="0"/>
          <a:ea typeface="ＭＳ Ｐゴシック" charset="0"/>
        </a:defRPr>
      </a:lvl9pPr>
    </p:titleStyle>
    <p:bodyStyle>
      <a:lvl1pPr marL="342900" indent="-342900" algn="l" rtl="0" eaLnBrk="0" fontAlgn="base" hangingPunct="0">
        <a:lnSpc>
          <a:spcPct val="120000"/>
        </a:lnSpc>
        <a:spcBef>
          <a:spcPct val="0"/>
        </a:spcBef>
        <a:spcAft>
          <a:spcPct val="0"/>
        </a:spcAft>
        <a:defRPr sz="2000">
          <a:solidFill>
            <a:srgbClr val="000000"/>
          </a:solidFill>
          <a:latin typeface="+mn-lt"/>
          <a:ea typeface="+mn-ea"/>
          <a:cs typeface="+mn-cs"/>
        </a:defRPr>
      </a:lvl1pPr>
      <a:lvl2pPr marL="742950" indent="-930275" algn="l" rtl="0" eaLnBrk="0" fontAlgn="base" hangingPunct="0">
        <a:lnSpc>
          <a:spcPct val="120000"/>
        </a:lnSpc>
        <a:spcBef>
          <a:spcPct val="20000"/>
        </a:spcBef>
        <a:spcAft>
          <a:spcPct val="0"/>
        </a:spcAft>
        <a:buFont typeface="Times" panose="02020603050405020304" pitchFamily="18" charset="0"/>
        <a:buChar char="•"/>
        <a:defRPr sz="2000">
          <a:solidFill>
            <a:srgbClr val="000000"/>
          </a:solidFill>
          <a:latin typeface="+mn-lt"/>
          <a:ea typeface="+mn-ea"/>
        </a:defRPr>
      </a:lvl2pPr>
      <a:lvl3pPr marL="358775" indent="-185738" algn="l" rtl="0"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mn-lt"/>
          <a:ea typeface="+mn-ea"/>
        </a:defRPr>
      </a:lvl3pPr>
      <a:lvl4pPr marL="719138" indent="-195263" algn="l" rtl="0"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mn-lt"/>
          <a:ea typeface="+mn-ea"/>
        </a:defRPr>
      </a:lvl4pPr>
      <a:lvl5pPr marL="1079500" indent="-192088" algn="l" rtl="0"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mn-lt"/>
          <a:ea typeface="+mn-ea"/>
        </a:defRPr>
      </a:lvl5pPr>
      <a:lvl6pPr marL="2366963" indent="-192088" algn="l" rtl="0" eaLnBrk="1" fontAlgn="base" hangingPunct="1">
        <a:lnSpc>
          <a:spcPct val="120000"/>
        </a:lnSpc>
        <a:spcBef>
          <a:spcPct val="20000"/>
        </a:spcBef>
        <a:spcAft>
          <a:spcPct val="0"/>
        </a:spcAft>
        <a:buFont typeface="Times" charset="0"/>
        <a:buChar char="•"/>
        <a:defRPr>
          <a:solidFill>
            <a:schemeClr val="bg2"/>
          </a:solidFill>
          <a:latin typeface="+mn-lt"/>
          <a:ea typeface="+mn-ea"/>
        </a:defRPr>
      </a:lvl6pPr>
      <a:lvl7pPr marL="2824163" indent="-192088" algn="l" rtl="0" eaLnBrk="1" fontAlgn="base" hangingPunct="1">
        <a:lnSpc>
          <a:spcPct val="120000"/>
        </a:lnSpc>
        <a:spcBef>
          <a:spcPct val="20000"/>
        </a:spcBef>
        <a:spcAft>
          <a:spcPct val="0"/>
        </a:spcAft>
        <a:buFont typeface="Times" charset="0"/>
        <a:buChar char="•"/>
        <a:defRPr>
          <a:solidFill>
            <a:schemeClr val="bg2"/>
          </a:solidFill>
          <a:latin typeface="+mn-lt"/>
          <a:ea typeface="+mn-ea"/>
        </a:defRPr>
      </a:lvl7pPr>
      <a:lvl8pPr marL="3281363" indent="-192088" algn="l" rtl="0" eaLnBrk="1" fontAlgn="base" hangingPunct="1">
        <a:lnSpc>
          <a:spcPct val="120000"/>
        </a:lnSpc>
        <a:spcBef>
          <a:spcPct val="20000"/>
        </a:spcBef>
        <a:spcAft>
          <a:spcPct val="0"/>
        </a:spcAft>
        <a:buFont typeface="Times" charset="0"/>
        <a:buChar char="•"/>
        <a:defRPr>
          <a:solidFill>
            <a:schemeClr val="bg2"/>
          </a:solidFill>
          <a:latin typeface="+mn-lt"/>
          <a:ea typeface="+mn-ea"/>
        </a:defRPr>
      </a:lvl8pPr>
      <a:lvl9pPr marL="3738563" indent="-192088" algn="l" rtl="0" eaLnBrk="1" fontAlgn="base" hangingPunct="1">
        <a:lnSpc>
          <a:spcPct val="120000"/>
        </a:lnSpc>
        <a:spcBef>
          <a:spcPct val="20000"/>
        </a:spcBef>
        <a:spcAft>
          <a:spcPct val="0"/>
        </a:spcAft>
        <a:buFont typeface="Times" charset="0"/>
        <a:buChar char="•"/>
        <a:defRPr>
          <a:solidFill>
            <a:schemeClr val="bg2"/>
          </a:solidFill>
          <a:latin typeface="+mn-lt"/>
          <a:ea typeface="+mn-ea"/>
        </a:defRPr>
      </a:lvl9pPr>
    </p:bodyStyle>
    <p:otherStyle>
      <a:defPPr>
        <a:defRPr lang="nl-NL"/>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cstate="screen">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098" name="Titelplatzhalter 1">
            <a:extLst>
              <a:ext uri="{FF2B5EF4-FFF2-40B4-BE49-F238E27FC236}">
                <a16:creationId xmlns:a16="http://schemas.microsoft.com/office/drawing/2014/main" id="{3350A567-8A3A-4FB4-819D-887FEBA88616}"/>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de-DE" altLang="nl-NL"/>
              <a:t>HEADING</a:t>
            </a:r>
            <a:endParaRPr lang="en-GB" altLang="nl-NL"/>
          </a:p>
        </p:txBody>
      </p:sp>
      <p:sp>
        <p:nvSpPr>
          <p:cNvPr id="6" name="Foliennummernplatzhalter 5">
            <a:extLst>
              <a:ext uri="{FF2B5EF4-FFF2-40B4-BE49-F238E27FC236}">
                <a16:creationId xmlns:a16="http://schemas.microsoft.com/office/drawing/2014/main" id="{24CB7896-7276-4606-B77D-07DFBD66A52A}"/>
              </a:ext>
            </a:extLst>
          </p:cNvPr>
          <p:cNvSpPr>
            <a:spLocks noGrp="1"/>
          </p:cNvSpPr>
          <p:nvPr>
            <p:ph type="sldNum" sz="quarter" idx="4"/>
          </p:nvPr>
        </p:nvSpPr>
        <p:spPr>
          <a:xfrm>
            <a:off x="6553200" y="6486525"/>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000">
                <a:solidFill>
                  <a:srgbClr val="898989"/>
                </a:solidFill>
              </a:defRPr>
            </a:lvl1pPr>
          </a:lstStyle>
          <a:p>
            <a:pPr>
              <a:defRPr/>
            </a:pPr>
            <a:fld id="{CC8E179E-96D2-47FB-BDA3-82A93F615047}" type="slidenum">
              <a:rPr lang="en-GB" altLang="en-US"/>
              <a:pPr>
                <a:defRPr/>
              </a:pPr>
              <a:t>‹#›</a:t>
            </a:fld>
            <a:endParaRPr lang="en-GB" altLang="en-US"/>
          </a:p>
        </p:txBody>
      </p:sp>
      <p:sp>
        <p:nvSpPr>
          <p:cNvPr id="4100" name="Textplatzhalter 2">
            <a:extLst>
              <a:ext uri="{FF2B5EF4-FFF2-40B4-BE49-F238E27FC236}">
                <a16:creationId xmlns:a16="http://schemas.microsoft.com/office/drawing/2014/main" id="{0B7C08FA-45A8-4258-BAD2-08C1954823D8}"/>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de-DE" altLang="nl-NL"/>
              <a:t>Insert text</a:t>
            </a:r>
          </a:p>
          <a:p>
            <a:pPr lvl="1"/>
            <a:r>
              <a:rPr lang="de-DE" altLang="nl-NL"/>
              <a:t>Level 1</a:t>
            </a:r>
          </a:p>
          <a:p>
            <a:pPr lvl="2"/>
            <a:r>
              <a:rPr lang="de-DE" altLang="nl-NL"/>
              <a:t>Level 2</a:t>
            </a:r>
          </a:p>
          <a:p>
            <a:pPr lvl="3"/>
            <a:r>
              <a:rPr lang="de-DE" altLang="nl-NL"/>
              <a:t>Level 3</a:t>
            </a:r>
          </a:p>
        </p:txBody>
      </p:sp>
      <p:sp>
        <p:nvSpPr>
          <p:cNvPr id="5" name="Rechteck 4">
            <a:extLst>
              <a:ext uri="{FF2B5EF4-FFF2-40B4-BE49-F238E27FC236}">
                <a16:creationId xmlns:a16="http://schemas.microsoft.com/office/drawing/2014/main" id="{7BE4F3E2-3DF2-4027-82AE-E2F475ECEDE7}"/>
              </a:ext>
            </a:extLst>
          </p:cNvPr>
          <p:cNvSpPr/>
          <p:nvPr userDrawn="1"/>
        </p:nvSpPr>
        <p:spPr>
          <a:xfrm>
            <a:off x="4763" y="6448425"/>
            <a:ext cx="9144000" cy="46038"/>
          </a:xfrm>
          <a:prstGeom prst="rect">
            <a:avLst/>
          </a:prstGeom>
          <a:solidFill>
            <a:srgbClr val="ED660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solidFill>
                <a:schemeClr val="accent6"/>
              </a:solidFill>
            </a:endParaRPr>
          </a:p>
        </p:txBody>
      </p:sp>
      <p:pic>
        <p:nvPicPr>
          <p:cNvPr id="4102" name="Afbeelding 7">
            <a:extLst>
              <a:ext uri="{FF2B5EF4-FFF2-40B4-BE49-F238E27FC236}">
                <a16:creationId xmlns:a16="http://schemas.microsoft.com/office/drawing/2014/main" id="{A07842DA-75E3-4463-9608-396BA4A4F8FD}"/>
              </a:ext>
            </a:extLst>
          </p:cNvPr>
          <p:cNvPicPr>
            <a:picLocks noChangeAspect="1" noChangeArrowheads="1"/>
          </p:cNvPicPr>
          <p:nvPr userDrawn="1"/>
        </p:nvPicPr>
        <p:blipFill>
          <a:blip r:embed="rId14" cstate="screen">
            <a:extLst>
              <a:ext uri="{28A0092B-C50C-407E-A947-70E740481C1C}">
                <a14:useLocalDpi xmlns:a14="http://schemas.microsoft.com/office/drawing/2010/main"/>
              </a:ext>
            </a:extLst>
          </a:blip>
          <a:srcRect/>
          <a:stretch>
            <a:fillRect/>
          </a:stretch>
        </p:blipFill>
        <p:spPr bwMode="auto">
          <a:xfrm>
            <a:off x="7593013" y="404813"/>
            <a:ext cx="896937" cy="40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Datumsplatzhalter 3">
            <a:extLst>
              <a:ext uri="{FF2B5EF4-FFF2-40B4-BE49-F238E27FC236}">
                <a16:creationId xmlns:a16="http://schemas.microsoft.com/office/drawing/2014/main" id="{83A56E17-A223-4964-B55A-E14456A644A2}"/>
              </a:ext>
            </a:extLst>
          </p:cNvPr>
          <p:cNvSpPr>
            <a:spLocks noGrp="1"/>
          </p:cNvSpPr>
          <p:nvPr>
            <p:ph type="dt" sz="half" idx="2"/>
          </p:nvPr>
        </p:nvSpPr>
        <p:spPr>
          <a:xfrm>
            <a:off x="457200" y="6477000"/>
            <a:ext cx="2133600" cy="365125"/>
          </a:xfrm>
          <a:prstGeom prst="rect">
            <a:avLst/>
          </a:prstGeom>
        </p:spPr>
        <p:txBody>
          <a:bodyPr vert="horz" lIns="91440" tIns="45720" rIns="91440" bIns="45720" rtlCol="0" anchor="ctr"/>
          <a:lstStyle>
            <a:lvl1pPr algn="l">
              <a:defRPr sz="1000">
                <a:solidFill>
                  <a:schemeClr val="tx1">
                    <a:tint val="75000"/>
                  </a:schemeClr>
                </a:solidFill>
                <a:latin typeface="Arial" panose="020B0604020202020204" pitchFamily="34" charset="0"/>
                <a:cs typeface="Arial" panose="020B0604020202020204" pitchFamily="34" charset="0"/>
              </a:defRPr>
            </a:lvl1pPr>
          </a:lstStyle>
          <a:p>
            <a:pPr>
              <a:defRPr/>
            </a:pPr>
            <a:fld id="{F603FE0E-DF0A-4866-8961-8CC624EA5881}" type="datetime5">
              <a:rPr lang="en-US"/>
              <a:pPr>
                <a:defRPr/>
              </a:pPr>
              <a:t>1-Dec-21</a:t>
            </a:fld>
            <a:endParaRPr lang="en-GB" dirty="0"/>
          </a:p>
        </p:txBody>
      </p:sp>
    </p:spTree>
  </p:cSld>
  <p:clrMap bg1="lt1" tx1="dk1" bg2="lt2" tx2="dk2" accent1="accent1" accent2="accent2" accent3="accent3" accent4="accent4" accent5="accent5" accent6="accent6" hlink="hlink" folHlink="folHlink"/>
  <p:sldLayoutIdLst>
    <p:sldLayoutId id="2147508138" r:id="rId1"/>
    <p:sldLayoutId id="2147508068" r:id="rId2"/>
    <p:sldLayoutId id="2147508069" r:id="rId3"/>
    <p:sldLayoutId id="2147508070" r:id="rId4"/>
    <p:sldLayoutId id="2147508071" r:id="rId5"/>
    <p:sldLayoutId id="2147508072" r:id="rId6"/>
    <p:sldLayoutId id="2147508073" r:id="rId7"/>
    <p:sldLayoutId id="2147508074" r:id="rId8"/>
    <p:sldLayoutId id="2147508075" r:id="rId9"/>
    <p:sldLayoutId id="2147508076" r:id="rId10"/>
    <p:sldLayoutId id="2147508139" r:id="rId11"/>
  </p:sldLayoutIdLst>
  <p:hf sldNum="0" hdr="0" dt="0"/>
  <p:txStyles>
    <p:titleStyle>
      <a:lvl1pPr algn="l" rtl="0" eaLnBrk="0" fontAlgn="base" hangingPunct="0">
        <a:spcBef>
          <a:spcPct val="0"/>
        </a:spcBef>
        <a:spcAft>
          <a:spcPct val="0"/>
        </a:spcAft>
        <a:defRPr sz="3000" b="1" kern="1200">
          <a:solidFill>
            <a:schemeClr val="tx2"/>
          </a:solidFill>
          <a:latin typeface="Calibri"/>
          <a:ea typeface="Calibri" pitchFamily="34" charset="0"/>
          <a:cs typeface="Calibri"/>
        </a:defRPr>
      </a:lvl1pPr>
      <a:lvl2pPr algn="l" rtl="0" eaLnBrk="0" fontAlgn="base" hangingPunct="0">
        <a:spcBef>
          <a:spcPct val="0"/>
        </a:spcBef>
        <a:spcAft>
          <a:spcPct val="0"/>
        </a:spcAft>
        <a:defRPr sz="3000" b="1">
          <a:solidFill>
            <a:schemeClr val="tx2"/>
          </a:solidFill>
          <a:latin typeface="Calibri" panose="020F0502020204030204" pitchFamily="34" charset="0"/>
          <a:ea typeface="Calibri" pitchFamily="34" charset="0"/>
          <a:cs typeface="Calibri" panose="020F0502020204030204" pitchFamily="34" charset="0"/>
        </a:defRPr>
      </a:lvl2pPr>
      <a:lvl3pPr algn="l" rtl="0" eaLnBrk="0" fontAlgn="base" hangingPunct="0">
        <a:spcBef>
          <a:spcPct val="0"/>
        </a:spcBef>
        <a:spcAft>
          <a:spcPct val="0"/>
        </a:spcAft>
        <a:defRPr sz="3000" b="1">
          <a:solidFill>
            <a:schemeClr val="tx2"/>
          </a:solidFill>
          <a:latin typeface="Calibri" panose="020F0502020204030204" pitchFamily="34" charset="0"/>
          <a:ea typeface="Calibri" pitchFamily="34" charset="0"/>
          <a:cs typeface="Calibri" panose="020F0502020204030204" pitchFamily="34" charset="0"/>
        </a:defRPr>
      </a:lvl3pPr>
      <a:lvl4pPr algn="l" rtl="0" eaLnBrk="0" fontAlgn="base" hangingPunct="0">
        <a:spcBef>
          <a:spcPct val="0"/>
        </a:spcBef>
        <a:spcAft>
          <a:spcPct val="0"/>
        </a:spcAft>
        <a:defRPr sz="3000" b="1">
          <a:solidFill>
            <a:schemeClr val="tx2"/>
          </a:solidFill>
          <a:latin typeface="Calibri" panose="020F0502020204030204" pitchFamily="34" charset="0"/>
          <a:ea typeface="Calibri" pitchFamily="34" charset="0"/>
          <a:cs typeface="Calibri" panose="020F0502020204030204" pitchFamily="34" charset="0"/>
        </a:defRPr>
      </a:lvl4pPr>
      <a:lvl5pPr algn="l" rtl="0" eaLnBrk="0" fontAlgn="base" hangingPunct="0">
        <a:spcBef>
          <a:spcPct val="0"/>
        </a:spcBef>
        <a:spcAft>
          <a:spcPct val="0"/>
        </a:spcAft>
        <a:defRPr sz="3000" b="1">
          <a:solidFill>
            <a:schemeClr val="tx2"/>
          </a:solidFill>
          <a:latin typeface="Calibri" panose="020F0502020204030204" pitchFamily="34" charset="0"/>
          <a:ea typeface="Calibri" pitchFamily="34" charset="0"/>
          <a:cs typeface="Calibri" panose="020F0502020204030204" pitchFamily="34" charset="0"/>
        </a:defRPr>
      </a:lvl5pPr>
      <a:lvl6pPr marL="457200" algn="l" rtl="0" fontAlgn="base">
        <a:spcBef>
          <a:spcPct val="0"/>
        </a:spcBef>
        <a:spcAft>
          <a:spcPct val="0"/>
        </a:spcAft>
        <a:defRPr sz="3000" b="1">
          <a:solidFill>
            <a:schemeClr val="tx2"/>
          </a:solidFill>
          <a:latin typeface="Calibri" panose="020F0502020204030204" pitchFamily="34" charset="0"/>
          <a:cs typeface="Calibri" panose="020F0502020204030204" pitchFamily="34" charset="0"/>
        </a:defRPr>
      </a:lvl6pPr>
      <a:lvl7pPr marL="914400" algn="l" rtl="0" fontAlgn="base">
        <a:spcBef>
          <a:spcPct val="0"/>
        </a:spcBef>
        <a:spcAft>
          <a:spcPct val="0"/>
        </a:spcAft>
        <a:defRPr sz="3000" b="1">
          <a:solidFill>
            <a:schemeClr val="tx2"/>
          </a:solidFill>
          <a:latin typeface="Calibri" panose="020F0502020204030204" pitchFamily="34" charset="0"/>
          <a:cs typeface="Calibri" panose="020F0502020204030204" pitchFamily="34" charset="0"/>
        </a:defRPr>
      </a:lvl7pPr>
      <a:lvl8pPr marL="1371600" algn="l" rtl="0" fontAlgn="base">
        <a:spcBef>
          <a:spcPct val="0"/>
        </a:spcBef>
        <a:spcAft>
          <a:spcPct val="0"/>
        </a:spcAft>
        <a:defRPr sz="3000" b="1">
          <a:solidFill>
            <a:schemeClr val="tx2"/>
          </a:solidFill>
          <a:latin typeface="Calibri" panose="020F0502020204030204" pitchFamily="34" charset="0"/>
          <a:cs typeface="Calibri" panose="020F0502020204030204" pitchFamily="34" charset="0"/>
        </a:defRPr>
      </a:lvl8pPr>
      <a:lvl9pPr marL="1828800" algn="l" rtl="0" fontAlgn="base">
        <a:spcBef>
          <a:spcPct val="0"/>
        </a:spcBef>
        <a:spcAft>
          <a:spcPct val="0"/>
        </a:spcAft>
        <a:defRPr sz="3000" b="1">
          <a:solidFill>
            <a:schemeClr val="tx2"/>
          </a:solidFill>
          <a:latin typeface="Calibri" panose="020F0502020204030204" pitchFamily="34" charset="0"/>
          <a:cs typeface="Calibri" panose="020F0502020204030204" pitchFamily="34" charset="0"/>
        </a:defRPr>
      </a:lvl9pPr>
    </p:titleStyle>
    <p:bodyStyle>
      <a:lvl1pPr marL="342900" indent="-342900" algn="l" rtl="0" eaLnBrk="0" fontAlgn="base" hangingPunct="0">
        <a:spcBef>
          <a:spcPct val="20000"/>
        </a:spcBef>
        <a:spcAft>
          <a:spcPct val="0"/>
        </a:spcAft>
        <a:buFont typeface="Arial" panose="020B0604020202020204" pitchFamily="34" charset="0"/>
        <a:defRPr sz="3200" kern="1200">
          <a:solidFill>
            <a:srgbClr val="404040"/>
          </a:solidFill>
          <a:latin typeface="+mn-lt"/>
          <a:ea typeface="+mn-ea"/>
          <a:cs typeface="+mn-cs"/>
        </a:defRPr>
      </a:lvl1pPr>
      <a:lvl2pPr marL="742950" indent="-285750" algn="l" rtl="0" eaLnBrk="0" fontAlgn="base" hangingPunct="0">
        <a:spcBef>
          <a:spcPct val="20000"/>
        </a:spcBef>
        <a:spcAft>
          <a:spcPct val="0"/>
        </a:spcAft>
        <a:buClr>
          <a:srgbClr val="EC6607"/>
        </a:buClr>
        <a:buFont typeface="Wingdings" panose="05000000000000000000" pitchFamily="2" charset="2"/>
        <a:buChar char="§"/>
        <a:defRPr sz="2800" kern="1200">
          <a:solidFill>
            <a:srgbClr val="404040"/>
          </a:solidFill>
          <a:latin typeface="+mn-lt"/>
          <a:ea typeface="+mn-ea"/>
          <a:cs typeface="+mn-cs"/>
        </a:defRPr>
      </a:lvl2pPr>
      <a:lvl3pPr marL="1143000" indent="-228600" algn="l" rtl="0" eaLnBrk="0" fontAlgn="base" hangingPunct="0">
        <a:spcBef>
          <a:spcPct val="20000"/>
        </a:spcBef>
        <a:spcAft>
          <a:spcPct val="0"/>
        </a:spcAft>
        <a:buClr>
          <a:srgbClr val="004280"/>
        </a:buClr>
        <a:buFont typeface="Arial" panose="020B0604020202020204" pitchFamily="34" charset="0"/>
        <a:buChar char="•"/>
        <a:defRPr sz="2400" kern="1200">
          <a:solidFill>
            <a:srgbClr val="404040"/>
          </a:solidFill>
          <a:latin typeface="+mn-lt"/>
          <a:ea typeface="+mn-ea"/>
          <a:cs typeface="+mn-cs"/>
        </a:defRPr>
      </a:lvl3pPr>
      <a:lvl4pPr marL="1600200" indent="-228600" algn="l" rtl="0" eaLnBrk="0" fontAlgn="base" hangingPunct="0">
        <a:spcBef>
          <a:spcPct val="20000"/>
        </a:spcBef>
        <a:spcAft>
          <a:spcPct val="0"/>
        </a:spcAft>
        <a:buClr>
          <a:srgbClr val="4A4A49"/>
        </a:buClr>
        <a:buFont typeface="Arial" panose="020B0604020202020204" pitchFamily="34" charset="0"/>
        <a:buChar char="–"/>
        <a:defRPr sz="2000" kern="1200">
          <a:solidFill>
            <a:srgbClr val="404040"/>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BC4EB89C-162D-4297-BB4B-834308F3B96E}"/>
              </a:ext>
            </a:extLst>
          </p:cNvPr>
          <p:cNvSpPr>
            <a:spLocks noGrp="1" noChangeArrowheads="1"/>
          </p:cNvSpPr>
          <p:nvPr>
            <p:ph type="title"/>
          </p:nvPr>
        </p:nvSpPr>
        <p:spPr bwMode="auto">
          <a:xfrm>
            <a:off x="612775" y="274638"/>
            <a:ext cx="7415213" cy="850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5720" rIns="91440" bIns="45720" numCol="1" anchor="b" anchorCtr="0" compatLnSpc="1">
            <a:prstTxWarp prst="textNoShape">
              <a:avLst/>
            </a:prstTxWarp>
          </a:bodyPr>
          <a:lstStyle/>
          <a:p>
            <a:pPr lvl="0"/>
            <a:r>
              <a:rPr lang="en-GB" altLang="de-DE"/>
              <a:t>HEAD2: (26pt / 26pt, Arial narrow bold) –</a:t>
            </a:r>
            <a:br>
              <a:rPr lang="en-GB" altLang="de-DE"/>
            </a:br>
            <a:r>
              <a:rPr lang="en-GB" altLang="de-DE"/>
              <a:t>UPPERCASE; UP TO TWO LINES</a:t>
            </a:r>
          </a:p>
        </p:txBody>
      </p:sp>
      <p:sp>
        <p:nvSpPr>
          <p:cNvPr id="5123" name="Rectangle 3">
            <a:extLst>
              <a:ext uri="{FF2B5EF4-FFF2-40B4-BE49-F238E27FC236}">
                <a16:creationId xmlns:a16="http://schemas.microsoft.com/office/drawing/2014/main" id="{8922FC9C-E546-4F44-9914-217A879EBA4D}"/>
              </a:ext>
            </a:extLst>
          </p:cNvPr>
          <p:cNvSpPr>
            <a:spLocks noGrp="1" noChangeArrowheads="1"/>
          </p:cNvSpPr>
          <p:nvPr>
            <p:ph type="body" idx="1"/>
          </p:nvPr>
        </p:nvSpPr>
        <p:spPr bwMode="auto">
          <a:xfrm>
            <a:off x="612775" y="1484313"/>
            <a:ext cx="8074025" cy="468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5720" rIns="91440" bIns="45720" numCol="1" anchor="t" anchorCtr="0" compatLnSpc="1">
            <a:prstTxWarp prst="textNoShape">
              <a:avLst/>
            </a:prstTxWarp>
          </a:bodyPr>
          <a:lstStyle/>
          <a:p>
            <a:pPr lvl="0"/>
            <a:r>
              <a:rPr lang="en-GB" altLang="de-DE"/>
              <a:t>Textmasterformate durch Klicken bearbeiten</a:t>
            </a:r>
          </a:p>
          <a:p>
            <a:pPr lvl="1"/>
            <a:r>
              <a:rPr lang="en-GB" altLang="de-DE"/>
              <a:t>Zweite Ebene</a:t>
            </a:r>
          </a:p>
          <a:p>
            <a:pPr lvl="2"/>
            <a:r>
              <a:rPr lang="en-GB" altLang="de-DE"/>
              <a:t>Dritte Ebene</a:t>
            </a:r>
          </a:p>
          <a:p>
            <a:pPr lvl="3"/>
            <a:r>
              <a:rPr lang="en-GB" altLang="de-DE"/>
              <a:t>Vierte Ebene</a:t>
            </a:r>
          </a:p>
          <a:p>
            <a:pPr lvl="4"/>
            <a:r>
              <a:rPr lang="en-GB" altLang="de-DE"/>
              <a:t>Fünfte Ebene</a:t>
            </a:r>
          </a:p>
        </p:txBody>
      </p:sp>
      <p:sp>
        <p:nvSpPr>
          <p:cNvPr id="16388" name="Rectangle 4">
            <a:extLst>
              <a:ext uri="{FF2B5EF4-FFF2-40B4-BE49-F238E27FC236}">
                <a16:creationId xmlns:a16="http://schemas.microsoft.com/office/drawing/2014/main" id="{394C2182-5B6B-46D3-BBB0-A34998C54E02}"/>
              </a:ext>
            </a:extLst>
          </p:cNvPr>
          <p:cNvSpPr>
            <a:spLocks noChangeArrowheads="1"/>
          </p:cNvSpPr>
          <p:nvPr/>
        </p:nvSpPr>
        <p:spPr bwMode="auto">
          <a:xfrm>
            <a:off x="0" y="6332538"/>
            <a:ext cx="9144000" cy="238125"/>
          </a:xfrm>
          <a:prstGeom prst="rect">
            <a:avLst/>
          </a:prstGeom>
          <a:solidFill>
            <a:srgbClr val="75AE6D"/>
          </a:solidFill>
          <a:ln>
            <a:noFill/>
          </a:ln>
          <a:effec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defRPr/>
            </a:pPr>
            <a:endParaRPr lang="de-DE" altLang="nl-NL"/>
          </a:p>
        </p:txBody>
      </p:sp>
      <p:sp>
        <p:nvSpPr>
          <p:cNvPr id="10246" name="Rectangle 6">
            <a:extLst>
              <a:ext uri="{FF2B5EF4-FFF2-40B4-BE49-F238E27FC236}">
                <a16:creationId xmlns:a16="http://schemas.microsoft.com/office/drawing/2014/main" id="{2071A2D3-80BA-4A97-8975-775548253E4F}"/>
              </a:ext>
            </a:extLst>
          </p:cNvPr>
          <p:cNvSpPr>
            <a:spLocks noGrp="1" noChangeArrowheads="1"/>
          </p:cNvSpPr>
          <p:nvPr>
            <p:ph type="ftr" sz="quarter" idx="3"/>
          </p:nvPr>
        </p:nvSpPr>
        <p:spPr bwMode="auto">
          <a:xfrm>
            <a:off x="2484438" y="6596063"/>
            <a:ext cx="5688012" cy="252412"/>
          </a:xfrm>
          <a:prstGeom prst="rect">
            <a:avLst/>
          </a:prstGeom>
          <a:noFill/>
          <a:ln>
            <a:noFill/>
          </a:ln>
          <a:effectLst/>
        </p:spPr>
        <p:txBody>
          <a:bodyPr vert="horz" wrap="square" lIns="0" tIns="45720" rIns="91440" bIns="45720" numCol="1" anchor="t" anchorCtr="0" compatLnSpc="1">
            <a:prstTxWarp prst="textNoShape">
              <a:avLst/>
            </a:prstTxWarp>
          </a:bodyPr>
          <a:lstStyle>
            <a:lvl1pPr>
              <a:defRPr sz="750">
                <a:solidFill>
                  <a:srgbClr val="00876D"/>
                </a:solidFill>
                <a:latin typeface="Arial" panose="020B0604020202020204" pitchFamily="34" charset="0"/>
                <a:cs typeface="Arial" panose="020B0604020202020204" pitchFamily="34" charset="0"/>
              </a:defRPr>
            </a:lvl1pPr>
          </a:lstStyle>
          <a:p>
            <a:pPr>
              <a:defRPr/>
            </a:pPr>
            <a:r>
              <a:rPr lang="en-GB" altLang="de-DE"/>
              <a:t>FOS INtroduction 2018</a:t>
            </a:r>
          </a:p>
        </p:txBody>
      </p:sp>
      <p:sp>
        <p:nvSpPr>
          <p:cNvPr id="10255" name="Rectangle 15">
            <a:extLst>
              <a:ext uri="{FF2B5EF4-FFF2-40B4-BE49-F238E27FC236}">
                <a16:creationId xmlns:a16="http://schemas.microsoft.com/office/drawing/2014/main" id="{9C8CA228-8B73-4273-9571-082D5B8DC032}"/>
              </a:ext>
            </a:extLst>
          </p:cNvPr>
          <p:cNvSpPr>
            <a:spLocks noGrp="1" noChangeArrowheads="1"/>
          </p:cNvSpPr>
          <p:nvPr>
            <p:ph type="dt" sz="half" idx="2"/>
          </p:nvPr>
        </p:nvSpPr>
        <p:spPr bwMode="auto">
          <a:xfrm>
            <a:off x="612775" y="6596063"/>
            <a:ext cx="1798638" cy="252412"/>
          </a:xfrm>
          <a:prstGeom prst="rect">
            <a:avLst/>
          </a:prstGeom>
          <a:noFill/>
          <a:ln>
            <a:noFill/>
          </a:ln>
          <a:effectLst/>
        </p:spPr>
        <p:txBody>
          <a:bodyPr vert="horz" wrap="square" lIns="0" tIns="45720" rIns="91440" bIns="45720" numCol="1" anchor="t" anchorCtr="0" compatLnSpc="1">
            <a:prstTxWarp prst="textNoShape">
              <a:avLst/>
            </a:prstTxWarp>
          </a:bodyPr>
          <a:lstStyle>
            <a:lvl1pPr>
              <a:defRPr sz="750">
                <a:solidFill>
                  <a:srgbClr val="00876D"/>
                </a:solidFill>
                <a:latin typeface="Arial" panose="020B0604020202020204" pitchFamily="34" charset="0"/>
                <a:cs typeface="Arial" panose="020B0604020202020204" pitchFamily="34" charset="0"/>
              </a:defRPr>
            </a:lvl1pPr>
          </a:lstStyle>
          <a:p>
            <a:pPr>
              <a:defRPr/>
            </a:pPr>
            <a:fld id="{4847DC26-42B9-4176-B146-7D2622FE2B8B}" type="datetime5">
              <a:rPr lang="en-US" altLang="de-DE"/>
              <a:pPr>
                <a:defRPr/>
              </a:pPr>
              <a:t>1-Dec-21</a:t>
            </a:fld>
            <a:endParaRPr lang="en-GB" altLang="de-DE"/>
          </a:p>
        </p:txBody>
      </p:sp>
      <p:pic>
        <p:nvPicPr>
          <p:cNvPr id="5127" name="Picture 16" descr="logo_script-only_150">
            <a:extLst>
              <a:ext uri="{FF2B5EF4-FFF2-40B4-BE49-F238E27FC236}">
                <a16:creationId xmlns:a16="http://schemas.microsoft.com/office/drawing/2014/main" id="{F1C35A73-CD1D-4AA4-BB94-08E8743A47FE}"/>
              </a:ext>
            </a:extLst>
          </p:cNvPr>
          <p:cNvPicPr>
            <a:picLocks noChangeAspect="1" noChangeArrowheads="1"/>
          </p:cNvPicPr>
          <p:nvPr/>
        </p:nvPicPr>
        <p:blipFill>
          <a:blip r:embed="rId14" cstate="screen">
            <a:extLst>
              <a:ext uri="{28A0092B-C50C-407E-A947-70E740481C1C}">
                <a14:useLocalDpi xmlns:a14="http://schemas.microsoft.com/office/drawing/2010/main"/>
              </a:ext>
            </a:extLst>
          </a:blip>
          <a:srcRect/>
          <a:stretch>
            <a:fillRect/>
          </a:stretch>
        </p:blipFill>
        <p:spPr bwMode="auto">
          <a:xfrm>
            <a:off x="595313" y="6357938"/>
            <a:ext cx="3760787" cy="187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8" name="Picture 17" descr="Logo MPI+Logo Ageing_150">
            <a:extLst>
              <a:ext uri="{FF2B5EF4-FFF2-40B4-BE49-F238E27FC236}">
                <a16:creationId xmlns:a16="http://schemas.microsoft.com/office/drawing/2014/main" id="{B47375B6-D812-41E2-8D6E-8F9BE3A6FC0D}"/>
              </a:ext>
            </a:extLst>
          </p:cNvPr>
          <p:cNvPicPr>
            <a:picLocks noChangeAspect="1" noChangeArrowheads="1"/>
          </p:cNvPicPr>
          <p:nvPr/>
        </p:nvPicPr>
        <p:blipFill>
          <a:blip r:embed="rId15" cstate="screen">
            <a:extLst>
              <a:ext uri="{28A0092B-C50C-407E-A947-70E740481C1C}">
                <a14:useLocalDpi xmlns:a14="http://schemas.microsoft.com/office/drawing/2010/main"/>
              </a:ext>
            </a:extLst>
          </a:blip>
          <a:srcRect/>
          <a:stretch>
            <a:fillRect/>
          </a:stretch>
        </p:blipFill>
        <p:spPr bwMode="auto">
          <a:xfrm>
            <a:off x="8080375" y="260350"/>
            <a:ext cx="863600" cy="82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93" name="Oval 18">
            <a:extLst>
              <a:ext uri="{FF2B5EF4-FFF2-40B4-BE49-F238E27FC236}">
                <a16:creationId xmlns:a16="http://schemas.microsoft.com/office/drawing/2014/main" id="{1B4D4DBB-0D32-47D4-AB97-1903D96A80D2}"/>
              </a:ext>
            </a:extLst>
          </p:cNvPr>
          <p:cNvSpPr>
            <a:spLocks noChangeAspect="1" noChangeArrowheads="1"/>
          </p:cNvSpPr>
          <p:nvPr/>
        </p:nvSpPr>
        <p:spPr bwMode="auto">
          <a:xfrm>
            <a:off x="8172450" y="6453188"/>
            <a:ext cx="727075" cy="261937"/>
          </a:xfrm>
          <a:prstGeom prst="ellipse">
            <a:avLst/>
          </a:prstGeom>
          <a:solidFill>
            <a:srgbClr val="DDDDDD"/>
          </a:solidFill>
          <a:ln>
            <a:noFill/>
          </a:ln>
          <a:effec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defRPr/>
            </a:pPr>
            <a:endParaRPr lang="de-DE" altLang="de-DE"/>
          </a:p>
        </p:txBody>
      </p:sp>
      <p:sp>
        <p:nvSpPr>
          <p:cNvPr id="10259" name="Rectangle 19">
            <a:extLst>
              <a:ext uri="{FF2B5EF4-FFF2-40B4-BE49-F238E27FC236}">
                <a16:creationId xmlns:a16="http://schemas.microsoft.com/office/drawing/2014/main" id="{1ECA6284-1CD6-41BD-821E-EA1C4F6CF102}"/>
              </a:ext>
            </a:extLst>
          </p:cNvPr>
          <p:cNvSpPr>
            <a:spLocks noGrp="1" noChangeArrowheads="1"/>
          </p:cNvSpPr>
          <p:nvPr>
            <p:ph type="sldNum" sz="quarter" idx="4"/>
          </p:nvPr>
        </p:nvSpPr>
        <p:spPr bwMode="auto">
          <a:xfrm>
            <a:off x="8216900" y="6462713"/>
            <a:ext cx="647700" cy="252412"/>
          </a:xfrm>
          <a:prstGeom prst="rect">
            <a:avLst/>
          </a:prstGeom>
          <a:noFill/>
          <a:ln>
            <a:noFill/>
          </a:ln>
          <a:effectLst/>
        </p:spPr>
        <p:txBody>
          <a:bodyPr vert="horz" wrap="square" lIns="91440" tIns="45720" rIns="91440" bIns="45720" numCol="1" anchor="t" anchorCtr="0" compatLnSpc="1">
            <a:prstTxWarp prst="textNoShape">
              <a:avLst/>
            </a:prstTxWarp>
          </a:bodyPr>
          <a:lstStyle>
            <a:lvl1pPr algn="ctr">
              <a:defRPr sz="700" b="1">
                <a:solidFill>
                  <a:srgbClr val="00876D"/>
                </a:solidFill>
              </a:defRPr>
            </a:lvl1pPr>
          </a:lstStyle>
          <a:p>
            <a:pPr>
              <a:defRPr/>
            </a:pPr>
            <a:fld id="{388A6CC4-AA8D-4B99-AEBC-8CBCE1A330EF}" type="slidenum">
              <a:rPr lang="en-GB" altLang="de-DE"/>
              <a:pPr>
                <a:defRPr/>
              </a:pPr>
              <a:t>‹#›</a:t>
            </a:fld>
            <a:endParaRPr lang="en-GB" altLang="de-DE"/>
          </a:p>
        </p:txBody>
      </p:sp>
    </p:spTree>
  </p:cSld>
  <p:clrMap bg1="lt1" tx1="dk1" bg2="lt2" tx2="dk2" accent1="accent1" accent2="accent2" accent3="accent3" accent4="accent4" accent5="accent5" accent6="accent6" hlink="hlink" folHlink="folHlink"/>
  <p:sldLayoutIdLst>
    <p:sldLayoutId id="2147508140" r:id="rId1"/>
    <p:sldLayoutId id="2147508141" r:id="rId2"/>
    <p:sldLayoutId id="2147508142" r:id="rId3"/>
    <p:sldLayoutId id="2147508143" r:id="rId4"/>
    <p:sldLayoutId id="2147508144" r:id="rId5"/>
    <p:sldLayoutId id="2147508145" r:id="rId6"/>
    <p:sldLayoutId id="2147508146" r:id="rId7"/>
    <p:sldLayoutId id="2147508147" r:id="rId8"/>
    <p:sldLayoutId id="2147508148" r:id="rId9"/>
    <p:sldLayoutId id="2147508149" r:id="rId10"/>
    <p:sldLayoutId id="2147508150" r:id="rId11"/>
    <p:sldLayoutId id="2147508151" r:id="rId12"/>
  </p:sldLayoutIdLst>
  <p:hf sldNum="0" hdr="0" dt="0"/>
  <p:txStyles>
    <p:titleStyle>
      <a:lvl1pPr algn="l" rtl="0" eaLnBrk="0" fontAlgn="base" hangingPunct="0">
        <a:spcBef>
          <a:spcPct val="0"/>
        </a:spcBef>
        <a:spcAft>
          <a:spcPct val="0"/>
        </a:spcAft>
        <a:defRPr sz="1500" b="1">
          <a:solidFill>
            <a:schemeClr val="tx2"/>
          </a:solidFill>
          <a:latin typeface="+mj-lt"/>
          <a:ea typeface="+mj-ea"/>
          <a:cs typeface="+mj-cs"/>
        </a:defRPr>
      </a:lvl1pPr>
      <a:lvl2pPr algn="l" rtl="0" eaLnBrk="0" fontAlgn="base" hangingPunct="0">
        <a:spcBef>
          <a:spcPct val="0"/>
        </a:spcBef>
        <a:spcAft>
          <a:spcPct val="0"/>
        </a:spcAft>
        <a:defRPr sz="1500" b="1">
          <a:solidFill>
            <a:schemeClr val="tx2"/>
          </a:solidFill>
          <a:latin typeface="Arial Narrow" pitchFamily="34" charset="0"/>
          <a:cs typeface="Arial" charset="0"/>
        </a:defRPr>
      </a:lvl2pPr>
      <a:lvl3pPr algn="l" rtl="0" eaLnBrk="0" fontAlgn="base" hangingPunct="0">
        <a:spcBef>
          <a:spcPct val="0"/>
        </a:spcBef>
        <a:spcAft>
          <a:spcPct val="0"/>
        </a:spcAft>
        <a:defRPr sz="1500" b="1">
          <a:solidFill>
            <a:schemeClr val="tx2"/>
          </a:solidFill>
          <a:latin typeface="Arial Narrow" pitchFamily="34" charset="0"/>
          <a:cs typeface="Arial" charset="0"/>
        </a:defRPr>
      </a:lvl3pPr>
      <a:lvl4pPr algn="l" rtl="0" eaLnBrk="0" fontAlgn="base" hangingPunct="0">
        <a:spcBef>
          <a:spcPct val="0"/>
        </a:spcBef>
        <a:spcAft>
          <a:spcPct val="0"/>
        </a:spcAft>
        <a:defRPr sz="1500" b="1">
          <a:solidFill>
            <a:schemeClr val="tx2"/>
          </a:solidFill>
          <a:latin typeface="Arial Narrow" pitchFamily="34" charset="0"/>
          <a:cs typeface="Arial" charset="0"/>
        </a:defRPr>
      </a:lvl4pPr>
      <a:lvl5pPr algn="l" rtl="0" eaLnBrk="0" fontAlgn="base" hangingPunct="0">
        <a:spcBef>
          <a:spcPct val="0"/>
        </a:spcBef>
        <a:spcAft>
          <a:spcPct val="0"/>
        </a:spcAft>
        <a:defRPr sz="1500" b="1">
          <a:solidFill>
            <a:schemeClr val="tx2"/>
          </a:solidFill>
          <a:latin typeface="Arial Narrow" pitchFamily="34" charset="0"/>
          <a:cs typeface="Arial" charset="0"/>
        </a:defRPr>
      </a:lvl5pPr>
      <a:lvl6pPr marL="342946" algn="l" rtl="0" eaLnBrk="1" fontAlgn="base" hangingPunct="1">
        <a:spcBef>
          <a:spcPct val="0"/>
        </a:spcBef>
        <a:spcAft>
          <a:spcPct val="0"/>
        </a:spcAft>
        <a:defRPr sz="1500" b="1">
          <a:solidFill>
            <a:schemeClr val="tx2"/>
          </a:solidFill>
          <a:latin typeface="Arial Narrow" pitchFamily="34" charset="0"/>
          <a:cs typeface="Arial" charset="0"/>
        </a:defRPr>
      </a:lvl6pPr>
      <a:lvl7pPr marL="685891" algn="l" rtl="0" eaLnBrk="1" fontAlgn="base" hangingPunct="1">
        <a:spcBef>
          <a:spcPct val="0"/>
        </a:spcBef>
        <a:spcAft>
          <a:spcPct val="0"/>
        </a:spcAft>
        <a:defRPr sz="1500" b="1">
          <a:solidFill>
            <a:schemeClr val="tx2"/>
          </a:solidFill>
          <a:latin typeface="Arial Narrow" pitchFamily="34" charset="0"/>
          <a:cs typeface="Arial" charset="0"/>
        </a:defRPr>
      </a:lvl7pPr>
      <a:lvl8pPr marL="1028837" algn="l" rtl="0" eaLnBrk="1" fontAlgn="base" hangingPunct="1">
        <a:spcBef>
          <a:spcPct val="0"/>
        </a:spcBef>
        <a:spcAft>
          <a:spcPct val="0"/>
        </a:spcAft>
        <a:defRPr sz="1500" b="1">
          <a:solidFill>
            <a:schemeClr val="tx2"/>
          </a:solidFill>
          <a:latin typeface="Arial Narrow" pitchFamily="34" charset="0"/>
          <a:cs typeface="Arial" charset="0"/>
        </a:defRPr>
      </a:lvl8pPr>
      <a:lvl9pPr marL="1371783" algn="l" rtl="0" eaLnBrk="1" fontAlgn="base" hangingPunct="1">
        <a:spcBef>
          <a:spcPct val="0"/>
        </a:spcBef>
        <a:spcAft>
          <a:spcPct val="0"/>
        </a:spcAft>
        <a:defRPr sz="1500" b="1">
          <a:solidFill>
            <a:schemeClr val="tx2"/>
          </a:solidFill>
          <a:latin typeface="Arial Narrow" pitchFamily="34" charset="0"/>
          <a:cs typeface="Arial" charset="0"/>
        </a:defRPr>
      </a:lvl9pPr>
    </p:titleStyle>
    <p:bodyStyle>
      <a:lvl1pPr marL="133350" indent="-133350" algn="l" rtl="0" eaLnBrk="0" fontAlgn="base" hangingPunct="0">
        <a:spcBef>
          <a:spcPct val="20000"/>
        </a:spcBef>
        <a:spcAft>
          <a:spcPct val="0"/>
        </a:spcAft>
        <a:buClr>
          <a:srgbClr val="00876D"/>
        </a:buClr>
        <a:buFont typeface="Wingdings" panose="05000000000000000000" pitchFamily="2" charset="2"/>
        <a:buChar char="§"/>
        <a:defRPr sz="1500">
          <a:solidFill>
            <a:schemeClr val="tx1"/>
          </a:solidFill>
          <a:latin typeface="+mn-lt"/>
          <a:ea typeface="+mn-ea"/>
          <a:cs typeface="+mn-cs"/>
        </a:defRPr>
      </a:lvl1pPr>
      <a:lvl2pPr marL="403225" indent="-133350" algn="l" rtl="0" eaLnBrk="0" fontAlgn="base" hangingPunct="0">
        <a:spcBef>
          <a:spcPct val="20000"/>
        </a:spcBef>
        <a:spcAft>
          <a:spcPct val="0"/>
        </a:spcAft>
        <a:buClr>
          <a:srgbClr val="00876D"/>
        </a:buClr>
        <a:buFont typeface="Wingdings" panose="05000000000000000000" pitchFamily="2" charset="2"/>
        <a:buChar char="§"/>
        <a:defRPr>
          <a:solidFill>
            <a:schemeClr val="tx1"/>
          </a:solidFill>
          <a:latin typeface="+mn-lt"/>
          <a:cs typeface="+mn-cs"/>
        </a:defRPr>
      </a:lvl2pPr>
      <a:lvl3pPr marL="671513" indent="-133350" algn="l" rtl="0" eaLnBrk="0" fontAlgn="base" hangingPunct="0">
        <a:spcBef>
          <a:spcPct val="20000"/>
        </a:spcBef>
        <a:spcAft>
          <a:spcPct val="0"/>
        </a:spcAft>
        <a:buClr>
          <a:srgbClr val="00876D"/>
        </a:buClr>
        <a:buFont typeface="Wingdings" panose="05000000000000000000" pitchFamily="2" charset="2"/>
        <a:buChar char="§"/>
        <a:defRPr sz="1200">
          <a:solidFill>
            <a:schemeClr val="tx1"/>
          </a:solidFill>
          <a:latin typeface="+mn-lt"/>
          <a:cs typeface="+mn-cs"/>
        </a:defRPr>
      </a:lvl3pPr>
      <a:lvl4pPr marL="1004888" indent="-133350" algn="l" rtl="0" eaLnBrk="0" fontAlgn="base" hangingPunct="0">
        <a:spcBef>
          <a:spcPct val="20000"/>
        </a:spcBef>
        <a:spcAft>
          <a:spcPct val="0"/>
        </a:spcAft>
        <a:buClr>
          <a:srgbClr val="00876D"/>
        </a:buClr>
        <a:buFont typeface="Wingdings" panose="05000000000000000000" pitchFamily="2" charset="2"/>
        <a:buChar char="§"/>
        <a:defRPr sz="1200">
          <a:solidFill>
            <a:schemeClr val="tx1"/>
          </a:solidFill>
          <a:latin typeface="+mn-lt"/>
          <a:cs typeface="+mn-cs"/>
        </a:defRPr>
      </a:lvl4pPr>
      <a:lvl5pPr marL="1274763" indent="-133350" algn="l" rtl="0" eaLnBrk="0" fontAlgn="base" hangingPunct="0">
        <a:spcBef>
          <a:spcPct val="20000"/>
        </a:spcBef>
        <a:spcAft>
          <a:spcPct val="0"/>
        </a:spcAft>
        <a:buClr>
          <a:srgbClr val="00876D"/>
        </a:buClr>
        <a:buFont typeface="Wingdings" panose="05000000000000000000" pitchFamily="2" charset="2"/>
        <a:buChar char="§"/>
        <a:defRPr sz="1200">
          <a:solidFill>
            <a:schemeClr val="tx1"/>
          </a:solidFill>
          <a:latin typeface="+mn-lt"/>
          <a:cs typeface="+mn-cs"/>
        </a:defRPr>
      </a:lvl5pPr>
      <a:lvl6pPr marL="1618275" indent="-134559" algn="l" rtl="0" eaLnBrk="1" fontAlgn="base" hangingPunct="1">
        <a:spcBef>
          <a:spcPct val="20000"/>
        </a:spcBef>
        <a:spcAft>
          <a:spcPct val="0"/>
        </a:spcAft>
        <a:buClr>
          <a:srgbClr val="00876D"/>
        </a:buClr>
        <a:buFont typeface="Wingdings" pitchFamily="2" charset="2"/>
        <a:buChar char="§"/>
        <a:defRPr sz="1200">
          <a:solidFill>
            <a:schemeClr val="tx1"/>
          </a:solidFill>
          <a:latin typeface="+mn-lt"/>
          <a:cs typeface="+mn-cs"/>
        </a:defRPr>
      </a:lvl6pPr>
      <a:lvl7pPr marL="1961221" indent="-134559" algn="l" rtl="0" eaLnBrk="1" fontAlgn="base" hangingPunct="1">
        <a:spcBef>
          <a:spcPct val="20000"/>
        </a:spcBef>
        <a:spcAft>
          <a:spcPct val="0"/>
        </a:spcAft>
        <a:buClr>
          <a:srgbClr val="00876D"/>
        </a:buClr>
        <a:buFont typeface="Wingdings" pitchFamily="2" charset="2"/>
        <a:buChar char="§"/>
        <a:defRPr sz="1200">
          <a:solidFill>
            <a:schemeClr val="tx1"/>
          </a:solidFill>
          <a:latin typeface="+mn-lt"/>
          <a:cs typeface="+mn-cs"/>
        </a:defRPr>
      </a:lvl7pPr>
      <a:lvl8pPr marL="2304167" indent="-134559" algn="l" rtl="0" eaLnBrk="1" fontAlgn="base" hangingPunct="1">
        <a:spcBef>
          <a:spcPct val="20000"/>
        </a:spcBef>
        <a:spcAft>
          <a:spcPct val="0"/>
        </a:spcAft>
        <a:buClr>
          <a:srgbClr val="00876D"/>
        </a:buClr>
        <a:buFont typeface="Wingdings" pitchFamily="2" charset="2"/>
        <a:buChar char="§"/>
        <a:defRPr sz="1200">
          <a:solidFill>
            <a:schemeClr val="tx1"/>
          </a:solidFill>
          <a:latin typeface="+mn-lt"/>
          <a:cs typeface="+mn-cs"/>
        </a:defRPr>
      </a:lvl8pPr>
      <a:lvl9pPr marL="2647113" indent="-134559" algn="l" rtl="0" eaLnBrk="1" fontAlgn="base" hangingPunct="1">
        <a:spcBef>
          <a:spcPct val="20000"/>
        </a:spcBef>
        <a:spcAft>
          <a:spcPct val="0"/>
        </a:spcAft>
        <a:buClr>
          <a:srgbClr val="00876D"/>
        </a:buClr>
        <a:buFont typeface="Wingdings" pitchFamily="2" charset="2"/>
        <a:buChar char="§"/>
        <a:defRPr sz="1200">
          <a:solidFill>
            <a:schemeClr val="tx1"/>
          </a:solidFill>
          <a:latin typeface="+mn-lt"/>
          <a:cs typeface="+mn-cs"/>
        </a:defRPr>
      </a:lvl9pPr>
    </p:bodyStyle>
    <p:otherStyle>
      <a:defPPr>
        <a:defRPr lang="de-DE"/>
      </a:defPPr>
      <a:lvl1pPr marL="0" algn="l" defTabSz="685891" rtl="0" eaLnBrk="1" latinLnBrk="0" hangingPunct="1">
        <a:defRPr sz="1350" kern="1200">
          <a:solidFill>
            <a:schemeClr val="tx1"/>
          </a:solidFill>
          <a:latin typeface="+mn-lt"/>
          <a:ea typeface="+mn-ea"/>
          <a:cs typeface="+mn-cs"/>
        </a:defRPr>
      </a:lvl1pPr>
      <a:lvl2pPr marL="342946" algn="l" defTabSz="685891" rtl="0" eaLnBrk="1" latinLnBrk="0" hangingPunct="1">
        <a:defRPr sz="1350" kern="1200">
          <a:solidFill>
            <a:schemeClr val="tx1"/>
          </a:solidFill>
          <a:latin typeface="+mn-lt"/>
          <a:ea typeface="+mn-ea"/>
          <a:cs typeface="+mn-cs"/>
        </a:defRPr>
      </a:lvl2pPr>
      <a:lvl3pPr marL="685891" algn="l" defTabSz="685891" rtl="0" eaLnBrk="1" latinLnBrk="0" hangingPunct="1">
        <a:defRPr sz="1350" kern="1200">
          <a:solidFill>
            <a:schemeClr val="tx1"/>
          </a:solidFill>
          <a:latin typeface="+mn-lt"/>
          <a:ea typeface="+mn-ea"/>
          <a:cs typeface="+mn-cs"/>
        </a:defRPr>
      </a:lvl3pPr>
      <a:lvl4pPr marL="1028837" algn="l" defTabSz="685891" rtl="0" eaLnBrk="1" latinLnBrk="0" hangingPunct="1">
        <a:defRPr sz="1350" kern="1200">
          <a:solidFill>
            <a:schemeClr val="tx1"/>
          </a:solidFill>
          <a:latin typeface="+mn-lt"/>
          <a:ea typeface="+mn-ea"/>
          <a:cs typeface="+mn-cs"/>
        </a:defRPr>
      </a:lvl4pPr>
      <a:lvl5pPr marL="1371783" algn="l" defTabSz="685891" rtl="0" eaLnBrk="1" latinLnBrk="0" hangingPunct="1">
        <a:defRPr sz="1350" kern="1200">
          <a:solidFill>
            <a:schemeClr val="tx1"/>
          </a:solidFill>
          <a:latin typeface="+mn-lt"/>
          <a:ea typeface="+mn-ea"/>
          <a:cs typeface="+mn-cs"/>
        </a:defRPr>
      </a:lvl5pPr>
      <a:lvl6pPr marL="1714729" algn="l" defTabSz="685891" rtl="0" eaLnBrk="1" latinLnBrk="0" hangingPunct="1">
        <a:defRPr sz="1350" kern="1200">
          <a:solidFill>
            <a:schemeClr val="tx1"/>
          </a:solidFill>
          <a:latin typeface="+mn-lt"/>
          <a:ea typeface="+mn-ea"/>
          <a:cs typeface="+mn-cs"/>
        </a:defRPr>
      </a:lvl6pPr>
      <a:lvl7pPr marL="2057674" algn="l" defTabSz="685891" rtl="0" eaLnBrk="1" latinLnBrk="0" hangingPunct="1">
        <a:defRPr sz="1350" kern="1200">
          <a:solidFill>
            <a:schemeClr val="tx1"/>
          </a:solidFill>
          <a:latin typeface="+mn-lt"/>
          <a:ea typeface="+mn-ea"/>
          <a:cs typeface="+mn-cs"/>
        </a:defRPr>
      </a:lvl7pPr>
      <a:lvl8pPr marL="2400620" algn="l" defTabSz="685891" rtl="0" eaLnBrk="1" latinLnBrk="0" hangingPunct="1">
        <a:defRPr sz="1350" kern="1200">
          <a:solidFill>
            <a:schemeClr val="tx1"/>
          </a:solidFill>
          <a:latin typeface="+mn-lt"/>
          <a:ea typeface="+mn-ea"/>
          <a:cs typeface="+mn-cs"/>
        </a:defRPr>
      </a:lvl8pPr>
      <a:lvl9pPr marL="2743566" algn="l" defTabSz="685891" rtl="0" eaLnBrk="1" latinLnBrk="0" hangingPunct="1">
        <a:defRPr sz="135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blipFill dpi="0" rotWithShape="0">
          <a:blip r:embed="rId17" cstate="screen">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0" name="Rechthoek 9">
            <a:extLst>
              <a:ext uri="{FF2B5EF4-FFF2-40B4-BE49-F238E27FC236}">
                <a16:creationId xmlns:a16="http://schemas.microsoft.com/office/drawing/2014/main" id="{DF595C5A-210F-4318-9B6E-210A63A2EAFB}"/>
              </a:ext>
            </a:extLst>
          </p:cNvPr>
          <p:cNvSpPr/>
          <p:nvPr/>
        </p:nvSpPr>
        <p:spPr bwMode="auto">
          <a:xfrm>
            <a:off x="8002588" y="6553200"/>
            <a:ext cx="1141412" cy="304800"/>
          </a:xfrm>
          <a:prstGeom prst="rect">
            <a:avLst/>
          </a:prstGeom>
          <a:solidFill>
            <a:schemeClr val="accent3"/>
          </a:solidFill>
          <a:ln w="9525" cap="flat" cmpd="sng" algn="ctr">
            <a:noFill/>
            <a:prstDash val="solid"/>
            <a:round/>
            <a:headEnd type="none" w="med" len="med"/>
            <a:tailEnd type="none" w="med" len="med"/>
          </a:ln>
          <a:effectLst/>
        </p:spPr>
        <p:txBody>
          <a:bodyPr/>
          <a:lstStyle/>
          <a:p>
            <a:pPr defTabSz="914353">
              <a:defRPr/>
            </a:pPr>
            <a:endParaRPr lang="nl-NL" sz="2400">
              <a:solidFill>
                <a:srgbClr val="FFFFFF"/>
              </a:solidFill>
              <a:latin typeface="Times" charset="0"/>
              <a:ea typeface="ＭＳ Ｐゴシック" charset="0"/>
            </a:endParaRPr>
          </a:p>
        </p:txBody>
      </p:sp>
      <p:sp>
        <p:nvSpPr>
          <p:cNvPr id="14339" name="Rechthoek 10">
            <a:extLst>
              <a:ext uri="{FF2B5EF4-FFF2-40B4-BE49-F238E27FC236}">
                <a16:creationId xmlns:a16="http://schemas.microsoft.com/office/drawing/2014/main" id="{8678F986-AC98-4F5F-B18E-77EBD0F5CF46}"/>
              </a:ext>
            </a:extLst>
          </p:cNvPr>
          <p:cNvSpPr>
            <a:spLocks noChangeArrowheads="1"/>
          </p:cNvSpPr>
          <p:nvPr/>
        </p:nvSpPr>
        <p:spPr bwMode="auto">
          <a:xfrm>
            <a:off x="1143000" y="6553200"/>
            <a:ext cx="6859588" cy="304800"/>
          </a:xfrm>
          <a:prstGeom prst="rect">
            <a:avLst/>
          </a:prstGeom>
          <a:solidFill>
            <a:schemeClr val="accent1"/>
          </a:solidFill>
          <a:ln>
            <a:noFill/>
          </a:ln>
        </p:spPr>
        <p:txBody>
          <a:bodyPr/>
          <a:lstStyle>
            <a:lvl1pPr defTabSz="912813">
              <a:defRPr>
                <a:solidFill>
                  <a:schemeClr val="tx1"/>
                </a:solidFill>
                <a:latin typeface="Arial" panose="020B0604020202020204" pitchFamily="34" charset="0"/>
                <a:cs typeface="Arial" panose="020B0604020202020204" pitchFamily="34" charset="0"/>
              </a:defRPr>
            </a:lvl1pPr>
            <a:lvl2pPr marL="742950" indent="-285750" defTabSz="912813">
              <a:defRPr>
                <a:solidFill>
                  <a:schemeClr val="tx1"/>
                </a:solidFill>
                <a:latin typeface="Arial" panose="020B0604020202020204" pitchFamily="34" charset="0"/>
                <a:cs typeface="Arial" panose="020B0604020202020204" pitchFamily="34" charset="0"/>
              </a:defRPr>
            </a:lvl2pPr>
            <a:lvl3pPr marL="1143000" indent="-228600" defTabSz="912813">
              <a:defRPr>
                <a:solidFill>
                  <a:schemeClr val="tx1"/>
                </a:solidFill>
                <a:latin typeface="Arial" panose="020B0604020202020204" pitchFamily="34" charset="0"/>
                <a:cs typeface="Arial" panose="020B0604020202020204" pitchFamily="34" charset="0"/>
              </a:defRPr>
            </a:lvl3pPr>
            <a:lvl4pPr marL="1600200" indent="-228600" defTabSz="912813">
              <a:defRPr>
                <a:solidFill>
                  <a:schemeClr val="tx1"/>
                </a:solidFill>
                <a:latin typeface="Arial" panose="020B0604020202020204" pitchFamily="34" charset="0"/>
                <a:cs typeface="Arial" panose="020B0604020202020204" pitchFamily="34" charset="0"/>
              </a:defRPr>
            </a:lvl4pPr>
            <a:lvl5pPr marL="2057400" indent="-228600" defTabSz="912813">
              <a:defRPr>
                <a:solidFill>
                  <a:schemeClr val="tx1"/>
                </a:solidFill>
                <a:latin typeface="Arial" panose="020B0604020202020204" pitchFamily="34" charset="0"/>
                <a:cs typeface="Arial" panose="020B0604020202020204" pitchFamily="34" charset="0"/>
              </a:defRPr>
            </a:lvl5pPr>
            <a:lvl6pPr marL="25146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defRPr/>
            </a:pPr>
            <a:endParaRPr lang="nl-NL" altLang="nl-NL" sz="2400">
              <a:solidFill>
                <a:srgbClr val="FFFFFF"/>
              </a:solidFill>
              <a:latin typeface="Times" panose="02020603050405020304" pitchFamily="18" charset="0"/>
              <a:ea typeface="MS PGothic" panose="020B0600070205080204" pitchFamily="34" charset="-128"/>
            </a:endParaRPr>
          </a:p>
        </p:txBody>
      </p:sp>
      <p:sp>
        <p:nvSpPr>
          <p:cNvPr id="14340" name="Rechthoek 11">
            <a:extLst>
              <a:ext uri="{FF2B5EF4-FFF2-40B4-BE49-F238E27FC236}">
                <a16:creationId xmlns:a16="http://schemas.microsoft.com/office/drawing/2014/main" id="{D4C7F861-45A5-42EE-AA54-0AAD394079A1}"/>
              </a:ext>
            </a:extLst>
          </p:cNvPr>
          <p:cNvSpPr>
            <a:spLocks noChangeArrowheads="1"/>
          </p:cNvSpPr>
          <p:nvPr/>
        </p:nvSpPr>
        <p:spPr bwMode="auto">
          <a:xfrm>
            <a:off x="0" y="6553200"/>
            <a:ext cx="1143000" cy="304800"/>
          </a:xfrm>
          <a:prstGeom prst="rect">
            <a:avLst/>
          </a:prstGeom>
          <a:solidFill>
            <a:schemeClr val="tx2"/>
          </a:solidFill>
          <a:ln>
            <a:noFill/>
          </a:ln>
        </p:spPr>
        <p:txBody>
          <a:bodyPr/>
          <a:lstStyle>
            <a:lvl1pPr defTabSz="912813">
              <a:defRPr>
                <a:solidFill>
                  <a:schemeClr val="tx1"/>
                </a:solidFill>
                <a:latin typeface="Arial" panose="020B0604020202020204" pitchFamily="34" charset="0"/>
                <a:cs typeface="Arial" panose="020B0604020202020204" pitchFamily="34" charset="0"/>
              </a:defRPr>
            </a:lvl1pPr>
            <a:lvl2pPr marL="742950" indent="-285750" defTabSz="912813">
              <a:defRPr>
                <a:solidFill>
                  <a:schemeClr val="tx1"/>
                </a:solidFill>
                <a:latin typeface="Arial" panose="020B0604020202020204" pitchFamily="34" charset="0"/>
                <a:cs typeface="Arial" panose="020B0604020202020204" pitchFamily="34" charset="0"/>
              </a:defRPr>
            </a:lvl2pPr>
            <a:lvl3pPr marL="1143000" indent="-228600" defTabSz="912813">
              <a:defRPr>
                <a:solidFill>
                  <a:schemeClr val="tx1"/>
                </a:solidFill>
                <a:latin typeface="Arial" panose="020B0604020202020204" pitchFamily="34" charset="0"/>
                <a:cs typeface="Arial" panose="020B0604020202020204" pitchFamily="34" charset="0"/>
              </a:defRPr>
            </a:lvl3pPr>
            <a:lvl4pPr marL="1600200" indent="-228600" defTabSz="912813">
              <a:defRPr>
                <a:solidFill>
                  <a:schemeClr val="tx1"/>
                </a:solidFill>
                <a:latin typeface="Arial" panose="020B0604020202020204" pitchFamily="34" charset="0"/>
                <a:cs typeface="Arial" panose="020B0604020202020204" pitchFamily="34" charset="0"/>
              </a:defRPr>
            </a:lvl4pPr>
            <a:lvl5pPr marL="2057400" indent="-228600" defTabSz="912813">
              <a:defRPr>
                <a:solidFill>
                  <a:schemeClr val="tx1"/>
                </a:solidFill>
                <a:latin typeface="Arial" panose="020B0604020202020204" pitchFamily="34" charset="0"/>
                <a:cs typeface="Arial" panose="020B0604020202020204" pitchFamily="34" charset="0"/>
              </a:defRPr>
            </a:lvl5pPr>
            <a:lvl6pPr marL="25146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defRPr/>
            </a:pPr>
            <a:endParaRPr lang="nl-NL" altLang="nl-NL" sz="2400">
              <a:solidFill>
                <a:srgbClr val="FFFFFF"/>
              </a:solidFill>
              <a:latin typeface="Times" panose="02020603050405020304" pitchFamily="18" charset="0"/>
              <a:ea typeface="MS PGothic" panose="020B0600070205080204" pitchFamily="34" charset="-128"/>
            </a:endParaRPr>
          </a:p>
        </p:txBody>
      </p:sp>
      <p:sp>
        <p:nvSpPr>
          <p:cNvPr id="14341" name="Rechthoek 12">
            <a:extLst>
              <a:ext uri="{FF2B5EF4-FFF2-40B4-BE49-F238E27FC236}">
                <a16:creationId xmlns:a16="http://schemas.microsoft.com/office/drawing/2014/main" id="{99A64379-9759-4C8E-95E5-44719F748B07}"/>
              </a:ext>
            </a:extLst>
          </p:cNvPr>
          <p:cNvSpPr>
            <a:spLocks noChangeArrowheads="1"/>
          </p:cNvSpPr>
          <p:nvPr/>
        </p:nvSpPr>
        <p:spPr bwMode="auto">
          <a:xfrm>
            <a:off x="6861175" y="6553200"/>
            <a:ext cx="1141413" cy="304800"/>
          </a:xfrm>
          <a:prstGeom prst="rect">
            <a:avLst/>
          </a:prstGeom>
          <a:solidFill>
            <a:schemeClr val="accent2"/>
          </a:solidFill>
          <a:ln>
            <a:noFill/>
          </a:ln>
        </p:spPr>
        <p:txBody>
          <a:bodyPr/>
          <a:lstStyle>
            <a:lvl1pPr defTabSz="912813">
              <a:defRPr>
                <a:solidFill>
                  <a:schemeClr val="tx1"/>
                </a:solidFill>
                <a:latin typeface="Arial" panose="020B0604020202020204" pitchFamily="34" charset="0"/>
                <a:cs typeface="Arial" panose="020B0604020202020204" pitchFamily="34" charset="0"/>
              </a:defRPr>
            </a:lvl1pPr>
            <a:lvl2pPr marL="742950" indent="-285750" defTabSz="912813">
              <a:defRPr>
                <a:solidFill>
                  <a:schemeClr val="tx1"/>
                </a:solidFill>
                <a:latin typeface="Arial" panose="020B0604020202020204" pitchFamily="34" charset="0"/>
                <a:cs typeface="Arial" panose="020B0604020202020204" pitchFamily="34" charset="0"/>
              </a:defRPr>
            </a:lvl2pPr>
            <a:lvl3pPr marL="1143000" indent="-228600" defTabSz="912813">
              <a:defRPr>
                <a:solidFill>
                  <a:schemeClr val="tx1"/>
                </a:solidFill>
                <a:latin typeface="Arial" panose="020B0604020202020204" pitchFamily="34" charset="0"/>
                <a:cs typeface="Arial" panose="020B0604020202020204" pitchFamily="34" charset="0"/>
              </a:defRPr>
            </a:lvl3pPr>
            <a:lvl4pPr marL="1600200" indent="-228600" defTabSz="912813">
              <a:defRPr>
                <a:solidFill>
                  <a:schemeClr val="tx1"/>
                </a:solidFill>
                <a:latin typeface="Arial" panose="020B0604020202020204" pitchFamily="34" charset="0"/>
                <a:cs typeface="Arial" panose="020B0604020202020204" pitchFamily="34" charset="0"/>
              </a:defRPr>
            </a:lvl4pPr>
            <a:lvl5pPr marL="2057400" indent="-228600" defTabSz="912813">
              <a:defRPr>
                <a:solidFill>
                  <a:schemeClr val="tx1"/>
                </a:solidFill>
                <a:latin typeface="Arial" panose="020B0604020202020204" pitchFamily="34" charset="0"/>
                <a:cs typeface="Arial" panose="020B0604020202020204" pitchFamily="34" charset="0"/>
              </a:defRPr>
            </a:lvl5pPr>
            <a:lvl6pPr marL="25146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defRPr/>
            </a:pPr>
            <a:endParaRPr lang="nl-NL" altLang="nl-NL" sz="2400">
              <a:solidFill>
                <a:srgbClr val="FFFFFF"/>
              </a:solidFill>
              <a:latin typeface="Times" panose="02020603050405020304" pitchFamily="18" charset="0"/>
              <a:ea typeface="MS PGothic" panose="020B0600070205080204" pitchFamily="34" charset="-128"/>
            </a:endParaRPr>
          </a:p>
        </p:txBody>
      </p:sp>
      <p:sp>
        <p:nvSpPr>
          <p:cNvPr id="7174" name="Rectangle 3">
            <a:extLst>
              <a:ext uri="{FF2B5EF4-FFF2-40B4-BE49-F238E27FC236}">
                <a16:creationId xmlns:a16="http://schemas.microsoft.com/office/drawing/2014/main" id="{42CF0B81-D2E6-4B8A-A595-05C76AD14F62}"/>
              </a:ext>
            </a:extLst>
          </p:cNvPr>
          <p:cNvSpPr>
            <a:spLocks noGrp="1" noChangeArrowheads="1"/>
          </p:cNvSpPr>
          <p:nvPr>
            <p:ph type="body" idx="1"/>
          </p:nvPr>
        </p:nvSpPr>
        <p:spPr bwMode="auto">
          <a:xfrm>
            <a:off x="566738" y="1144588"/>
            <a:ext cx="8291512" cy="5113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nl-NL" altLang="nl-NL"/>
              <a:t>Klik om de tekststijl van het model te bewerken</a:t>
            </a:r>
          </a:p>
          <a:p>
            <a:pPr lvl="1"/>
            <a:r>
              <a:rPr lang="nl-NL" altLang="nl-NL"/>
              <a:t>Tweede niveau</a:t>
            </a:r>
          </a:p>
          <a:p>
            <a:pPr lvl="2"/>
            <a:r>
              <a:rPr lang="nl-NL" altLang="nl-NL"/>
              <a:t>Derde niveau</a:t>
            </a:r>
          </a:p>
          <a:p>
            <a:pPr lvl="3"/>
            <a:r>
              <a:rPr lang="nl-NL" altLang="nl-NL"/>
              <a:t>Vierde niveau</a:t>
            </a:r>
          </a:p>
          <a:p>
            <a:pPr lvl="4"/>
            <a:r>
              <a:rPr lang="nl-NL" altLang="nl-NL"/>
              <a:t>Vijfde niveau</a:t>
            </a:r>
            <a:endParaRPr lang="en-GB" altLang="nl-NL"/>
          </a:p>
        </p:txBody>
      </p:sp>
      <p:sp>
        <p:nvSpPr>
          <p:cNvPr id="1028" name="Rectangle 4">
            <a:extLst>
              <a:ext uri="{FF2B5EF4-FFF2-40B4-BE49-F238E27FC236}">
                <a16:creationId xmlns:a16="http://schemas.microsoft.com/office/drawing/2014/main" id="{51C625B9-6F98-4F18-8B59-AA98E165E79C}"/>
              </a:ext>
            </a:extLst>
          </p:cNvPr>
          <p:cNvSpPr>
            <a:spLocks noGrp="1" noChangeArrowheads="1"/>
          </p:cNvSpPr>
          <p:nvPr>
            <p:ph type="dt" sz="half" idx="2"/>
          </p:nvPr>
        </p:nvSpPr>
        <p:spPr bwMode="auto">
          <a:xfrm>
            <a:off x="8002588" y="6553200"/>
            <a:ext cx="855662" cy="304800"/>
          </a:xfrm>
          <a:prstGeom prst="rect">
            <a:avLst/>
          </a:prstGeom>
          <a:noFill/>
          <a:ln>
            <a:noFill/>
          </a:ln>
          <a:effectLst/>
        </p:spPr>
        <p:txBody>
          <a:bodyPr vert="horz" wrap="square" lIns="0" tIns="0" rIns="0" bIns="0" numCol="1" anchor="ctr" anchorCtr="0" compatLnSpc="1">
            <a:prstTxWarp prst="textNoShape">
              <a:avLst/>
            </a:prstTxWarp>
          </a:bodyPr>
          <a:lstStyle>
            <a:lvl1pPr algn="r" eaLnBrk="1" hangingPunct="1">
              <a:defRPr sz="1200">
                <a:solidFill>
                  <a:srgbClr val="FFFFFF"/>
                </a:solidFill>
                <a:latin typeface="+mn-lt"/>
                <a:cs typeface="Arial" panose="020B0604020202020204" pitchFamily="34" charset="0"/>
              </a:defRPr>
            </a:lvl1pPr>
          </a:lstStyle>
          <a:p>
            <a:pPr>
              <a:defRPr/>
            </a:pPr>
            <a:fld id="{077BDB21-B83B-4C51-B772-7010751DA863}" type="datetime5">
              <a:rPr lang="en-US"/>
              <a:pPr>
                <a:defRPr/>
              </a:pPr>
              <a:t>1-Dec-21</a:t>
            </a:fld>
            <a:endParaRPr lang="en-GB" dirty="0"/>
          </a:p>
        </p:txBody>
      </p:sp>
      <p:sp>
        <p:nvSpPr>
          <p:cNvPr id="1029" name="Rectangle 5">
            <a:extLst>
              <a:ext uri="{FF2B5EF4-FFF2-40B4-BE49-F238E27FC236}">
                <a16:creationId xmlns:a16="http://schemas.microsoft.com/office/drawing/2014/main" id="{2BEEB510-1632-473A-844E-32656479EDE1}"/>
              </a:ext>
            </a:extLst>
          </p:cNvPr>
          <p:cNvSpPr>
            <a:spLocks noGrp="1" noChangeArrowheads="1"/>
          </p:cNvSpPr>
          <p:nvPr>
            <p:ph type="ftr" sz="quarter" idx="3"/>
          </p:nvPr>
        </p:nvSpPr>
        <p:spPr bwMode="auto">
          <a:xfrm>
            <a:off x="1298575" y="6553200"/>
            <a:ext cx="4708525" cy="304800"/>
          </a:xfrm>
          <a:prstGeom prst="rect">
            <a:avLst/>
          </a:prstGeom>
          <a:noFill/>
          <a:ln>
            <a:noFill/>
          </a:ln>
          <a:effectLst/>
        </p:spPr>
        <p:txBody>
          <a:bodyPr vert="horz" wrap="square" lIns="0" tIns="0" rIns="0" bIns="0" numCol="1" anchor="ctr" anchorCtr="0" compatLnSpc="1">
            <a:prstTxWarp prst="textNoShape">
              <a:avLst/>
            </a:prstTxWarp>
          </a:bodyPr>
          <a:lstStyle>
            <a:lvl1pPr eaLnBrk="1" hangingPunct="1">
              <a:defRPr sz="1200">
                <a:solidFill>
                  <a:srgbClr val="FFFFFF"/>
                </a:solidFill>
                <a:latin typeface="+mn-lt"/>
                <a:cs typeface="Arial" panose="020B0604020202020204" pitchFamily="34" charset="0"/>
              </a:defRPr>
            </a:lvl1pPr>
          </a:lstStyle>
          <a:p>
            <a:pPr>
              <a:defRPr/>
            </a:pPr>
            <a:r>
              <a:rPr lang="en-GB"/>
              <a:t>FOS INtroduction 2018</a:t>
            </a:r>
          </a:p>
        </p:txBody>
      </p:sp>
      <p:sp>
        <p:nvSpPr>
          <p:cNvPr id="1030" name="Rectangle 6">
            <a:extLst>
              <a:ext uri="{FF2B5EF4-FFF2-40B4-BE49-F238E27FC236}">
                <a16:creationId xmlns:a16="http://schemas.microsoft.com/office/drawing/2014/main" id="{B5133C0B-E296-4653-8EA1-372F8C68966A}"/>
              </a:ext>
            </a:extLst>
          </p:cNvPr>
          <p:cNvSpPr>
            <a:spLocks noGrp="1" noChangeArrowheads="1"/>
          </p:cNvSpPr>
          <p:nvPr>
            <p:ph type="sldNum" sz="quarter" idx="4"/>
          </p:nvPr>
        </p:nvSpPr>
        <p:spPr bwMode="auto">
          <a:xfrm>
            <a:off x="566738" y="6553200"/>
            <a:ext cx="542925" cy="304800"/>
          </a:xfrm>
          <a:prstGeom prst="rect">
            <a:avLst/>
          </a:prstGeom>
          <a:noFill/>
          <a:ln>
            <a:noFill/>
          </a:ln>
          <a:effectLst/>
        </p:spPr>
        <p:txBody>
          <a:bodyPr vert="horz" wrap="square" lIns="0" tIns="0" rIns="0" bIns="0" numCol="1" anchor="ctr" anchorCtr="0" compatLnSpc="1">
            <a:prstTxWarp prst="textNoShape">
              <a:avLst/>
            </a:prstTxWarp>
          </a:bodyPr>
          <a:lstStyle>
            <a:lvl1pPr eaLnBrk="1" hangingPunct="1">
              <a:defRPr sz="1200">
                <a:solidFill>
                  <a:srgbClr val="FFFFFF"/>
                </a:solidFill>
                <a:latin typeface="Calibri" panose="020F0502020204030204" pitchFamily="34" charset="0"/>
              </a:defRPr>
            </a:lvl1pPr>
          </a:lstStyle>
          <a:p>
            <a:pPr>
              <a:defRPr/>
            </a:pPr>
            <a:fld id="{A447352D-104B-4D4C-BD2D-041F132E0F2C}" type="slidenum">
              <a:rPr lang="en-GB" altLang="nl-NL"/>
              <a:pPr>
                <a:defRPr/>
              </a:pPr>
              <a:t>‹#›</a:t>
            </a:fld>
            <a:endParaRPr lang="en-GB" altLang="nl-NL"/>
          </a:p>
        </p:txBody>
      </p:sp>
      <p:sp>
        <p:nvSpPr>
          <p:cNvPr id="7178" name="Rectangle 2">
            <a:extLst>
              <a:ext uri="{FF2B5EF4-FFF2-40B4-BE49-F238E27FC236}">
                <a16:creationId xmlns:a16="http://schemas.microsoft.com/office/drawing/2014/main" id="{72443419-7403-4E64-93B7-3E11EA295159}"/>
              </a:ext>
            </a:extLst>
          </p:cNvPr>
          <p:cNvSpPr>
            <a:spLocks noGrp="1" noChangeArrowheads="1"/>
          </p:cNvSpPr>
          <p:nvPr>
            <p:ph type="title"/>
          </p:nvPr>
        </p:nvSpPr>
        <p:spPr bwMode="auto">
          <a:xfrm>
            <a:off x="566738" y="0"/>
            <a:ext cx="6524625" cy="85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72000" numCol="1" anchor="b" anchorCtr="0" compatLnSpc="1">
            <a:prstTxWarp prst="textNoShape">
              <a:avLst/>
            </a:prstTxWarp>
          </a:bodyPr>
          <a:lstStyle/>
          <a:p>
            <a:pPr lvl="0"/>
            <a:r>
              <a:rPr lang="nl-NL" altLang="nl-NL"/>
              <a:t>Titelstijl van model bewerken</a:t>
            </a:r>
            <a:endParaRPr lang="en-GB" altLang="nl-NL"/>
          </a:p>
        </p:txBody>
      </p:sp>
    </p:spTree>
  </p:cSld>
  <p:clrMap bg1="dk2" tx1="lt1" bg2="dk1" tx2="lt2" accent1="accent1" accent2="accent2" accent3="accent3" accent4="accent4" accent5="accent5" accent6="accent6" hlink="hlink" folHlink="folHlink"/>
  <p:sldLayoutIdLst>
    <p:sldLayoutId id="2147508164" r:id="rId1"/>
    <p:sldLayoutId id="2147508165" r:id="rId2"/>
    <p:sldLayoutId id="2147508166" r:id="rId3"/>
    <p:sldLayoutId id="2147508167" r:id="rId4"/>
    <p:sldLayoutId id="2147508168" r:id="rId5"/>
    <p:sldLayoutId id="2147508169" r:id="rId6"/>
    <p:sldLayoutId id="2147508170" r:id="rId7"/>
    <p:sldLayoutId id="2147508171" r:id="rId8"/>
    <p:sldLayoutId id="2147508172" r:id="rId9"/>
    <p:sldLayoutId id="2147508078" r:id="rId10"/>
    <p:sldLayoutId id="2147508173" r:id="rId11"/>
    <p:sldLayoutId id="2147508174" r:id="rId12"/>
    <p:sldLayoutId id="2147508175" r:id="rId13"/>
    <p:sldLayoutId id="2147508176" r:id="rId14"/>
    <p:sldLayoutId id="2147508177" r:id="rId15"/>
  </p:sldLayoutIdLst>
  <p:hf sldNum="0" hdr="0" dt="0"/>
  <p:txStyles>
    <p:titleStyle>
      <a:lvl1pPr algn="l" rtl="0" eaLnBrk="0" fontAlgn="base" hangingPunct="0">
        <a:lnSpc>
          <a:spcPct val="96000"/>
        </a:lnSpc>
        <a:spcBef>
          <a:spcPct val="0"/>
        </a:spcBef>
        <a:spcAft>
          <a:spcPct val="0"/>
        </a:spcAft>
        <a:defRPr sz="2400" b="1">
          <a:solidFill>
            <a:schemeClr val="tx1"/>
          </a:solidFill>
          <a:latin typeface="+mj-lt"/>
          <a:ea typeface="+mj-ea"/>
          <a:cs typeface="+mj-cs"/>
        </a:defRPr>
      </a:lvl1pPr>
      <a:lvl2pPr algn="l" rtl="0" eaLnBrk="0" fontAlgn="base" hangingPunct="0">
        <a:lnSpc>
          <a:spcPct val="96000"/>
        </a:lnSpc>
        <a:spcBef>
          <a:spcPct val="0"/>
        </a:spcBef>
        <a:spcAft>
          <a:spcPct val="0"/>
        </a:spcAft>
        <a:defRPr sz="2400" b="1">
          <a:solidFill>
            <a:schemeClr val="tx1"/>
          </a:solidFill>
          <a:latin typeface="Calibri" panose="020F0502020204030204" pitchFamily="34" charset="0"/>
          <a:ea typeface="ＭＳ Ｐゴシック" charset="0"/>
        </a:defRPr>
      </a:lvl2pPr>
      <a:lvl3pPr algn="l" rtl="0" eaLnBrk="0" fontAlgn="base" hangingPunct="0">
        <a:lnSpc>
          <a:spcPct val="96000"/>
        </a:lnSpc>
        <a:spcBef>
          <a:spcPct val="0"/>
        </a:spcBef>
        <a:spcAft>
          <a:spcPct val="0"/>
        </a:spcAft>
        <a:defRPr sz="2400" b="1">
          <a:solidFill>
            <a:schemeClr val="tx1"/>
          </a:solidFill>
          <a:latin typeface="Calibri" panose="020F0502020204030204" pitchFamily="34" charset="0"/>
          <a:ea typeface="ＭＳ Ｐゴシック" charset="0"/>
        </a:defRPr>
      </a:lvl3pPr>
      <a:lvl4pPr algn="l" rtl="0" eaLnBrk="0" fontAlgn="base" hangingPunct="0">
        <a:lnSpc>
          <a:spcPct val="96000"/>
        </a:lnSpc>
        <a:spcBef>
          <a:spcPct val="0"/>
        </a:spcBef>
        <a:spcAft>
          <a:spcPct val="0"/>
        </a:spcAft>
        <a:defRPr sz="2400" b="1">
          <a:solidFill>
            <a:schemeClr val="tx1"/>
          </a:solidFill>
          <a:latin typeface="Calibri" panose="020F0502020204030204" pitchFamily="34" charset="0"/>
          <a:ea typeface="ＭＳ Ｐゴシック" charset="0"/>
        </a:defRPr>
      </a:lvl4pPr>
      <a:lvl5pPr algn="l" rtl="0" eaLnBrk="0" fontAlgn="base" hangingPunct="0">
        <a:lnSpc>
          <a:spcPct val="96000"/>
        </a:lnSpc>
        <a:spcBef>
          <a:spcPct val="0"/>
        </a:spcBef>
        <a:spcAft>
          <a:spcPct val="0"/>
        </a:spcAft>
        <a:defRPr sz="2400" b="1">
          <a:solidFill>
            <a:schemeClr val="tx1"/>
          </a:solidFill>
          <a:latin typeface="Calibri" panose="020F0502020204030204" pitchFamily="34" charset="0"/>
          <a:ea typeface="ＭＳ Ｐゴシック" charset="0"/>
        </a:defRPr>
      </a:lvl5pPr>
      <a:lvl6pPr marL="457177" algn="l" rtl="0" eaLnBrk="1" fontAlgn="base" hangingPunct="1">
        <a:lnSpc>
          <a:spcPct val="96000"/>
        </a:lnSpc>
        <a:spcBef>
          <a:spcPct val="0"/>
        </a:spcBef>
        <a:spcAft>
          <a:spcPct val="0"/>
        </a:spcAft>
        <a:defRPr sz="2600" i="1">
          <a:solidFill>
            <a:schemeClr val="tx2"/>
          </a:solidFill>
          <a:latin typeface="Times" charset="0"/>
          <a:ea typeface="ＭＳ Ｐゴシック" charset="0"/>
        </a:defRPr>
      </a:lvl6pPr>
      <a:lvl7pPr marL="914353" algn="l" rtl="0" eaLnBrk="1" fontAlgn="base" hangingPunct="1">
        <a:lnSpc>
          <a:spcPct val="96000"/>
        </a:lnSpc>
        <a:spcBef>
          <a:spcPct val="0"/>
        </a:spcBef>
        <a:spcAft>
          <a:spcPct val="0"/>
        </a:spcAft>
        <a:defRPr sz="2600" i="1">
          <a:solidFill>
            <a:schemeClr val="tx2"/>
          </a:solidFill>
          <a:latin typeface="Times" charset="0"/>
          <a:ea typeface="ＭＳ Ｐゴシック" charset="0"/>
        </a:defRPr>
      </a:lvl7pPr>
      <a:lvl8pPr marL="1371530" algn="l" rtl="0" eaLnBrk="1" fontAlgn="base" hangingPunct="1">
        <a:lnSpc>
          <a:spcPct val="96000"/>
        </a:lnSpc>
        <a:spcBef>
          <a:spcPct val="0"/>
        </a:spcBef>
        <a:spcAft>
          <a:spcPct val="0"/>
        </a:spcAft>
        <a:defRPr sz="2600" i="1">
          <a:solidFill>
            <a:schemeClr val="tx2"/>
          </a:solidFill>
          <a:latin typeface="Times" charset="0"/>
          <a:ea typeface="ＭＳ Ｐゴシック" charset="0"/>
        </a:defRPr>
      </a:lvl8pPr>
      <a:lvl9pPr marL="1828706" algn="l" rtl="0" eaLnBrk="1" fontAlgn="base" hangingPunct="1">
        <a:lnSpc>
          <a:spcPct val="96000"/>
        </a:lnSpc>
        <a:spcBef>
          <a:spcPct val="0"/>
        </a:spcBef>
        <a:spcAft>
          <a:spcPct val="0"/>
        </a:spcAft>
        <a:defRPr sz="2600" i="1">
          <a:solidFill>
            <a:schemeClr val="tx2"/>
          </a:solidFill>
          <a:latin typeface="Times" charset="0"/>
          <a:ea typeface="ＭＳ Ｐゴシック" charset="0"/>
        </a:defRPr>
      </a:lvl9pPr>
    </p:titleStyle>
    <p:bodyStyle>
      <a:lvl1pPr marL="342900" indent="-342900" algn="l" rtl="0" eaLnBrk="0" fontAlgn="base" hangingPunct="0">
        <a:lnSpc>
          <a:spcPct val="120000"/>
        </a:lnSpc>
        <a:spcBef>
          <a:spcPct val="0"/>
        </a:spcBef>
        <a:spcAft>
          <a:spcPct val="0"/>
        </a:spcAft>
        <a:defRPr sz="2000">
          <a:solidFill>
            <a:srgbClr val="000000"/>
          </a:solidFill>
          <a:latin typeface="+mn-lt"/>
          <a:ea typeface="+mn-ea"/>
          <a:cs typeface="+mn-cs"/>
        </a:defRPr>
      </a:lvl1pPr>
      <a:lvl2pPr marL="742950" indent="-928688" algn="l" rtl="0" eaLnBrk="0" fontAlgn="base" hangingPunct="0">
        <a:lnSpc>
          <a:spcPct val="120000"/>
        </a:lnSpc>
        <a:spcBef>
          <a:spcPct val="20000"/>
        </a:spcBef>
        <a:spcAft>
          <a:spcPct val="0"/>
        </a:spcAft>
        <a:buFont typeface="Times" panose="02020603050405020304" pitchFamily="18" charset="0"/>
        <a:buChar char="•"/>
        <a:defRPr sz="2000">
          <a:solidFill>
            <a:srgbClr val="000000"/>
          </a:solidFill>
          <a:latin typeface="+mn-lt"/>
          <a:ea typeface="+mn-ea"/>
        </a:defRPr>
      </a:lvl2pPr>
      <a:lvl3pPr marL="358775" indent="-184150" algn="l" rtl="0"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mn-lt"/>
          <a:ea typeface="+mn-ea"/>
        </a:defRPr>
      </a:lvl3pPr>
      <a:lvl4pPr marL="719138" indent="-193675" algn="l" rtl="0"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mn-lt"/>
          <a:ea typeface="+mn-ea"/>
        </a:defRPr>
      </a:lvl4pPr>
      <a:lvl5pPr marL="1079500" indent="-190500" algn="l" rtl="0"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mn-lt"/>
          <a:ea typeface="+mn-ea"/>
        </a:defRPr>
      </a:lvl5pPr>
      <a:lvl6pPr marL="2366842" indent="-192078" algn="l" rtl="0" eaLnBrk="1" fontAlgn="base" hangingPunct="1">
        <a:lnSpc>
          <a:spcPct val="120000"/>
        </a:lnSpc>
        <a:spcBef>
          <a:spcPct val="20000"/>
        </a:spcBef>
        <a:spcAft>
          <a:spcPct val="0"/>
        </a:spcAft>
        <a:buFont typeface="Times" charset="0"/>
        <a:buChar char="•"/>
        <a:defRPr>
          <a:solidFill>
            <a:schemeClr val="bg2"/>
          </a:solidFill>
          <a:latin typeface="+mn-lt"/>
          <a:ea typeface="+mn-ea"/>
        </a:defRPr>
      </a:lvl6pPr>
      <a:lvl7pPr marL="2824019" indent="-192078" algn="l" rtl="0" eaLnBrk="1" fontAlgn="base" hangingPunct="1">
        <a:lnSpc>
          <a:spcPct val="120000"/>
        </a:lnSpc>
        <a:spcBef>
          <a:spcPct val="20000"/>
        </a:spcBef>
        <a:spcAft>
          <a:spcPct val="0"/>
        </a:spcAft>
        <a:buFont typeface="Times" charset="0"/>
        <a:buChar char="•"/>
        <a:defRPr>
          <a:solidFill>
            <a:schemeClr val="bg2"/>
          </a:solidFill>
          <a:latin typeface="+mn-lt"/>
          <a:ea typeface="+mn-ea"/>
        </a:defRPr>
      </a:lvl7pPr>
      <a:lvl8pPr marL="3281195" indent="-192078" algn="l" rtl="0" eaLnBrk="1" fontAlgn="base" hangingPunct="1">
        <a:lnSpc>
          <a:spcPct val="120000"/>
        </a:lnSpc>
        <a:spcBef>
          <a:spcPct val="20000"/>
        </a:spcBef>
        <a:spcAft>
          <a:spcPct val="0"/>
        </a:spcAft>
        <a:buFont typeface="Times" charset="0"/>
        <a:buChar char="•"/>
        <a:defRPr>
          <a:solidFill>
            <a:schemeClr val="bg2"/>
          </a:solidFill>
          <a:latin typeface="+mn-lt"/>
          <a:ea typeface="+mn-ea"/>
        </a:defRPr>
      </a:lvl8pPr>
      <a:lvl9pPr marL="3738371" indent="-192078" algn="l" rtl="0" eaLnBrk="1" fontAlgn="base" hangingPunct="1">
        <a:lnSpc>
          <a:spcPct val="120000"/>
        </a:lnSpc>
        <a:spcBef>
          <a:spcPct val="20000"/>
        </a:spcBef>
        <a:spcAft>
          <a:spcPct val="0"/>
        </a:spcAft>
        <a:buFont typeface="Times" charset="0"/>
        <a:buChar char="•"/>
        <a:defRPr>
          <a:solidFill>
            <a:schemeClr val="bg2"/>
          </a:solidFill>
          <a:latin typeface="+mn-lt"/>
          <a:ea typeface="+mn-ea"/>
        </a:defRPr>
      </a:lvl9pPr>
    </p:bodyStyle>
    <p:otherStyle>
      <a:defPPr>
        <a:defRPr lang="nl-NL"/>
      </a:defPPr>
      <a:lvl1pPr marL="0" algn="l" defTabSz="457177" rtl="0" eaLnBrk="1" latinLnBrk="0" hangingPunct="1">
        <a:defRPr sz="1800" kern="1200">
          <a:solidFill>
            <a:schemeClr val="tx1"/>
          </a:solidFill>
          <a:latin typeface="+mn-lt"/>
          <a:ea typeface="+mn-ea"/>
          <a:cs typeface="+mn-cs"/>
        </a:defRPr>
      </a:lvl1pPr>
      <a:lvl2pPr marL="457177" algn="l" defTabSz="457177" rtl="0" eaLnBrk="1" latinLnBrk="0" hangingPunct="1">
        <a:defRPr sz="1800" kern="1200">
          <a:solidFill>
            <a:schemeClr val="tx1"/>
          </a:solidFill>
          <a:latin typeface="+mn-lt"/>
          <a:ea typeface="+mn-ea"/>
          <a:cs typeface="+mn-cs"/>
        </a:defRPr>
      </a:lvl2pPr>
      <a:lvl3pPr marL="914353" algn="l" defTabSz="457177" rtl="0" eaLnBrk="1" latinLnBrk="0" hangingPunct="1">
        <a:defRPr sz="1800" kern="1200">
          <a:solidFill>
            <a:schemeClr val="tx1"/>
          </a:solidFill>
          <a:latin typeface="+mn-lt"/>
          <a:ea typeface="+mn-ea"/>
          <a:cs typeface="+mn-cs"/>
        </a:defRPr>
      </a:lvl3pPr>
      <a:lvl4pPr marL="1371530" algn="l" defTabSz="457177" rtl="0" eaLnBrk="1" latinLnBrk="0" hangingPunct="1">
        <a:defRPr sz="1800" kern="1200">
          <a:solidFill>
            <a:schemeClr val="tx1"/>
          </a:solidFill>
          <a:latin typeface="+mn-lt"/>
          <a:ea typeface="+mn-ea"/>
          <a:cs typeface="+mn-cs"/>
        </a:defRPr>
      </a:lvl4pPr>
      <a:lvl5pPr marL="1828706" algn="l" defTabSz="457177" rtl="0" eaLnBrk="1" latinLnBrk="0" hangingPunct="1">
        <a:defRPr sz="1800" kern="1200">
          <a:solidFill>
            <a:schemeClr val="tx1"/>
          </a:solidFill>
          <a:latin typeface="+mn-lt"/>
          <a:ea typeface="+mn-ea"/>
          <a:cs typeface="+mn-cs"/>
        </a:defRPr>
      </a:lvl5pPr>
      <a:lvl6pPr marL="2285883" algn="l" defTabSz="457177" rtl="0" eaLnBrk="1" latinLnBrk="0" hangingPunct="1">
        <a:defRPr sz="1800" kern="1200">
          <a:solidFill>
            <a:schemeClr val="tx1"/>
          </a:solidFill>
          <a:latin typeface="+mn-lt"/>
          <a:ea typeface="+mn-ea"/>
          <a:cs typeface="+mn-cs"/>
        </a:defRPr>
      </a:lvl6pPr>
      <a:lvl7pPr marL="2743060" algn="l" defTabSz="457177" rtl="0" eaLnBrk="1" latinLnBrk="0" hangingPunct="1">
        <a:defRPr sz="1800" kern="1200">
          <a:solidFill>
            <a:schemeClr val="tx1"/>
          </a:solidFill>
          <a:latin typeface="+mn-lt"/>
          <a:ea typeface="+mn-ea"/>
          <a:cs typeface="+mn-cs"/>
        </a:defRPr>
      </a:lvl7pPr>
      <a:lvl8pPr marL="3200236" algn="l" defTabSz="457177" rtl="0" eaLnBrk="1" latinLnBrk="0" hangingPunct="1">
        <a:defRPr sz="1800" kern="1200">
          <a:solidFill>
            <a:schemeClr val="tx1"/>
          </a:solidFill>
          <a:latin typeface="+mn-lt"/>
          <a:ea typeface="+mn-ea"/>
          <a:cs typeface="+mn-cs"/>
        </a:defRPr>
      </a:lvl8pPr>
      <a:lvl9pPr marL="3657413" algn="l" defTabSz="457177"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 name="Rechthoek 9">
            <a:extLst>
              <a:ext uri="{FF2B5EF4-FFF2-40B4-BE49-F238E27FC236}">
                <a16:creationId xmlns:a16="http://schemas.microsoft.com/office/drawing/2014/main" id="{013E1A69-2A1E-47AB-B6D1-F321AB27329F}"/>
              </a:ext>
            </a:extLst>
          </p:cNvPr>
          <p:cNvSpPr/>
          <p:nvPr/>
        </p:nvSpPr>
        <p:spPr bwMode="auto">
          <a:xfrm>
            <a:off x="8002588" y="6553200"/>
            <a:ext cx="1141412" cy="304800"/>
          </a:xfrm>
          <a:prstGeom prst="rect">
            <a:avLst/>
          </a:prstGeom>
          <a:solidFill>
            <a:schemeClr val="accent3"/>
          </a:solidFill>
          <a:ln w="9525" cap="flat" cmpd="sng" algn="ctr">
            <a:noFill/>
            <a:prstDash val="solid"/>
            <a:round/>
            <a:headEnd type="none" w="med" len="med"/>
            <a:tailEnd type="none" w="med" len="med"/>
          </a:ln>
          <a:effectLst/>
        </p:spPr>
        <p:txBody>
          <a:bodyPr/>
          <a:lstStyle/>
          <a:p>
            <a:pPr eaLnBrk="1" hangingPunct="1">
              <a:defRPr/>
            </a:pPr>
            <a:endParaRPr lang="nl-NL">
              <a:solidFill>
                <a:srgbClr val="FFFFFF"/>
              </a:solidFill>
            </a:endParaRPr>
          </a:p>
        </p:txBody>
      </p:sp>
      <p:sp>
        <p:nvSpPr>
          <p:cNvPr id="15363" name="Rechthoek 10">
            <a:extLst>
              <a:ext uri="{FF2B5EF4-FFF2-40B4-BE49-F238E27FC236}">
                <a16:creationId xmlns:a16="http://schemas.microsoft.com/office/drawing/2014/main" id="{3A931B92-2DAF-4DF9-BA5C-C56F6A71B545}"/>
              </a:ext>
            </a:extLst>
          </p:cNvPr>
          <p:cNvSpPr>
            <a:spLocks noChangeArrowheads="1"/>
          </p:cNvSpPr>
          <p:nvPr/>
        </p:nvSpPr>
        <p:spPr bwMode="auto">
          <a:xfrm>
            <a:off x="1143000" y="6553200"/>
            <a:ext cx="6859588" cy="304800"/>
          </a:xfrm>
          <a:prstGeom prst="rect">
            <a:avLst/>
          </a:prstGeom>
          <a:solidFill>
            <a:schemeClr val="accent1"/>
          </a:solidFill>
          <a:ln>
            <a:noFill/>
          </a:ln>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endParaRPr lang="nl-NL" altLang="nl-NL">
              <a:solidFill>
                <a:srgbClr val="FFFFFF"/>
              </a:solidFill>
            </a:endParaRPr>
          </a:p>
        </p:txBody>
      </p:sp>
      <p:sp>
        <p:nvSpPr>
          <p:cNvPr id="15364" name="Rechthoek 11">
            <a:extLst>
              <a:ext uri="{FF2B5EF4-FFF2-40B4-BE49-F238E27FC236}">
                <a16:creationId xmlns:a16="http://schemas.microsoft.com/office/drawing/2014/main" id="{7715A02B-566D-4B27-B2EC-EBF13696E54B}"/>
              </a:ext>
            </a:extLst>
          </p:cNvPr>
          <p:cNvSpPr>
            <a:spLocks noChangeArrowheads="1"/>
          </p:cNvSpPr>
          <p:nvPr/>
        </p:nvSpPr>
        <p:spPr bwMode="auto">
          <a:xfrm>
            <a:off x="0" y="6553200"/>
            <a:ext cx="1143000" cy="304800"/>
          </a:xfrm>
          <a:prstGeom prst="rect">
            <a:avLst/>
          </a:prstGeom>
          <a:solidFill>
            <a:schemeClr val="tx2"/>
          </a:solidFill>
          <a:ln>
            <a:noFill/>
          </a:ln>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endParaRPr lang="nl-NL" altLang="nl-NL">
              <a:solidFill>
                <a:srgbClr val="FFFFFF"/>
              </a:solidFill>
            </a:endParaRPr>
          </a:p>
        </p:txBody>
      </p:sp>
      <p:sp>
        <p:nvSpPr>
          <p:cNvPr id="15365" name="Rechthoek 12">
            <a:extLst>
              <a:ext uri="{FF2B5EF4-FFF2-40B4-BE49-F238E27FC236}">
                <a16:creationId xmlns:a16="http://schemas.microsoft.com/office/drawing/2014/main" id="{A2C9073E-68D9-43E8-B4B0-ADCFADB1AB68}"/>
              </a:ext>
            </a:extLst>
          </p:cNvPr>
          <p:cNvSpPr>
            <a:spLocks noChangeArrowheads="1"/>
          </p:cNvSpPr>
          <p:nvPr/>
        </p:nvSpPr>
        <p:spPr bwMode="auto">
          <a:xfrm>
            <a:off x="6861175" y="6553200"/>
            <a:ext cx="1141413" cy="304800"/>
          </a:xfrm>
          <a:prstGeom prst="rect">
            <a:avLst/>
          </a:prstGeom>
          <a:solidFill>
            <a:schemeClr val="accent2"/>
          </a:solidFill>
          <a:ln>
            <a:noFill/>
          </a:ln>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endParaRPr lang="nl-NL" altLang="nl-NL">
              <a:solidFill>
                <a:srgbClr val="FFFFFF"/>
              </a:solidFill>
            </a:endParaRPr>
          </a:p>
        </p:txBody>
      </p:sp>
      <p:pic>
        <p:nvPicPr>
          <p:cNvPr id="8198" name="Afbeelding 3" descr="bovenbalk PPT 2b.pdf">
            <a:extLst>
              <a:ext uri="{FF2B5EF4-FFF2-40B4-BE49-F238E27FC236}">
                <a16:creationId xmlns:a16="http://schemas.microsoft.com/office/drawing/2014/main" id="{9D6BC078-E304-4C2E-9D4F-CBC9925C88C5}"/>
              </a:ext>
            </a:extLst>
          </p:cNvPr>
          <p:cNvPicPr>
            <a:picLocks noChangeAspect="1"/>
          </p:cNvPicPr>
          <p:nvPr/>
        </p:nvPicPr>
        <p:blipFill>
          <a:blip r:embed="rId16">
            <a:extLst>
              <a:ext uri="{28A0092B-C50C-407E-A947-70E740481C1C}">
                <a14:useLocalDpi xmlns:a14="http://schemas.microsoft.com/office/drawing/2010/main"/>
              </a:ext>
            </a:extLst>
          </a:blip>
          <a:srcRect/>
          <a:stretch>
            <a:fillRect/>
          </a:stretch>
        </p:blipFill>
        <p:spPr bwMode="auto">
          <a:xfrm>
            <a:off x="0" y="0"/>
            <a:ext cx="9144000"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9" name="Rectangle 3">
            <a:extLst>
              <a:ext uri="{FF2B5EF4-FFF2-40B4-BE49-F238E27FC236}">
                <a16:creationId xmlns:a16="http://schemas.microsoft.com/office/drawing/2014/main" id="{0678E13E-62D8-46DD-8FE1-5865097CF93B}"/>
              </a:ext>
            </a:extLst>
          </p:cNvPr>
          <p:cNvSpPr>
            <a:spLocks noGrp="1" noChangeArrowheads="1"/>
          </p:cNvSpPr>
          <p:nvPr>
            <p:ph type="body" idx="1"/>
          </p:nvPr>
        </p:nvSpPr>
        <p:spPr bwMode="auto">
          <a:xfrm>
            <a:off x="566738" y="1144588"/>
            <a:ext cx="8291512" cy="5113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nl-NL" altLang="nl-NL"/>
              <a:t>Klik om de tekststijl van het model te bewerken</a:t>
            </a:r>
          </a:p>
          <a:p>
            <a:pPr lvl="1"/>
            <a:r>
              <a:rPr lang="nl-NL" altLang="nl-NL"/>
              <a:t>Tweede niveau</a:t>
            </a:r>
          </a:p>
          <a:p>
            <a:pPr lvl="2"/>
            <a:r>
              <a:rPr lang="nl-NL" altLang="nl-NL"/>
              <a:t>Derde niveau</a:t>
            </a:r>
          </a:p>
          <a:p>
            <a:pPr lvl="3"/>
            <a:r>
              <a:rPr lang="nl-NL" altLang="nl-NL"/>
              <a:t>Vierde niveau</a:t>
            </a:r>
          </a:p>
          <a:p>
            <a:pPr lvl="4"/>
            <a:r>
              <a:rPr lang="nl-NL" altLang="nl-NL"/>
              <a:t>Vijfde niveau</a:t>
            </a:r>
            <a:endParaRPr lang="en-GB" altLang="nl-NL"/>
          </a:p>
        </p:txBody>
      </p:sp>
      <p:sp>
        <p:nvSpPr>
          <p:cNvPr id="1028" name="Rectangle 4">
            <a:extLst>
              <a:ext uri="{FF2B5EF4-FFF2-40B4-BE49-F238E27FC236}">
                <a16:creationId xmlns:a16="http://schemas.microsoft.com/office/drawing/2014/main" id="{F7A87850-07E4-422A-ADC3-9053FB756594}"/>
              </a:ext>
            </a:extLst>
          </p:cNvPr>
          <p:cNvSpPr>
            <a:spLocks noGrp="1" noChangeArrowheads="1"/>
          </p:cNvSpPr>
          <p:nvPr>
            <p:ph type="dt" sz="half" idx="2"/>
          </p:nvPr>
        </p:nvSpPr>
        <p:spPr bwMode="auto">
          <a:xfrm>
            <a:off x="8002588" y="6553200"/>
            <a:ext cx="855662" cy="304800"/>
          </a:xfrm>
          <a:prstGeom prst="rect">
            <a:avLst/>
          </a:prstGeom>
          <a:noFill/>
          <a:ln>
            <a:noFill/>
          </a:ln>
          <a:effectLst/>
        </p:spPr>
        <p:txBody>
          <a:bodyPr vert="horz" wrap="square" lIns="0" tIns="0" rIns="0" bIns="0" numCol="1" anchor="ctr" anchorCtr="0" compatLnSpc="1">
            <a:prstTxWarp prst="textNoShape">
              <a:avLst/>
            </a:prstTxWarp>
          </a:bodyPr>
          <a:lstStyle>
            <a:lvl1pPr algn="r" eaLnBrk="1" hangingPunct="1">
              <a:defRPr sz="1200">
                <a:solidFill>
                  <a:srgbClr val="FFFFFF"/>
                </a:solidFill>
                <a:latin typeface="+mn-lt"/>
                <a:cs typeface="Arial" panose="020B0604020202020204" pitchFamily="34" charset="0"/>
              </a:defRPr>
            </a:lvl1pPr>
          </a:lstStyle>
          <a:p>
            <a:pPr>
              <a:defRPr/>
            </a:pPr>
            <a:fld id="{3800FF8E-0776-41C0-BF7B-748824F89151}" type="datetime5">
              <a:rPr lang="en-US"/>
              <a:pPr>
                <a:defRPr/>
              </a:pPr>
              <a:t>1-Dec-21</a:t>
            </a:fld>
            <a:endParaRPr lang="en-GB" dirty="0"/>
          </a:p>
        </p:txBody>
      </p:sp>
      <p:sp>
        <p:nvSpPr>
          <p:cNvPr id="1029" name="Rectangle 5">
            <a:extLst>
              <a:ext uri="{FF2B5EF4-FFF2-40B4-BE49-F238E27FC236}">
                <a16:creationId xmlns:a16="http://schemas.microsoft.com/office/drawing/2014/main" id="{08109B53-E2F0-434B-90D2-D5CD45D277E0}"/>
              </a:ext>
            </a:extLst>
          </p:cNvPr>
          <p:cNvSpPr>
            <a:spLocks noGrp="1" noChangeArrowheads="1"/>
          </p:cNvSpPr>
          <p:nvPr>
            <p:ph type="ftr" sz="quarter" idx="3"/>
          </p:nvPr>
        </p:nvSpPr>
        <p:spPr bwMode="auto">
          <a:xfrm>
            <a:off x="1298575" y="6553200"/>
            <a:ext cx="4708525" cy="304800"/>
          </a:xfrm>
          <a:prstGeom prst="rect">
            <a:avLst/>
          </a:prstGeom>
          <a:noFill/>
          <a:ln>
            <a:noFill/>
          </a:ln>
          <a:effectLst/>
        </p:spPr>
        <p:txBody>
          <a:bodyPr vert="horz" wrap="square" lIns="0" tIns="0" rIns="0" bIns="0" numCol="1" anchor="ctr" anchorCtr="0" compatLnSpc="1">
            <a:prstTxWarp prst="textNoShape">
              <a:avLst/>
            </a:prstTxWarp>
          </a:bodyPr>
          <a:lstStyle>
            <a:lvl1pPr eaLnBrk="1" hangingPunct="1">
              <a:defRPr sz="1200">
                <a:solidFill>
                  <a:srgbClr val="FFFFFF"/>
                </a:solidFill>
                <a:latin typeface="+mn-lt"/>
                <a:cs typeface="Arial" panose="020B0604020202020204" pitchFamily="34" charset="0"/>
              </a:defRPr>
            </a:lvl1pPr>
          </a:lstStyle>
          <a:p>
            <a:pPr>
              <a:defRPr/>
            </a:pPr>
            <a:r>
              <a:rPr lang="en-GB"/>
              <a:t>FOS INtroduction 2018</a:t>
            </a:r>
          </a:p>
        </p:txBody>
      </p:sp>
      <p:sp>
        <p:nvSpPr>
          <p:cNvPr id="1030" name="Rectangle 6">
            <a:extLst>
              <a:ext uri="{FF2B5EF4-FFF2-40B4-BE49-F238E27FC236}">
                <a16:creationId xmlns:a16="http://schemas.microsoft.com/office/drawing/2014/main" id="{7CFD45F8-812E-4FC0-BC9D-7C7424777A33}"/>
              </a:ext>
            </a:extLst>
          </p:cNvPr>
          <p:cNvSpPr>
            <a:spLocks noGrp="1" noChangeArrowheads="1"/>
          </p:cNvSpPr>
          <p:nvPr>
            <p:ph type="sldNum" sz="quarter" idx="4"/>
          </p:nvPr>
        </p:nvSpPr>
        <p:spPr bwMode="auto">
          <a:xfrm>
            <a:off x="566738" y="6553200"/>
            <a:ext cx="542925" cy="304800"/>
          </a:xfrm>
          <a:prstGeom prst="rect">
            <a:avLst/>
          </a:prstGeom>
          <a:noFill/>
          <a:ln>
            <a:noFill/>
          </a:ln>
          <a:effectLst/>
        </p:spPr>
        <p:txBody>
          <a:bodyPr vert="horz" wrap="square" lIns="0" tIns="0" rIns="0" bIns="0" numCol="1" anchor="ctr" anchorCtr="0" compatLnSpc="1">
            <a:prstTxWarp prst="textNoShape">
              <a:avLst/>
            </a:prstTxWarp>
          </a:bodyPr>
          <a:lstStyle>
            <a:lvl1pPr eaLnBrk="1" hangingPunct="1">
              <a:defRPr sz="1200">
                <a:solidFill>
                  <a:srgbClr val="FFFFFF"/>
                </a:solidFill>
                <a:latin typeface="Calibri" panose="020F0502020204030204" pitchFamily="34" charset="0"/>
              </a:defRPr>
            </a:lvl1pPr>
          </a:lstStyle>
          <a:p>
            <a:pPr>
              <a:defRPr/>
            </a:pPr>
            <a:fld id="{49DCDF89-F13D-4E3E-AFAA-9E49FC29B36B}" type="slidenum">
              <a:rPr lang="en-GB" altLang="nl-NL"/>
              <a:pPr>
                <a:defRPr/>
              </a:pPr>
              <a:t>‹#›</a:t>
            </a:fld>
            <a:endParaRPr lang="en-GB" altLang="nl-NL"/>
          </a:p>
        </p:txBody>
      </p:sp>
      <p:sp>
        <p:nvSpPr>
          <p:cNvPr id="8203" name="Rectangle 2">
            <a:extLst>
              <a:ext uri="{FF2B5EF4-FFF2-40B4-BE49-F238E27FC236}">
                <a16:creationId xmlns:a16="http://schemas.microsoft.com/office/drawing/2014/main" id="{34EC3203-6D65-4B2F-9108-19C0F523D6CD}"/>
              </a:ext>
            </a:extLst>
          </p:cNvPr>
          <p:cNvSpPr>
            <a:spLocks noGrp="1" noChangeArrowheads="1"/>
          </p:cNvSpPr>
          <p:nvPr>
            <p:ph type="title"/>
          </p:nvPr>
        </p:nvSpPr>
        <p:spPr bwMode="auto">
          <a:xfrm>
            <a:off x="566738" y="0"/>
            <a:ext cx="6524625" cy="85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72000" numCol="1" anchor="b" anchorCtr="0" compatLnSpc="1">
            <a:prstTxWarp prst="textNoShape">
              <a:avLst/>
            </a:prstTxWarp>
          </a:bodyPr>
          <a:lstStyle/>
          <a:p>
            <a:pPr lvl="0"/>
            <a:r>
              <a:rPr lang="nl-NL" altLang="nl-NL"/>
              <a:t>Titelstijl van model bewerken</a:t>
            </a:r>
            <a:endParaRPr lang="en-GB" altLang="nl-NL"/>
          </a:p>
        </p:txBody>
      </p:sp>
    </p:spTree>
  </p:cSld>
  <p:clrMap bg1="dk2" tx1="lt1" bg2="dk1" tx2="lt2" accent1="accent1" accent2="accent2" accent3="accent3" accent4="accent4" accent5="accent5" accent6="accent6" hlink="hlink" folHlink="folHlink"/>
  <p:sldLayoutIdLst>
    <p:sldLayoutId id="2147508178" r:id="rId1"/>
    <p:sldLayoutId id="2147508179" r:id="rId2"/>
    <p:sldLayoutId id="2147508180" r:id="rId3"/>
    <p:sldLayoutId id="2147508181" r:id="rId4"/>
    <p:sldLayoutId id="2147508182" r:id="rId5"/>
    <p:sldLayoutId id="2147508183" r:id="rId6"/>
    <p:sldLayoutId id="2147508184" r:id="rId7"/>
    <p:sldLayoutId id="2147508079" r:id="rId8"/>
    <p:sldLayoutId id="2147508185" r:id="rId9"/>
    <p:sldLayoutId id="2147508186" r:id="rId10"/>
    <p:sldLayoutId id="2147508187" r:id="rId11"/>
    <p:sldLayoutId id="2147508188" r:id="rId12"/>
    <p:sldLayoutId id="2147508189" r:id="rId13"/>
    <p:sldLayoutId id="2147508190" r:id="rId14"/>
  </p:sldLayoutIdLst>
  <p:hf sldNum="0" hdr="0" dt="0"/>
  <p:txStyles>
    <p:titleStyle>
      <a:lvl1pPr algn="l" rtl="0" eaLnBrk="0" fontAlgn="base" hangingPunct="0">
        <a:lnSpc>
          <a:spcPct val="96000"/>
        </a:lnSpc>
        <a:spcBef>
          <a:spcPct val="0"/>
        </a:spcBef>
        <a:spcAft>
          <a:spcPct val="0"/>
        </a:spcAft>
        <a:defRPr sz="2400" b="1">
          <a:solidFill>
            <a:schemeClr val="tx1"/>
          </a:solidFill>
          <a:latin typeface="+mj-lt"/>
          <a:ea typeface="+mj-ea"/>
          <a:cs typeface="+mj-cs"/>
        </a:defRPr>
      </a:lvl1pPr>
      <a:lvl2pPr algn="l" rtl="0" eaLnBrk="0" fontAlgn="base" hangingPunct="0">
        <a:lnSpc>
          <a:spcPct val="96000"/>
        </a:lnSpc>
        <a:spcBef>
          <a:spcPct val="0"/>
        </a:spcBef>
        <a:spcAft>
          <a:spcPct val="0"/>
        </a:spcAft>
        <a:defRPr sz="2400" b="1">
          <a:solidFill>
            <a:schemeClr val="tx1"/>
          </a:solidFill>
          <a:latin typeface="Calibri" panose="020F0502020204030204" pitchFamily="34" charset="0"/>
          <a:ea typeface="ＭＳ Ｐゴシック" charset="0"/>
        </a:defRPr>
      </a:lvl2pPr>
      <a:lvl3pPr algn="l" rtl="0" eaLnBrk="0" fontAlgn="base" hangingPunct="0">
        <a:lnSpc>
          <a:spcPct val="96000"/>
        </a:lnSpc>
        <a:spcBef>
          <a:spcPct val="0"/>
        </a:spcBef>
        <a:spcAft>
          <a:spcPct val="0"/>
        </a:spcAft>
        <a:defRPr sz="2400" b="1">
          <a:solidFill>
            <a:schemeClr val="tx1"/>
          </a:solidFill>
          <a:latin typeface="Calibri" panose="020F0502020204030204" pitchFamily="34" charset="0"/>
          <a:ea typeface="ＭＳ Ｐゴシック" charset="0"/>
        </a:defRPr>
      </a:lvl3pPr>
      <a:lvl4pPr algn="l" rtl="0" eaLnBrk="0" fontAlgn="base" hangingPunct="0">
        <a:lnSpc>
          <a:spcPct val="96000"/>
        </a:lnSpc>
        <a:spcBef>
          <a:spcPct val="0"/>
        </a:spcBef>
        <a:spcAft>
          <a:spcPct val="0"/>
        </a:spcAft>
        <a:defRPr sz="2400" b="1">
          <a:solidFill>
            <a:schemeClr val="tx1"/>
          </a:solidFill>
          <a:latin typeface="Calibri" panose="020F0502020204030204" pitchFamily="34" charset="0"/>
          <a:ea typeface="ＭＳ Ｐゴシック" charset="0"/>
        </a:defRPr>
      </a:lvl4pPr>
      <a:lvl5pPr algn="l" rtl="0" eaLnBrk="0" fontAlgn="base" hangingPunct="0">
        <a:lnSpc>
          <a:spcPct val="96000"/>
        </a:lnSpc>
        <a:spcBef>
          <a:spcPct val="0"/>
        </a:spcBef>
        <a:spcAft>
          <a:spcPct val="0"/>
        </a:spcAft>
        <a:defRPr sz="2400" b="1">
          <a:solidFill>
            <a:schemeClr val="tx1"/>
          </a:solidFill>
          <a:latin typeface="Calibri" panose="020F0502020204030204" pitchFamily="34" charset="0"/>
          <a:ea typeface="ＭＳ Ｐゴシック" charset="0"/>
        </a:defRPr>
      </a:lvl5pPr>
      <a:lvl6pPr marL="457200" algn="l" rtl="0" eaLnBrk="1" fontAlgn="base" hangingPunct="1">
        <a:lnSpc>
          <a:spcPct val="96000"/>
        </a:lnSpc>
        <a:spcBef>
          <a:spcPct val="0"/>
        </a:spcBef>
        <a:spcAft>
          <a:spcPct val="0"/>
        </a:spcAft>
        <a:defRPr sz="2600" i="1">
          <a:solidFill>
            <a:schemeClr val="tx2"/>
          </a:solidFill>
          <a:latin typeface="Times" charset="0"/>
          <a:ea typeface="ＭＳ Ｐゴシック" charset="0"/>
        </a:defRPr>
      </a:lvl6pPr>
      <a:lvl7pPr marL="914400" algn="l" rtl="0" eaLnBrk="1" fontAlgn="base" hangingPunct="1">
        <a:lnSpc>
          <a:spcPct val="96000"/>
        </a:lnSpc>
        <a:spcBef>
          <a:spcPct val="0"/>
        </a:spcBef>
        <a:spcAft>
          <a:spcPct val="0"/>
        </a:spcAft>
        <a:defRPr sz="2600" i="1">
          <a:solidFill>
            <a:schemeClr val="tx2"/>
          </a:solidFill>
          <a:latin typeface="Times" charset="0"/>
          <a:ea typeface="ＭＳ Ｐゴシック" charset="0"/>
        </a:defRPr>
      </a:lvl7pPr>
      <a:lvl8pPr marL="1371600" algn="l" rtl="0" eaLnBrk="1" fontAlgn="base" hangingPunct="1">
        <a:lnSpc>
          <a:spcPct val="96000"/>
        </a:lnSpc>
        <a:spcBef>
          <a:spcPct val="0"/>
        </a:spcBef>
        <a:spcAft>
          <a:spcPct val="0"/>
        </a:spcAft>
        <a:defRPr sz="2600" i="1">
          <a:solidFill>
            <a:schemeClr val="tx2"/>
          </a:solidFill>
          <a:latin typeface="Times" charset="0"/>
          <a:ea typeface="ＭＳ Ｐゴシック" charset="0"/>
        </a:defRPr>
      </a:lvl8pPr>
      <a:lvl9pPr marL="1828800" algn="l" rtl="0" eaLnBrk="1" fontAlgn="base" hangingPunct="1">
        <a:lnSpc>
          <a:spcPct val="96000"/>
        </a:lnSpc>
        <a:spcBef>
          <a:spcPct val="0"/>
        </a:spcBef>
        <a:spcAft>
          <a:spcPct val="0"/>
        </a:spcAft>
        <a:defRPr sz="2600" i="1">
          <a:solidFill>
            <a:schemeClr val="tx2"/>
          </a:solidFill>
          <a:latin typeface="Times" charset="0"/>
          <a:ea typeface="ＭＳ Ｐゴシック" charset="0"/>
        </a:defRPr>
      </a:lvl9pPr>
    </p:titleStyle>
    <p:bodyStyle>
      <a:lvl1pPr marL="342900" indent="-342900" algn="l" rtl="0" eaLnBrk="0" fontAlgn="base" hangingPunct="0">
        <a:lnSpc>
          <a:spcPct val="120000"/>
        </a:lnSpc>
        <a:spcBef>
          <a:spcPct val="0"/>
        </a:spcBef>
        <a:spcAft>
          <a:spcPct val="0"/>
        </a:spcAft>
        <a:defRPr sz="2000">
          <a:solidFill>
            <a:srgbClr val="000000"/>
          </a:solidFill>
          <a:latin typeface="+mn-lt"/>
          <a:ea typeface="+mn-ea"/>
          <a:cs typeface="+mn-cs"/>
        </a:defRPr>
      </a:lvl1pPr>
      <a:lvl2pPr marL="742950" indent="-930275" algn="l" rtl="0" eaLnBrk="0" fontAlgn="base" hangingPunct="0">
        <a:lnSpc>
          <a:spcPct val="120000"/>
        </a:lnSpc>
        <a:spcBef>
          <a:spcPct val="20000"/>
        </a:spcBef>
        <a:spcAft>
          <a:spcPct val="0"/>
        </a:spcAft>
        <a:buFont typeface="Times" panose="02020603050405020304" pitchFamily="18" charset="0"/>
        <a:buChar char="•"/>
        <a:defRPr sz="2000">
          <a:solidFill>
            <a:srgbClr val="000000"/>
          </a:solidFill>
          <a:latin typeface="+mn-lt"/>
          <a:ea typeface="+mn-ea"/>
        </a:defRPr>
      </a:lvl2pPr>
      <a:lvl3pPr marL="358775" indent="-185738" algn="l" rtl="0"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mn-lt"/>
          <a:ea typeface="+mn-ea"/>
        </a:defRPr>
      </a:lvl3pPr>
      <a:lvl4pPr marL="719138" indent="-195263" algn="l" rtl="0"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mn-lt"/>
          <a:ea typeface="+mn-ea"/>
        </a:defRPr>
      </a:lvl4pPr>
      <a:lvl5pPr marL="1079500" indent="-192088" algn="l" rtl="0"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mn-lt"/>
          <a:ea typeface="+mn-ea"/>
        </a:defRPr>
      </a:lvl5pPr>
      <a:lvl6pPr marL="2366963" indent="-192088" algn="l" rtl="0" eaLnBrk="1" fontAlgn="base" hangingPunct="1">
        <a:lnSpc>
          <a:spcPct val="120000"/>
        </a:lnSpc>
        <a:spcBef>
          <a:spcPct val="20000"/>
        </a:spcBef>
        <a:spcAft>
          <a:spcPct val="0"/>
        </a:spcAft>
        <a:buFont typeface="Times" charset="0"/>
        <a:buChar char="•"/>
        <a:defRPr>
          <a:solidFill>
            <a:schemeClr val="bg2"/>
          </a:solidFill>
          <a:latin typeface="+mn-lt"/>
          <a:ea typeface="+mn-ea"/>
        </a:defRPr>
      </a:lvl6pPr>
      <a:lvl7pPr marL="2824163" indent="-192088" algn="l" rtl="0" eaLnBrk="1" fontAlgn="base" hangingPunct="1">
        <a:lnSpc>
          <a:spcPct val="120000"/>
        </a:lnSpc>
        <a:spcBef>
          <a:spcPct val="20000"/>
        </a:spcBef>
        <a:spcAft>
          <a:spcPct val="0"/>
        </a:spcAft>
        <a:buFont typeface="Times" charset="0"/>
        <a:buChar char="•"/>
        <a:defRPr>
          <a:solidFill>
            <a:schemeClr val="bg2"/>
          </a:solidFill>
          <a:latin typeface="+mn-lt"/>
          <a:ea typeface="+mn-ea"/>
        </a:defRPr>
      </a:lvl7pPr>
      <a:lvl8pPr marL="3281363" indent="-192088" algn="l" rtl="0" eaLnBrk="1" fontAlgn="base" hangingPunct="1">
        <a:lnSpc>
          <a:spcPct val="120000"/>
        </a:lnSpc>
        <a:spcBef>
          <a:spcPct val="20000"/>
        </a:spcBef>
        <a:spcAft>
          <a:spcPct val="0"/>
        </a:spcAft>
        <a:buFont typeface="Times" charset="0"/>
        <a:buChar char="•"/>
        <a:defRPr>
          <a:solidFill>
            <a:schemeClr val="bg2"/>
          </a:solidFill>
          <a:latin typeface="+mn-lt"/>
          <a:ea typeface="+mn-ea"/>
        </a:defRPr>
      </a:lvl8pPr>
      <a:lvl9pPr marL="3738563" indent="-192088" algn="l" rtl="0" eaLnBrk="1" fontAlgn="base" hangingPunct="1">
        <a:lnSpc>
          <a:spcPct val="120000"/>
        </a:lnSpc>
        <a:spcBef>
          <a:spcPct val="20000"/>
        </a:spcBef>
        <a:spcAft>
          <a:spcPct val="0"/>
        </a:spcAft>
        <a:buFont typeface="Times" charset="0"/>
        <a:buChar char="•"/>
        <a:defRPr>
          <a:solidFill>
            <a:schemeClr val="bg2"/>
          </a:solidFill>
          <a:latin typeface="+mn-lt"/>
          <a:ea typeface="+mn-ea"/>
        </a:defRPr>
      </a:lvl9pPr>
    </p:bodyStyle>
    <p:otherStyle>
      <a:defPPr>
        <a:defRPr lang="nl-NL"/>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 name="Rechthoek 9">
            <a:extLst>
              <a:ext uri="{FF2B5EF4-FFF2-40B4-BE49-F238E27FC236}">
                <a16:creationId xmlns:a16="http://schemas.microsoft.com/office/drawing/2014/main" id="{6D19A465-9955-40EB-9D09-6DA0749D068F}"/>
              </a:ext>
            </a:extLst>
          </p:cNvPr>
          <p:cNvSpPr/>
          <p:nvPr/>
        </p:nvSpPr>
        <p:spPr bwMode="auto">
          <a:xfrm>
            <a:off x="8002588" y="6553200"/>
            <a:ext cx="1141412" cy="304800"/>
          </a:xfrm>
          <a:prstGeom prst="rect">
            <a:avLst/>
          </a:prstGeom>
          <a:solidFill>
            <a:schemeClr val="accent3"/>
          </a:solidFill>
          <a:ln w="9525" cap="flat" cmpd="sng" algn="ctr">
            <a:noFill/>
            <a:prstDash val="solid"/>
            <a:round/>
            <a:headEnd type="none" w="med" len="med"/>
            <a:tailEnd type="none" w="med" len="med"/>
          </a:ln>
          <a:effectLst/>
        </p:spPr>
        <p:txBody>
          <a:bodyPr/>
          <a:lstStyle/>
          <a:p>
            <a:pPr>
              <a:defRPr/>
            </a:pPr>
            <a:endParaRPr lang="nl-NL" sz="2400">
              <a:latin typeface="Times" charset="0"/>
              <a:ea typeface="ＭＳ Ｐゴシック" charset="0"/>
            </a:endParaRPr>
          </a:p>
        </p:txBody>
      </p:sp>
      <p:sp>
        <p:nvSpPr>
          <p:cNvPr id="8195" name="Rechthoek 10">
            <a:extLst>
              <a:ext uri="{FF2B5EF4-FFF2-40B4-BE49-F238E27FC236}">
                <a16:creationId xmlns:a16="http://schemas.microsoft.com/office/drawing/2014/main" id="{A7FB9B0F-DD66-43C4-80AC-AC3859A0BBCA}"/>
              </a:ext>
            </a:extLst>
          </p:cNvPr>
          <p:cNvSpPr>
            <a:spLocks noChangeArrowheads="1"/>
          </p:cNvSpPr>
          <p:nvPr/>
        </p:nvSpPr>
        <p:spPr bwMode="auto">
          <a:xfrm>
            <a:off x="1143000" y="6553200"/>
            <a:ext cx="6859588" cy="304800"/>
          </a:xfrm>
          <a:prstGeom prst="rect">
            <a:avLst/>
          </a:prstGeom>
          <a:solidFill>
            <a:schemeClr val="accent1"/>
          </a:solidFill>
          <a:ln>
            <a:noFill/>
          </a:ln>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defRPr/>
            </a:pPr>
            <a:endParaRPr lang="nl-NL" altLang="nl-NL" sz="2400">
              <a:latin typeface="Times" panose="02020603050405020304" pitchFamily="18" charset="0"/>
              <a:ea typeface="MS PGothic" panose="020B0600070205080204" pitchFamily="34" charset="-128"/>
            </a:endParaRPr>
          </a:p>
        </p:txBody>
      </p:sp>
      <p:sp>
        <p:nvSpPr>
          <p:cNvPr id="8196" name="Rechthoek 11">
            <a:extLst>
              <a:ext uri="{FF2B5EF4-FFF2-40B4-BE49-F238E27FC236}">
                <a16:creationId xmlns:a16="http://schemas.microsoft.com/office/drawing/2014/main" id="{50C11261-805B-41EF-8870-A3FFCC2DC0C9}"/>
              </a:ext>
            </a:extLst>
          </p:cNvPr>
          <p:cNvSpPr>
            <a:spLocks noChangeArrowheads="1"/>
          </p:cNvSpPr>
          <p:nvPr/>
        </p:nvSpPr>
        <p:spPr bwMode="auto">
          <a:xfrm>
            <a:off x="0" y="6553200"/>
            <a:ext cx="1143000" cy="304800"/>
          </a:xfrm>
          <a:prstGeom prst="rect">
            <a:avLst/>
          </a:prstGeom>
          <a:solidFill>
            <a:schemeClr val="tx2"/>
          </a:solidFill>
          <a:ln>
            <a:noFill/>
          </a:ln>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defRPr/>
            </a:pPr>
            <a:endParaRPr lang="nl-NL" altLang="nl-NL" sz="2400">
              <a:latin typeface="Times" panose="02020603050405020304" pitchFamily="18" charset="0"/>
              <a:ea typeface="MS PGothic" panose="020B0600070205080204" pitchFamily="34" charset="-128"/>
            </a:endParaRPr>
          </a:p>
        </p:txBody>
      </p:sp>
      <p:sp>
        <p:nvSpPr>
          <p:cNvPr id="8197" name="Rechthoek 12">
            <a:extLst>
              <a:ext uri="{FF2B5EF4-FFF2-40B4-BE49-F238E27FC236}">
                <a16:creationId xmlns:a16="http://schemas.microsoft.com/office/drawing/2014/main" id="{6F07F32E-5BF1-4BDE-9965-7B913F41698F}"/>
              </a:ext>
            </a:extLst>
          </p:cNvPr>
          <p:cNvSpPr>
            <a:spLocks noChangeArrowheads="1"/>
          </p:cNvSpPr>
          <p:nvPr/>
        </p:nvSpPr>
        <p:spPr bwMode="auto">
          <a:xfrm>
            <a:off x="6861175" y="6553200"/>
            <a:ext cx="1141413" cy="304800"/>
          </a:xfrm>
          <a:prstGeom prst="rect">
            <a:avLst/>
          </a:prstGeom>
          <a:solidFill>
            <a:schemeClr val="accent2"/>
          </a:solidFill>
          <a:ln>
            <a:noFill/>
          </a:ln>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defRPr/>
            </a:pPr>
            <a:endParaRPr lang="nl-NL" altLang="nl-NL" sz="2400">
              <a:latin typeface="Times" panose="02020603050405020304" pitchFamily="18" charset="0"/>
              <a:ea typeface="MS PGothic" panose="020B0600070205080204" pitchFamily="34" charset="-128"/>
            </a:endParaRPr>
          </a:p>
        </p:txBody>
      </p:sp>
      <p:pic>
        <p:nvPicPr>
          <p:cNvPr id="9222" name="Afbeelding 3" descr="bovenbalk PPT 2b.pdf">
            <a:extLst>
              <a:ext uri="{FF2B5EF4-FFF2-40B4-BE49-F238E27FC236}">
                <a16:creationId xmlns:a16="http://schemas.microsoft.com/office/drawing/2014/main" id="{E17434B7-941C-49DB-9869-1192A663D698}"/>
              </a:ext>
            </a:extLst>
          </p:cNvPr>
          <p:cNvPicPr>
            <a:picLocks noChangeAspect="1"/>
          </p:cNvPicPr>
          <p:nvPr/>
        </p:nvPicPr>
        <p:blipFill>
          <a:blip r:embed="rId16">
            <a:extLst>
              <a:ext uri="{28A0092B-C50C-407E-A947-70E740481C1C}">
                <a14:useLocalDpi xmlns:a14="http://schemas.microsoft.com/office/drawing/2010/main"/>
              </a:ext>
            </a:extLst>
          </a:blip>
          <a:srcRect/>
          <a:stretch>
            <a:fillRect/>
          </a:stretch>
        </p:blipFill>
        <p:spPr bwMode="auto">
          <a:xfrm>
            <a:off x="0" y="0"/>
            <a:ext cx="9144000"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3" name="Rectangle 3">
            <a:extLst>
              <a:ext uri="{FF2B5EF4-FFF2-40B4-BE49-F238E27FC236}">
                <a16:creationId xmlns:a16="http://schemas.microsoft.com/office/drawing/2014/main" id="{73DBFC4F-7AB1-4E85-AAC8-4CFC755C9353}"/>
              </a:ext>
            </a:extLst>
          </p:cNvPr>
          <p:cNvSpPr>
            <a:spLocks noGrp="1" noChangeArrowheads="1"/>
          </p:cNvSpPr>
          <p:nvPr>
            <p:ph type="body" idx="1"/>
          </p:nvPr>
        </p:nvSpPr>
        <p:spPr bwMode="auto">
          <a:xfrm>
            <a:off x="566738" y="1144588"/>
            <a:ext cx="8291512" cy="5113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nl-NL" altLang="nl-NL"/>
              <a:t>Klik om de tekststijl van het model te bewerken</a:t>
            </a:r>
          </a:p>
          <a:p>
            <a:pPr lvl="1"/>
            <a:r>
              <a:rPr lang="nl-NL" altLang="nl-NL"/>
              <a:t>Tweede niveau</a:t>
            </a:r>
          </a:p>
          <a:p>
            <a:pPr lvl="2"/>
            <a:r>
              <a:rPr lang="nl-NL" altLang="nl-NL"/>
              <a:t>Derde niveau</a:t>
            </a:r>
          </a:p>
          <a:p>
            <a:pPr lvl="3"/>
            <a:r>
              <a:rPr lang="nl-NL" altLang="nl-NL"/>
              <a:t>Vierde niveau</a:t>
            </a:r>
          </a:p>
          <a:p>
            <a:pPr lvl="4"/>
            <a:r>
              <a:rPr lang="nl-NL" altLang="nl-NL"/>
              <a:t>Vijfde niveau</a:t>
            </a:r>
            <a:endParaRPr lang="en-GB" altLang="nl-NL"/>
          </a:p>
        </p:txBody>
      </p:sp>
      <p:sp>
        <p:nvSpPr>
          <p:cNvPr id="1028" name="Rectangle 4">
            <a:extLst>
              <a:ext uri="{FF2B5EF4-FFF2-40B4-BE49-F238E27FC236}">
                <a16:creationId xmlns:a16="http://schemas.microsoft.com/office/drawing/2014/main" id="{F0C34B1C-655A-4BB7-90FA-76A2276D722D}"/>
              </a:ext>
            </a:extLst>
          </p:cNvPr>
          <p:cNvSpPr>
            <a:spLocks noGrp="1" noChangeArrowheads="1"/>
          </p:cNvSpPr>
          <p:nvPr>
            <p:ph type="dt" sz="half" idx="2"/>
          </p:nvPr>
        </p:nvSpPr>
        <p:spPr bwMode="auto">
          <a:xfrm>
            <a:off x="8002588" y="6553200"/>
            <a:ext cx="855662" cy="304800"/>
          </a:xfrm>
          <a:prstGeom prst="rect">
            <a:avLst/>
          </a:prstGeom>
          <a:noFill/>
          <a:ln>
            <a:noFill/>
          </a:ln>
          <a:effectLst/>
        </p:spPr>
        <p:txBody>
          <a:bodyPr vert="horz" wrap="square" lIns="0" tIns="0" rIns="0" bIns="0" numCol="1" anchor="ctr" anchorCtr="0" compatLnSpc="1">
            <a:prstTxWarp prst="textNoShape">
              <a:avLst/>
            </a:prstTxWarp>
          </a:bodyPr>
          <a:lstStyle>
            <a:lvl1pPr algn="r">
              <a:defRPr sz="1200">
                <a:solidFill>
                  <a:schemeClr val="tx1"/>
                </a:solidFill>
                <a:latin typeface="+mn-lt"/>
                <a:cs typeface="Arial" panose="020B0604020202020204" pitchFamily="34" charset="0"/>
              </a:defRPr>
            </a:lvl1pPr>
          </a:lstStyle>
          <a:p>
            <a:pPr>
              <a:defRPr/>
            </a:pPr>
            <a:fld id="{E7985EBD-237E-42F3-956A-84BA1030A1A4}" type="datetime5">
              <a:rPr lang="en-US"/>
              <a:pPr>
                <a:defRPr/>
              </a:pPr>
              <a:t>1-Dec-21</a:t>
            </a:fld>
            <a:endParaRPr lang="en-GB" dirty="0"/>
          </a:p>
        </p:txBody>
      </p:sp>
      <p:sp>
        <p:nvSpPr>
          <p:cNvPr id="1029" name="Rectangle 5">
            <a:extLst>
              <a:ext uri="{FF2B5EF4-FFF2-40B4-BE49-F238E27FC236}">
                <a16:creationId xmlns:a16="http://schemas.microsoft.com/office/drawing/2014/main" id="{CD2C6A93-55C9-4BD9-9EFE-BD46D81EB09E}"/>
              </a:ext>
            </a:extLst>
          </p:cNvPr>
          <p:cNvSpPr>
            <a:spLocks noGrp="1" noChangeArrowheads="1"/>
          </p:cNvSpPr>
          <p:nvPr>
            <p:ph type="ftr" sz="quarter" idx="3"/>
          </p:nvPr>
        </p:nvSpPr>
        <p:spPr bwMode="auto">
          <a:xfrm>
            <a:off x="1298575" y="6553200"/>
            <a:ext cx="4708525" cy="304800"/>
          </a:xfrm>
          <a:prstGeom prst="rect">
            <a:avLst/>
          </a:prstGeom>
          <a:noFill/>
          <a:ln>
            <a:noFill/>
          </a:ln>
          <a:effectLst/>
        </p:spPr>
        <p:txBody>
          <a:bodyPr vert="horz" wrap="square" lIns="0" tIns="0" rIns="0" bIns="0" numCol="1" anchor="ctr" anchorCtr="0" compatLnSpc="1">
            <a:prstTxWarp prst="textNoShape">
              <a:avLst/>
            </a:prstTxWarp>
          </a:bodyPr>
          <a:lstStyle>
            <a:lvl1pPr>
              <a:defRPr sz="1200">
                <a:solidFill>
                  <a:schemeClr val="tx1"/>
                </a:solidFill>
                <a:latin typeface="+mn-lt"/>
                <a:cs typeface="Arial" panose="020B0604020202020204" pitchFamily="34" charset="0"/>
              </a:defRPr>
            </a:lvl1pPr>
          </a:lstStyle>
          <a:p>
            <a:pPr>
              <a:defRPr/>
            </a:pPr>
            <a:r>
              <a:rPr lang="en-US"/>
              <a:t>FOS course 2017</a:t>
            </a:r>
            <a:endParaRPr lang="en-GB"/>
          </a:p>
        </p:txBody>
      </p:sp>
      <p:sp>
        <p:nvSpPr>
          <p:cNvPr id="1030" name="Rectangle 6">
            <a:extLst>
              <a:ext uri="{FF2B5EF4-FFF2-40B4-BE49-F238E27FC236}">
                <a16:creationId xmlns:a16="http://schemas.microsoft.com/office/drawing/2014/main" id="{3AB02965-E58F-4D69-92C7-ECDD765E1505}"/>
              </a:ext>
            </a:extLst>
          </p:cNvPr>
          <p:cNvSpPr>
            <a:spLocks noGrp="1" noChangeArrowheads="1"/>
          </p:cNvSpPr>
          <p:nvPr>
            <p:ph type="sldNum" sz="quarter" idx="4"/>
          </p:nvPr>
        </p:nvSpPr>
        <p:spPr bwMode="auto">
          <a:xfrm>
            <a:off x="566738" y="6553200"/>
            <a:ext cx="542925" cy="304800"/>
          </a:xfrm>
          <a:prstGeom prst="rect">
            <a:avLst/>
          </a:prstGeom>
          <a:noFill/>
          <a:ln>
            <a:noFill/>
          </a:ln>
          <a:effectLst/>
        </p:spPr>
        <p:txBody>
          <a:bodyPr vert="horz" wrap="square" lIns="0" tIns="0" rIns="0" bIns="0" numCol="1" anchor="ctr" anchorCtr="0" compatLnSpc="1">
            <a:prstTxWarp prst="textNoShape">
              <a:avLst/>
            </a:prstTxWarp>
          </a:bodyPr>
          <a:lstStyle>
            <a:lvl1pPr>
              <a:defRPr sz="1200">
                <a:latin typeface="Calibri" panose="020F0502020204030204" pitchFamily="34" charset="0"/>
              </a:defRPr>
            </a:lvl1pPr>
          </a:lstStyle>
          <a:p>
            <a:pPr>
              <a:defRPr/>
            </a:pPr>
            <a:fld id="{DDF3D858-B76A-4011-BD25-099A0453C557}" type="slidenum">
              <a:rPr lang="en-GB" altLang="nl-NL"/>
              <a:pPr>
                <a:defRPr/>
              </a:pPr>
              <a:t>‹#›</a:t>
            </a:fld>
            <a:endParaRPr lang="en-GB" altLang="nl-NL"/>
          </a:p>
        </p:txBody>
      </p:sp>
      <p:sp>
        <p:nvSpPr>
          <p:cNvPr id="9227" name="Rectangle 2">
            <a:extLst>
              <a:ext uri="{FF2B5EF4-FFF2-40B4-BE49-F238E27FC236}">
                <a16:creationId xmlns:a16="http://schemas.microsoft.com/office/drawing/2014/main" id="{D28A7BC0-7B8E-4CA5-BC74-FF5588B7C630}"/>
              </a:ext>
            </a:extLst>
          </p:cNvPr>
          <p:cNvSpPr>
            <a:spLocks noGrp="1" noChangeArrowheads="1"/>
          </p:cNvSpPr>
          <p:nvPr>
            <p:ph type="title"/>
          </p:nvPr>
        </p:nvSpPr>
        <p:spPr bwMode="auto">
          <a:xfrm>
            <a:off x="566738" y="0"/>
            <a:ext cx="6524625" cy="85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72000" numCol="1" anchor="b" anchorCtr="0" compatLnSpc="1">
            <a:prstTxWarp prst="textNoShape">
              <a:avLst/>
            </a:prstTxWarp>
          </a:bodyPr>
          <a:lstStyle/>
          <a:p>
            <a:pPr lvl="0"/>
            <a:r>
              <a:rPr lang="nl-NL" altLang="nl-NL"/>
              <a:t>Titelstijl van model bewerken</a:t>
            </a:r>
            <a:endParaRPr lang="en-GB" altLang="nl-NL"/>
          </a:p>
        </p:txBody>
      </p:sp>
    </p:spTree>
  </p:cSld>
  <p:clrMap bg1="dk2" tx1="lt1" bg2="dk1" tx2="lt2" accent1="accent1" accent2="accent2" accent3="accent3" accent4="accent4" accent5="accent5" accent6="accent6" hlink="hlink" folHlink="folHlink"/>
  <p:sldLayoutIdLst>
    <p:sldLayoutId id="2147508191" r:id="rId1"/>
    <p:sldLayoutId id="2147508192" r:id="rId2"/>
    <p:sldLayoutId id="2147508193" r:id="rId3"/>
    <p:sldLayoutId id="2147508194" r:id="rId4"/>
    <p:sldLayoutId id="2147508195" r:id="rId5"/>
    <p:sldLayoutId id="2147508196" r:id="rId6"/>
    <p:sldLayoutId id="2147508197" r:id="rId7"/>
    <p:sldLayoutId id="2147508080" r:id="rId8"/>
    <p:sldLayoutId id="2147508198" r:id="rId9"/>
    <p:sldLayoutId id="2147508199" r:id="rId10"/>
    <p:sldLayoutId id="2147508200" r:id="rId11"/>
    <p:sldLayoutId id="2147508201" r:id="rId12"/>
    <p:sldLayoutId id="2147508202" r:id="rId13"/>
    <p:sldLayoutId id="2147508203" r:id="rId14"/>
  </p:sldLayoutIdLst>
  <p:hf sldNum="0" hdr="0" ftr="0" dt="0"/>
  <p:txStyles>
    <p:titleStyle>
      <a:lvl1pPr algn="l" rtl="0" eaLnBrk="0" fontAlgn="base" hangingPunct="0">
        <a:lnSpc>
          <a:spcPct val="96000"/>
        </a:lnSpc>
        <a:spcBef>
          <a:spcPct val="0"/>
        </a:spcBef>
        <a:spcAft>
          <a:spcPct val="0"/>
        </a:spcAft>
        <a:defRPr sz="2400" b="1">
          <a:solidFill>
            <a:schemeClr val="tx1"/>
          </a:solidFill>
          <a:latin typeface="+mj-lt"/>
          <a:ea typeface="+mj-ea"/>
          <a:cs typeface="+mj-cs"/>
        </a:defRPr>
      </a:lvl1pPr>
      <a:lvl2pPr algn="l" rtl="0" eaLnBrk="0" fontAlgn="base" hangingPunct="0">
        <a:lnSpc>
          <a:spcPct val="96000"/>
        </a:lnSpc>
        <a:spcBef>
          <a:spcPct val="0"/>
        </a:spcBef>
        <a:spcAft>
          <a:spcPct val="0"/>
        </a:spcAft>
        <a:defRPr sz="2400" b="1">
          <a:solidFill>
            <a:schemeClr val="tx1"/>
          </a:solidFill>
          <a:latin typeface="Calibri" panose="020F0502020204030204" pitchFamily="34" charset="0"/>
          <a:ea typeface="ＭＳ Ｐゴシック" charset="0"/>
        </a:defRPr>
      </a:lvl2pPr>
      <a:lvl3pPr algn="l" rtl="0" eaLnBrk="0" fontAlgn="base" hangingPunct="0">
        <a:lnSpc>
          <a:spcPct val="96000"/>
        </a:lnSpc>
        <a:spcBef>
          <a:spcPct val="0"/>
        </a:spcBef>
        <a:spcAft>
          <a:spcPct val="0"/>
        </a:spcAft>
        <a:defRPr sz="2400" b="1">
          <a:solidFill>
            <a:schemeClr val="tx1"/>
          </a:solidFill>
          <a:latin typeface="Calibri" panose="020F0502020204030204" pitchFamily="34" charset="0"/>
          <a:ea typeface="ＭＳ Ｐゴシック" charset="0"/>
        </a:defRPr>
      </a:lvl3pPr>
      <a:lvl4pPr algn="l" rtl="0" eaLnBrk="0" fontAlgn="base" hangingPunct="0">
        <a:lnSpc>
          <a:spcPct val="96000"/>
        </a:lnSpc>
        <a:spcBef>
          <a:spcPct val="0"/>
        </a:spcBef>
        <a:spcAft>
          <a:spcPct val="0"/>
        </a:spcAft>
        <a:defRPr sz="2400" b="1">
          <a:solidFill>
            <a:schemeClr val="tx1"/>
          </a:solidFill>
          <a:latin typeface="Calibri" panose="020F0502020204030204" pitchFamily="34" charset="0"/>
          <a:ea typeface="ＭＳ Ｐゴシック" charset="0"/>
        </a:defRPr>
      </a:lvl4pPr>
      <a:lvl5pPr algn="l" rtl="0" eaLnBrk="0" fontAlgn="base" hangingPunct="0">
        <a:lnSpc>
          <a:spcPct val="96000"/>
        </a:lnSpc>
        <a:spcBef>
          <a:spcPct val="0"/>
        </a:spcBef>
        <a:spcAft>
          <a:spcPct val="0"/>
        </a:spcAft>
        <a:defRPr sz="2400" b="1">
          <a:solidFill>
            <a:schemeClr val="tx1"/>
          </a:solidFill>
          <a:latin typeface="Calibri" panose="020F0502020204030204" pitchFamily="34" charset="0"/>
          <a:ea typeface="ＭＳ Ｐゴシック" charset="0"/>
        </a:defRPr>
      </a:lvl5pPr>
      <a:lvl6pPr marL="457200" algn="l" rtl="0" eaLnBrk="1" fontAlgn="base" hangingPunct="1">
        <a:lnSpc>
          <a:spcPct val="96000"/>
        </a:lnSpc>
        <a:spcBef>
          <a:spcPct val="0"/>
        </a:spcBef>
        <a:spcAft>
          <a:spcPct val="0"/>
        </a:spcAft>
        <a:defRPr sz="2600" i="1">
          <a:solidFill>
            <a:schemeClr val="tx2"/>
          </a:solidFill>
          <a:latin typeface="Times" charset="0"/>
          <a:ea typeface="ＭＳ Ｐゴシック" charset="0"/>
        </a:defRPr>
      </a:lvl6pPr>
      <a:lvl7pPr marL="914400" algn="l" rtl="0" eaLnBrk="1" fontAlgn="base" hangingPunct="1">
        <a:lnSpc>
          <a:spcPct val="96000"/>
        </a:lnSpc>
        <a:spcBef>
          <a:spcPct val="0"/>
        </a:spcBef>
        <a:spcAft>
          <a:spcPct val="0"/>
        </a:spcAft>
        <a:defRPr sz="2600" i="1">
          <a:solidFill>
            <a:schemeClr val="tx2"/>
          </a:solidFill>
          <a:latin typeface="Times" charset="0"/>
          <a:ea typeface="ＭＳ Ｐゴシック" charset="0"/>
        </a:defRPr>
      </a:lvl7pPr>
      <a:lvl8pPr marL="1371600" algn="l" rtl="0" eaLnBrk="1" fontAlgn="base" hangingPunct="1">
        <a:lnSpc>
          <a:spcPct val="96000"/>
        </a:lnSpc>
        <a:spcBef>
          <a:spcPct val="0"/>
        </a:spcBef>
        <a:spcAft>
          <a:spcPct val="0"/>
        </a:spcAft>
        <a:defRPr sz="2600" i="1">
          <a:solidFill>
            <a:schemeClr val="tx2"/>
          </a:solidFill>
          <a:latin typeface="Times" charset="0"/>
          <a:ea typeface="ＭＳ Ｐゴシック" charset="0"/>
        </a:defRPr>
      </a:lvl8pPr>
      <a:lvl9pPr marL="1828800" algn="l" rtl="0" eaLnBrk="1" fontAlgn="base" hangingPunct="1">
        <a:lnSpc>
          <a:spcPct val="96000"/>
        </a:lnSpc>
        <a:spcBef>
          <a:spcPct val="0"/>
        </a:spcBef>
        <a:spcAft>
          <a:spcPct val="0"/>
        </a:spcAft>
        <a:defRPr sz="2600" i="1">
          <a:solidFill>
            <a:schemeClr val="tx2"/>
          </a:solidFill>
          <a:latin typeface="Times" charset="0"/>
          <a:ea typeface="ＭＳ Ｐゴシック" charset="0"/>
        </a:defRPr>
      </a:lvl9pPr>
    </p:titleStyle>
    <p:bodyStyle>
      <a:lvl1pPr marL="342900" indent="-342900" algn="l" rtl="0" eaLnBrk="0" fontAlgn="base" hangingPunct="0">
        <a:lnSpc>
          <a:spcPct val="120000"/>
        </a:lnSpc>
        <a:spcBef>
          <a:spcPct val="0"/>
        </a:spcBef>
        <a:spcAft>
          <a:spcPct val="0"/>
        </a:spcAft>
        <a:defRPr sz="2000">
          <a:solidFill>
            <a:srgbClr val="000000"/>
          </a:solidFill>
          <a:latin typeface="+mn-lt"/>
          <a:ea typeface="+mn-ea"/>
          <a:cs typeface="+mn-cs"/>
        </a:defRPr>
      </a:lvl1pPr>
      <a:lvl2pPr marL="742950" indent="-930275" algn="l" rtl="0" eaLnBrk="0" fontAlgn="base" hangingPunct="0">
        <a:lnSpc>
          <a:spcPct val="120000"/>
        </a:lnSpc>
        <a:spcBef>
          <a:spcPct val="20000"/>
        </a:spcBef>
        <a:spcAft>
          <a:spcPct val="0"/>
        </a:spcAft>
        <a:buFont typeface="Times" panose="02020603050405020304" pitchFamily="18" charset="0"/>
        <a:buChar char="•"/>
        <a:defRPr sz="2000">
          <a:solidFill>
            <a:srgbClr val="000000"/>
          </a:solidFill>
          <a:latin typeface="+mn-lt"/>
          <a:ea typeface="+mn-ea"/>
        </a:defRPr>
      </a:lvl2pPr>
      <a:lvl3pPr marL="358775" indent="-185738" algn="l" rtl="0"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mn-lt"/>
          <a:ea typeface="+mn-ea"/>
        </a:defRPr>
      </a:lvl3pPr>
      <a:lvl4pPr marL="719138" indent="-195263" algn="l" rtl="0"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mn-lt"/>
          <a:ea typeface="+mn-ea"/>
        </a:defRPr>
      </a:lvl4pPr>
      <a:lvl5pPr marL="1079500" indent="-192088" algn="l" rtl="0"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mn-lt"/>
          <a:ea typeface="+mn-ea"/>
        </a:defRPr>
      </a:lvl5pPr>
      <a:lvl6pPr marL="2366963" indent="-192088" algn="l" rtl="0" eaLnBrk="1" fontAlgn="base" hangingPunct="1">
        <a:lnSpc>
          <a:spcPct val="120000"/>
        </a:lnSpc>
        <a:spcBef>
          <a:spcPct val="20000"/>
        </a:spcBef>
        <a:spcAft>
          <a:spcPct val="0"/>
        </a:spcAft>
        <a:buFont typeface="Times" charset="0"/>
        <a:buChar char="•"/>
        <a:defRPr>
          <a:solidFill>
            <a:schemeClr val="bg2"/>
          </a:solidFill>
          <a:latin typeface="+mn-lt"/>
          <a:ea typeface="+mn-ea"/>
        </a:defRPr>
      </a:lvl6pPr>
      <a:lvl7pPr marL="2824163" indent="-192088" algn="l" rtl="0" eaLnBrk="1" fontAlgn="base" hangingPunct="1">
        <a:lnSpc>
          <a:spcPct val="120000"/>
        </a:lnSpc>
        <a:spcBef>
          <a:spcPct val="20000"/>
        </a:spcBef>
        <a:spcAft>
          <a:spcPct val="0"/>
        </a:spcAft>
        <a:buFont typeface="Times" charset="0"/>
        <a:buChar char="•"/>
        <a:defRPr>
          <a:solidFill>
            <a:schemeClr val="bg2"/>
          </a:solidFill>
          <a:latin typeface="+mn-lt"/>
          <a:ea typeface="+mn-ea"/>
        </a:defRPr>
      </a:lvl7pPr>
      <a:lvl8pPr marL="3281363" indent="-192088" algn="l" rtl="0" eaLnBrk="1" fontAlgn="base" hangingPunct="1">
        <a:lnSpc>
          <a:spcPct val="120000"/>
        </a:lnSpc>
        <a:spcBef>
          <a:spcPct val="20000"/>
        </a:spcBef>
        <a:spcAft>
          <a:spcPct val="0"/>
        </a:spcAft>
        <a:buFont typeface="Times" charset="0"/>
        <a:buChar char="•"/>
        <a:defRPr>
          <a:solidFill>
            <a:schemeClr val="bg2"/>
          </a:solidFill>
          <a:latin typeface="+mn-lt"/>
          <a:ea typeface="+mn-ea"/>
        </a:defRPr>
      </a:lvl8pPr>
      <a:lvl9pPr marL="3738563" indent="-192088" algn="l" rtl="0" eaLnBrk="1" fontAlgn="base" hangingPunct="1">
        <a:lnSpc>
          <a:spcPct val="120000"/>
        </a:lnSpc>
        <a:spcBef>
          <a:spcPct val="20000"/>
        </a:spcBef>
        <a:spcAft>
          <a:spcPct val="0"/>
        </a:spcAft>
        <a:buFont typeface="Times" charset="0"/>
        <a:buChar char="•"/>
        <a:defRPr>
          <a:solidFill>
            <a:schemeClr val="bg2"/>
          </a:solidFill>
          <a:latin typeface="+mn-lt"/>
          <a:ea typeface="+mn-ea"/>
        </a:defRPr>
      </a:lvl9pPr>
    </p:bodyStyle>
    <p:otherStyle>
      <a:defPPr>
        <a:defRPr lang="nl-NL"/>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blipFill dpi="0" rotWithShape="0">
          <a:blip r:embed="rId20" cstate="screen">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4" name="Rechthoek 13">
            <a:extLst>
              <a:ext uri="{FF2B5EF4-FFF2-40B4-BE49-F238E27FC236}">
                <a16:creationId xmlns:a16="http://schemas.microsoft.com/office/drawing/2014/main" id="{0F4D32E0-669E-42D0-9BEC-E3FCDE220053}"/>
              </a:ext>
            </a:extLst>
          </p:cNvPr>
          <p:cNvSpPr/>
          <p:nvPr/>
        </p:nvSpPr>
        <p:spPr bwMode="auto">
          <a:xfrm>
            <a:off x="8002588" y="6578600"/>
            <a:ext cx="1141412" cy="287338"/>
          </a:xfrm>
          <a:prstGeom prst="rect">
            <a:avLst/>
          </a:prstGeom>
          <a:solidFill>
            <a:schemeClr val="accent3"/>
          </a:solidFill>
          <a:ln w="9525" cap="flat" cmpd="sng" algn="ctr">
            <a:noFill/>
            <a:prstDash val="solid"/>
            <a:round/>
            <a:headEnd type="none" w="med" len="med"/>
            <a:tailEnd type="none" w="med" len="med"/>
          </a:ln>
          <a:effectLst/>
        </p:spPr>
        <p:txBody>
          <a:bodyPr/>
          <a:lstStyle/>
          <a:p>
            <a:pPr>
              <a:defRPr/>
            </a:pPr>
            <a:endParaRPr lang="nl-NL" sz="2400">
              <a:solidFill>
                <a:srgbClr val="FFFFFF"/>
              </a:solidFill>
              <a:latin typeface="Times" charset="0"/>
              <a:ea typeface="ＭＳ Ｐゴシック" charset="0"/>
            </a:endParaRPr>
          </a:p>
        </p:txBody>
      </p:sp>
      <p:sp>
        <p:nvSpPr>
          <p:cNvPr id="13315" name="Rechthoek 12">
            <a:extLst>
              <a:ext uri="{FF2B5EF4-FFF2-40B4-BE49-F238E27FC236}">
                <a16:creationId xmlns:a16="http://schemas.microsoft.com/office/drawing/2014/main" id="{2ADB7FEC-8EAA-496A-A74F-DA6FF79CA07B}"/>
              </a:ext>
            </a:extLst>
          </p:cNvPr>
          <p:cNvSpPr>
            <a:spLocks noChangeArrowheads="1"/>
          </p:cNvSpPr>
          <p:nvPr/>
        </p:nvSpPr>
        <p:spPr bwMode="auto">
          <a:xfrm>
            <a:off x="1143000" y="6578600"/>
            <a:ext cx="6859588" cy="287338"/>
          </a:xfrm>
          <a:prstGeom prst="rect">
            <a:avLst/>
          </a:prstGeom>
          <a:solidFill>
            <a:schemeClr val="accent1"/>
          </a:solidFill>
          <a:ln>
            <a:noFill/>
          </a:ln>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defRPr/>
            </a:pPr>
            <a:endParaRPr lang="nl-NL" altLang="nl-NL" sz="2400">
              <a:solidFill>
                <a:srgbClr val="FFFFFF"/>
              </a:solidFill>
              <a:latin typeface="Times" panose="02020603050405020304" pitchFamily="18" charset="0"/>
              <a:ea typeface="MS PGothic" panose="020B0600070205080204" pitchFamily="34" charset="-128"/>
            </a:endParaRPr>
          </a:p>
        </p:txBody>
      </p:sp>
      <p:sp>
        <p:nvSpPr>
          <p:cNvPr id="13316" name="Rechthoek 1">
            <a:extLst>
              <a:ext uri="{FF2B5EF4-FFF2-40B4-BE49-F238E27FC236}">
                <a16:creationId xmlns:a16="http://schemas.microsoft.com/office/drawing/2014/main" id="{3FE449DD-18C8-4AFC-B3F8-4871C418AF96}"/>
              </a:ext>
            </a:extLst>
          </p:cNvPr>
          <p:cNvSpPr>
            <a:spLocks noChangeArrowheads="1"/>
          </p:cNvSpPr>
          <p:nvPr/>
        </p:nvSpPr>
        <p:spPr bwMode="auto">
          <a:xfrm>
            <a:off x="0" y="6578600"/>
            <a:ext cx="1143000" cy="287338"/>
          </a:xfrm>
          <a:prstGeom prst="rect">
            <a:avLst/>
          </a:prstGeom>
          <a:solidFill>
            <a:schemeClr val="tx2"/>
          </a:solidFill>
          <a:ln>
            <a:noFill/>
          </a:ln>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defRPr/>
            </a:pPr>
            <a:endParaRPr lang="nl-NL" altLang="nl-NL" sz="2400">
              <a:solidFill>
                <a:srgbClr val="FFFFFF"/>
              </a:solidFill>
              <a:latin typeface="Times" panose="02020603050405020304" pitchFamily="18" charset="0"/>
              <a:ea typeface="MS PGothic" panose="020B0600070205080204" pitchFamily="34" charset="-128"/>
            </a:endParaRPr>
          </a:p>
        </p:txBody>
      </p:sp>
      <p:sp>
        <p:nvSpPr>
          <p:cNvPr id="1028" name="Rectangle 4">
            <a:extLst>
              <a:ext uri="{FF2B5EF4-FFF2-40B4-BE49-F238E27FC236}">
                <a16:creationId xmlns:a16="http://schemas.microsoft.com/office/drawing/2014/main" id="{C373F25D-EB5F-428E-AF84-15249974CDD0}"/>
              </a:ext>
            </a:extLst>
          </p:cNvPr>
          <p:cNvSpPr>
            <a:spLocks noGrp="1" noChangeArrowheads="1"/>
          </p:cNvSpPr>
          <p:nvPr>
            <p:ph type="dt" sz="half" idx="2"/>
          </p:nvPr>
        </p:nvSpPr>
        <p:spPr bwMode="auto">
          <a:xfrm>
            <a:off x="8002588" y="6553200"/>
            <a:ext cx="855662" cy="304800"/>
          </a:xfrm>
          <a:prstGeom prst="rect">
            <a:avLst/>
          </a:prstGeom>
          <a:noFill/>
          <a:ln>
            <a:noFill/>
          </a:ln>
          <a:effectLst/>
        </p:spPr>
        <p:txBody>
          <a:bodyPr vert="horz" wrap="square" lIns="0" tIns="0" rIns="0" bIns="0" numCol="1" anchor="ctr" anchorCtr="0" compatLnSpc="1">
            <a:prstTxWarp prst="textNoShape">
              <a:avLst/>
            </a:prstTxWarp>
          </a:bodyPr>
          <a:lstStyle>
            <a:lvl1pPr algn="r">
              <a:defRPr sz="1200" b="0" i="0" kern="800" cap="none" spc="0">
                <a:solidFill>
                  <a:srgbClr val="FFFFFF"/>
                </a:solidFill>
                <a:latin typeface="+mn-lt"/>
                <a:cs typeface="Arial" panose="020B0604020202020204" pitchFamily="34" charset="0"/>
              </a:defRPr>
            </a:lvl1pPr>
          </a:lstStyle>
          <a:p>
            <a:pPr>
              <a:defRPr/>
            </a:pPr>
            <a:fld id="{1299110A-86C2-45DF-9806-55B5F6B5EA89}" type="datetime5">
              <a:rPr lang="en-US"/>
              <a:pPr>
                <a:defRPr/>
              </a:pPr>
              <a:t>1-Dec-21</a:t>
            </a:fld>
            <a:endParaRPr lang="en-GB" dirty="0"/>
          </a:p>
        </p:txBody>
      </p:sp>
      <p:sp>
        <p:nvSpPr>
          <p:cNvPr id="1029" name="Rectangle 5">
            <a:extLst>
              <a:ext uri="{FF2B5EF4-FFF2-40B4-BE49-F238E27FC236}">
                <a16:creationId xmlns:a16="http://schemas.microsoft.com/office/drawing/2014/main" id="{6F9BB59A-DAC0-489C-AC6F-C652330F933C}"/>
              </a:ext>
            </a:extLst>
          </p:cNvPr>
          <p:cNvSpPr>
            <a:spLocks noGrp="1" noChangeArrowheads="1"/>
          </p:cNvSpPr>
          <p:nvPr>
            <p:ph type="ftr" sz="quarter" idx="3"/>
          </p:nvPr>
        </p:nvSpPr>
        <p:spPr bwMode="auto">
          <a:xfrm>
            <a:off x="1346200" y="6553200"/>
            <a:ext cx="5514975" cy="304800"/>
          </a:xfrm>
          <a:prstGeom prst="rect">
            <a:avLst/>
          </a:prstGeom>
          <a:noFill/>
          <a:ln>
            <a:noFill/>
          </a:ln>
          <a:effectLst/>
        </p:spPr>
        <p:txBody>
          <a:bodyPr vert="horz" wrap="square" lIns="0" tIns="0" rIns="0" bIns="0" numCol="1" anchor="ctr" anchorCtr="0" compatLnSpc="1">
            <a:prstTxWarp prst="textNoShape">
              <a:avLst/>
            </a:prstTxWarp>
          </a:bodyPr>
          <a:lstStyle>
            <a:lvl1pPr>
              <a:defRPr sz="1200" b="0" i="0" u="none" kern="800" cap="none" spc="0">
                <a:solidFill>
                  <a:srgbClr val="FFFFFF"/>
                </a:solidFill>
                <a:latin typeface="+mn-lt"/>
                <a:cs typeface="Arial" panose="020B0604020202020204" pitchFamily="34" charset="0"/>
              </a:defRPr>
            </a:lvl1pPr>
          </a:lstStyle>
          <a:p>
            <a:pPr>
              <a:defRPr/>
            </a:pPr>
            <a:r>
              <a:rPr lang="en-GB"/>
              <a:t>FOS INtroduction 2018</a:t>
            </a:r>
          </a:p>
        </p:txBody>
      </p:sp>
      <p:sp>
        <p:nvSpPr>
          <p:cNvPr id="1030" name="Rectangle 6">
            <a:extLst>
              <a:ext uri="{FF2B5EF4-FFF2-40B4-BE49-F238E27FC236}">
                <a16:creationId xmlns:a16="http://schemas.microsoft.com/office/drawing/2014/main" id="{34884FF3-E382-41F5-BDF2-1C5BE2CA79D9}"/>
              </a:ext>
            </a:extLst>
          </p:cNvPr>
          <p:cNvSpPr>
            <a:spLocks noGrp="1" noChangeArrowheads="1"/>
          </p:cNvSpPr>
          <p:nvPr>
            <p:ph type="sldNum" sz="quarter" idx="4"/>
          </p:nvPr>
        </p:nvSpPr>
        <p:spPr bwMode="auto">
          <a:xfrm>
            <a:off x="566738" y="6553200"/>
            <a:ext cx="512762" cy="304800"/>
          </a:xfrm>
          <a:prstGeom prst="rect">
            <a:avLst/>
          </a:prstGeom>
          <a:noFill/>
          <a:ln>
            <a:noFill/>
          </a:ln>
          <a:effectLst/>
        </p:spPr>
        <p:txBody>
          <a:bodyPr vert="horz" wrap="square" lIns="0" tIns="0" rIns="0" bIns="0" numCol="1" anchor="ctr" anchorCtr="0" compatLnSpc="1">
            <a:prstTxWarp prst="textNoShape">
              <a:avLst/>
            </a:prstTxWarp>
          </a:bodyPr>
          <a:lstStyle>
            <a:lvl1pPr>
              <a:defRPr sz="1200">
                <a:solidFill>
                  <a:srgbClr val="FFFFFF"/>
                </a:solidFill>
                <a:latin typeface="Calibri" panose="020F0502020204030204" pitchFamily="34" charset="0"/>
              </a:defRPr>
            </a:lvl1pPr>
          </a:lstStyle>
          <a:p>
            <a:pPr>
              <a:defRPr/>
            </a:pPr>
            <a:fld id="{E74069D4-239A-4BDB-8582-7DB579D5D645}" type="slidenum">
              <a:rPr lang="en-GB" altLang="nl-NL"/>
              <a:pPr>
                <a:defRPr/>
              </a:pPr>
              <a:t>‹#›</a:t>
            </a:fld>
            <a:endParaRPr lang="en-GB" altLang="nl-NL"/>
          </a:p>
        </p:txBody>
      </p:sp>
      <p:sp>
        <p:nvSpPr>
          <p:cNvPr id="10248" name="Rectangle 2">
            <a:extLst>
              <a:ext uri="{FF2B5EF4-FFF2-40B4-BE49-F238E27FC236}">
                <a16:creationId xmlns:a16="http://schemas.microsoft.com/office/drawing/2014/main" id="{78CB78DB-422E-4809-99E5-CB208F069076}"/>
              </a:ext>
            </a:extLst>
          </p:cNvPr>
          <p:cNvSpPr>
            <a:spLocks noGrp="1" noChangeArrowheads="1"/>
          </p:cNvSpPr>
          <p:nvPr>
            <p:ph type="title"/>
          </p:nvPr>
        </p:nvSpPr>
        <p:spPr bwMode="auto">
          <a:xfrm>
            <a:off x="566738" y="0"/>
            <a:ext cx="6610350" cy="1138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72000" numCol="1" anchor="b" anchorCtr="0" compatLnSpc="1">
            <a:prstTxWarp prst="textNoShape">
              <a:avLst/>
            </a:prstTxWarp>
          </a:bodyPr>
          <a:lstStyle/>
          <a:p>
            <a:pPr lvl="0"/>
            <a:r>
              <a:rPr lang="nl-NL" altLang="nl-NL"/>
              <a:t>Titelstijl van model bewerken</a:t>
            </a:r>
            <a:endParaRPr lang="en-GB" altLang="nl-NL"/>
          </a:p>
        </p:txBody>
      </p:sp>
      <p:sp>
        <p:nvSpPr>
          <p:cNvPr id="10249" name="Rectangle 3">
            <a:extLst>
              <a:ext uri="{FF2B5EF4-FFF2-40B4-BE49-F238E27FC236}">
                <a16:creationId xmlns:a16="http://schemas.microsoft.com/office/drawing/2014/main" id="{B09E893F-AD19-4731-9562-56293131089F}"/>
              </a:ext>
            </a:extLst>
          </p:cNvPr>
          <p:cNvSpPr>
            <a:spLocks noGrp="1" noChangeArrowheads="1"/>
          </p:cNvSpPr>
          <p:nvPr>
            <p:ph type="body" idx="1"/>
          </p:nvPr>
        </p:nvSpPr>
        <p:spPr bwMode="auto">
          <a:xfrm>
            <a:off x="566738" y="1354138"/>
            <a:ext cx="8291512" cy="4981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nl-NL" altLang="nl-NL"/>
              <a:t>Klik om de tekststijl van het model te bewerken</a:t>
            </a:r>
          </a:p>
          <a:p>
            <a:pPr lvl="1"/>
            <a:r>
              <a:rPr lang="nl-NL" altLang="nl-NL"/>
              <a:t>Tweede niveau</a:t>
            </a:r>
          </a:p>
          <a:p>
            <a:pPr lvl="2"/>
            <a:r>
              <a:rPr lang="nl-NL" altLang="nl-NL"/>
              <a:t>Derde niveau</a:t>
            </a:r>
          </a:p>
          <a:p>
            <a:pPr lvl="3"/>
            <a:r>
              <a:rPr lang="nl-NL" altLang="nl-NL"/>
              <a:t>Vierde niveau</a:t>
            </a:r>
          </a:p>
          <a:p>
            <a:pPr lvl="4"/>
            <a:r>
              <a:rPr lang="nl-NL" altLang="nl-NL"/>
              <a:t>Vijfde niveau</a:t>
            </a:r>
            <a:endParaRPr lang="en-GB" altLang="nl-NL"/>
          </a:p>
        </p:txBody>
      </p:sp>
      <p:sp>
        <p:nvSpPr>
          <p:cNvPr id="13322" name="Rechthoek 11">
            <a:extLst>
              <a:ext uri="{FF2B5EF4-FFF2-40B4-BE49-F238E27FC236}">
                <a16:creationId xmlns:a16="http://schemas.microsoft.com/office/drawing/2014/main" id="{41837BB0-8AD1-42F9-9CC0-BD780825B931}"/>
              </a:ext>
            </a:extLst>
          </p:cNvPr>
          <p:cNvSpPr>
            <a:spLocks noChangeArrowheads="1"/>
          </p:cNvSpPr>
          <p:nvPr/>
        </p:nvSpPr>
        <p:spPr bwMode="auto">
          <a:xfrm>
            <a:off x="6861175" y="6578600"/>
            <a:ext cx="1141413" cy="287338"/>
          </a:xfrm>
          <a:prstGeom prst="rect">
            <a:avLst/>
          </a:prstGeom>
          <a:solidFill>
            <a:schemeClr val="accent2"/>
          </a:solidFill>
          <a:ln>
            <a:noFill/>
          </a:ln>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defRPr/>
            </a:pPr>
            <a:endParaRPr lang="nl-NL" altLang="nl-NL" sz="2400">
              <a:solidFill>
                <a:srgbClr val="FFFFFF"/>
              </a:solidFill>
              <a:latin typeface="Times" panose="02020603050405020304" pitchFamily="18" charset="0"/>
              <a:ea typeface="MS PGothic" panose="020B0600070205080204" pitchFamily="34" charset="-128"/>
            </a:endParaRPr>
          </a:p>
        </p:txBody>
      </p:sp>
    </p:spTree>
  </p:cSld>
  <p:clrMap bg1="dk2" tx1="lt1" bg2="dk1" tx2="lt2" accent1="accent1" accent2="accent2" accent3="accent3" accent4="accent4" accent5="accent5" accent6="accent6" hlink="hlink" folHlink="folHlink"/>
  <p:sldLayoutIdLst>
    <p:sldLayoutId id="2147508204" r:id="rId1"/>
    <p:sldLayoutId id="2147508205" r:id="rId2"/>
    <p:sldLayoutId id="2147508206" r:id="rId3"/>
    <p:sldLayoutId id="2147508081" r:id="rId4"/>
    <p:sldLayoutId id="2147508207" r:id="rId5"/>
    <p:sldLayoutId id="2147508208" r:id="rId6"/>
    <p:sldLayoutId id="2147508209" r:id="rId7"/>
    <p:sldLayoutId id="2147508082" r:id="rId8"/>
    <p:sldLayoutId id="2147508083" r:id="rId9"/>
    <p:sldLayoutId id="2147508084" r:id="rId10"/>
    <p:sldLayoutId id="2147508085" r:id="rId11"/>
    <p:sldLayoutId id="2147508086" r:id="rId12"/>
    <p:sldLayoutId id="2147508087" r:id="rId13"/>
    <p:sldLayoutId id="2147508210" r:id="rId14"/>
    <p:sldLayoutId id="2147508211" r:id="rId15"/>
    <p:sldLayoutId id="2147508212" r:id="rId16"/>
    <p:sldLayoutId id="2147508088" r:id="rId17"/>
    <p:sldLayoutId id="2147508213" r:id="rId18"/>
  </p:sldLayoutIdLst>
  <p:hf sldNum="0" hdr="0" dt="0"/>
  <p:txStyles>
    <p:titleStyle>
      <a:lvl1pPr algn="l" rtl="0" eaLnBrk="0" fontAlgn="base" hangingPunct="0">
        <a:lnSpc>
          <a:spcPct val="96000"/>
        </a:lnSpc>
        <a:spcBef>
          <a:spcPct val="0"/>
        </a:spcBef>
        <a:spcAft>
          <a:spcPct val="0"/>
        </a:spcAft>
        <a:defRPr sz="2400" b="1">
          <a:solidFill>
            <a:schemeClr val="tx1"/>
          </a:solidFill>
          <a:latin typeface="+mj-lt"/>
          <a:ea typeface="+mj-ea"/>
          <a:cs typeface="+mj-cs"/>
        </a:defRPr>
      </a:lvl1pPr>
      <a:lvl2pPr algn="l" rtl="0" eaLnBrk="0" fontAlgn="base" hangingPunct="0">
        <a:lnSpc>
          <a:spcPct val="96000"/>
        </a:lnSpc>
        <a:spcBef>
          <a:spcPct val="0"/>
        </a:spcBef>
        <a:spcAft>
          <a:spcPct val="0"/>
        </a:spcAft>
        <a:defRPr sz="2400" b="1">
          <a:solidFill>
            <a:schemeClr val="tx1"/>
          </a:solidFill>
          <a:latin typeface="Calibri" panose="020F0502020204030204" pitchFamily="34" charset="0"/>
          <a:ea typeface="ＭＳ Ｐゴシック" charset="0"/>
        </a:defRPr>
      </a:lvl2pPr>
      <a:lvl3pPr algn="l" rtl="0" eaLnBrk="0" fontAlgn="base" hangingPunct="0">
        <a:lnSpc>
          <a:spcPct val="96000"/>
        </a:lnSpc>
        <a:spcBef>
          <a:spcPct val="0"/>
        </a:spcBef>
        <a:spcAft>
          <a:spcPct val="0"/>
        </a:spcAft>
        <a:defRPr sz="2400" b="1">
          <a:solidFill>
            <a:schemeClr val="tx1"/>
          </a:solidFill>
          <a:latin typeface="Calibri" panose="020F0502020204030204" pitchFamily="34" charset="0"/>
          <a:ea typeface="ＭＳ Ｐゴシック" charset="0"/>
        </a:defRPr>
      </a:lvl3pPr>
      <a:lvl4pPr algn="l" rtl="0" eaLnBrk="0" fontAlgn="base" hangingPunct="0">
        <a:lnSpc>
          <a:spcPct val="96000"/>
        </a:lnSpc>
        <a:spcBef>
          <a:spcPct val="0"/>
        </a:spcBef>
        <a:spcAft>
          <a:spcPct val="0"/>
        </a:spcAft>
        <a:defRPr sz="2400" b="1">
          <a:solidFill>
            <a:schemeClr val="tx1"/>
          </a:solidFill>
          <a:latin typeface="Calibri" panose="020F0502020204030204" pitchFamily="34" charset="0"/>
          <a:ea typeface="ＭＳ Ｐゴシック" charset="0"/>
        </a:defRPr>
      </a:lvl4pPr>
      <a:lvl5pPr algn="l" rtl="0" eaLnBrk="0" fontAlgn="base" hangingPunct="0">
        <a:lnSpc>
          <a:spcPct val="96000"/>
        </a:lnSpc>
        <a:spcBef>
          <a:spcPct val="0"/>
        </a:spcBef>
        <a:spcAft>
          <a:spcPct val="0"/>
        </a:spcAft>
        <a:defRPr sz="2400" b="1">
          <a:solidFill>
            <a:schemeClr val="tx1"/>
          </a:solidFill>
          <a:latin typeface="Calibri" panose="020F0502020204030204" pitchFamily="34" charset="0"/>
          <a:ea typeface="ＭＳ Ｐゴシック" charset="0"/>
        </a:defRPr>
      </a:lvl5pPr>
      <a:lvl6pPr marL="457200" algn="l" rtl="0" eaLnBrk="1" fontAlgn="base" hangingPunct="1">
        <a:lnSpc>
          <a:spcPct val="96000"/>
        </a:lnSpc>
        <a:spcBef>
          <a:spcPct val="0"/>
        </a:spcBef>
        <a:spcAft>
          <a:spcPct val="0"/>
        </a:spcAft>
        <a:defRPr sz="2600" i="1">
          <a:solidFill>
            <a:schemeClr val="tx2"/>
          </a:solidFill>
          <a:latin typeface="Times" charset="0"/>
          <a:ea typeface="ＭＳ Ｐゴシック" charset="0"/>
        </a:defRPr>
      </a:lvl6pPr>
      <a:lvl7pPr marL="914400" algn="l" rtl="0" eaLnBrk="1" fontAlgn="base" hangingPunct="1">
        <a:lnSpc>
          <a:spcPct val="96000"/>
        </a:lnSpc>
        <a:spcBef>
          <a:spcPct val="0"/>
        </a:spcBef>
        <a:spcAft>
          <a:spcPct val="0"/>
        </a:spcAft>
        <a:defRPr sz="2600" i="1">
          <a:solidFill>
            <a:schemeClr val="tx2"/>
          </a:solidFill>
          <a:latin typeface="Times" charset="0"/>
          <a:ea typeface="ＭＳ Ｐゴシック" charset="0"/>
        </a:defRPr>
      </a:lvl7pPr>
      <a:lvl8pPr marL="1371600" algn="l" rtl="0" eaLnBrk="1" fontAlgn="base" hangingPunct="1">
        <a:lnSpc>
          <a:spcPct val="96000"/>
        </a:lnSpc>
        <a:spcBef>
          <a:spcPct val="0"/>
        </a:spcBef>
        <a:spcAft>
          <a:spcPct val="0"/>
        </a:spcAft>
        <a:defRPr sz="2600" i="1">
          <a:solidFill>
            <a:schemeClr val="tx2"/>
          </a:solidFill>
          <a:latin typeface="Times" charset="0"/>
          <a:ea typeface="ＭＳ Ｐゴシック" charset="0"/>
        </a:defRPr>
      </a:lvl8pPr>
      <a:lvl9pPr marL="1828800" algn="l" rtl="0" eaLnBrk="1" fontAlgn="base" hangingPunct="1">
        <a:lnSpc>
          <a:spcPct val="96000"/>
        </a:lnSpc>
        <a:spcBef>
          <a:spcPct val="0"/>
        </a:spcBef>
        <a:spcAft>
          <a:spcPct val="0"/>
        </a:spcAft>
        <a:defRPr sz="2600" i="1">
          <a:solidFill>
            <a:schemeClr val="tx2"/>
          </a:solidFill>
          <a:latin typeface="Times" charset="0"/>
          <a:ea typeface="ＭＳ Ｐゴシック" charset="0"/>
        </a:defRPr>
      </a:lvl9pPr>
    </p:titleStyle>
    <p:bodyStyle>
      <a:lvl1pPr marL="342900" indent="-342900" algn="l" rtl="0" eaLnBrk="0" fontAlgn="base" hangingPunct="0">
        <a:lnSpc>
          <a:spcPct val="120000"/>
        </a:lnSpc>
        <a:spcBef>
          <a:spcPct val="0"/>
        </a:spcBef>
        <a:spcAft>
          <a:spcPct val="0"/>
        </a:spcAft>
        <a:defRPr sz="2000">
          <a:solidFill>
            <a:srgbClr val="000000"/>
          </a:solidFill>
          <a:latin typeface="+mn-lt"/>
          <a:ea typeface="+mn-ea"/>
          <a:cs typeface="+mn-cs"/>
        </a:defRPr>
      </a:lvl1pPr>
      <a:lvl2pPr marL="742950" indent="-930275" algn="l" rtl="0" eaLnBrk="0" fontAlgn="base" hangingPunct="0">
        <a:lnSpc>
          <a:spcPct val="120000"/>
        </a:lnSpc>
        <a:spcBef>
          <a:spcPct val="20000"/>
        </a:spcBef>
        <a:spcAft>
          <a:spcPct val="0"/>
        </a:spcAft>
        <a:buFont typeface="Times" panose="02020603050405020304" pitchFamily="18" charset="0"/>
        <a:buChar char="•"/>
        <a:defRPr sz="2000">
          <a:solidFill>
            <a:srgbClr val="000000"/>
          </a:solidFill>
          <a:latin typeface="+mn-lt"/>
          <a:ea typeface="+mn-ea"/>
        </a:defRPr>
      </a:lvl2pPr>
      <a:lvl3pPr marL="358775" indent="-185738" algn="l" rtl="0"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mn-lt"/>
          <a:ea typeface="+mn-ea"/>
        </a:defRPr>
      </a:lvl3pPr>
      <a:lvl4pPr marL="719138" indent="-195263" algn="l" rtl="0"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mn-lt"/>
          <a:ea typeface="+mn-ea"/>
        </a:defRPr>
      </a:lvl4pPr>
      <a:lvl5pPr marL="1079500" indent="-192088" algn="l" rtl="0"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mn-lt"/>
          <a:ea typeface="+mn-ea"/>
        </a:defRPr>
      </a:lvl5pPr>
      <a:lvl6pPr marL="2366963" indent="-192088" algn="l" rtl="0" eaLnBrk="1" fontAlgn="base" hangingPunct="1">
        <a:lnSpc>
          <a:spcPct val="120000"/>
        </a:lnSpc>
        <a:spcBef>
          <a:spcPct val="20000"/>
        </a:spcBef>
        <a:spcAft>
          <a:spcPct val="0"/>
        </a:spcAft>
        <a:buFont typeface="Times" charset="0"/>
        <a:buChar char="•"/>
        <a:defRPr>
          <a:solidFill>
            <a:schemeClr val="bg2"/>
          </a:solidFill>
          <a:latin typeface="+mn-lt"/>
          <a:ea typeface="+mn-ea"/>
        </a:defRPr>
      </a:lvl6pPr>
      <a:lvl7pPr marL="2824163" indent="-192088" algn="l" rtl="0" eaLnBrk="1" fontAlgn="base" hangingPunct="1">
        <a:lnSpc>
          <a:spcPct val="120000"/>
        </a:lnSpc>
        <a:spcBef>
          <a:spcPct val="20000"/>
        </a:spcBef>
        <a:spcAft>
          <a:spcPct val="0"/>
        </a:spcAft>
        <a:buFont typeface="Times" charset="0"/>
        <a:buChar char="•"/>
        <a:defRPr>
          <a:solidFill>
            <a:schemeClr val="bg2"/>
          </a:solidFill>
          <a:latin typeface="+mn-lt"/>
          <a:ea typeface="+mn-ea"/>
        </a:defRPr>
      </a:lvl7pPr>
      <a:lvl8pPr marL="3281363" indent="-192088" algn="l" rtl="0" eaLnBrk="1" fontAlgn="base" hangingPunct="1">
        <a:lnSpc>
          <a:spcPct val="120000"/>
        </a:lnSpc>
        <a:spcBef>
          <a:spcPct val="20000"/>
        </a:spcBef>
        <a:spcAft>
          <a:spcPct val="0"/>
        </a:spcAft>
        <a:buFont typeface="Times" charset="0"/>
        <a:buChar char="•"/>
        <a:defRPr>
          <a:solidFill>
            <a:schemeClr val="bg2"/>
          </a:solidFill>
          <a:latin typeface="+mn-lt"/>
          <a:ea typeface="+mn-ea"/>
        </a:defRPr>
      </a:lvl8pPr>
      <a:lvl9pPr marL="3738563" indent="-192088" algn="l" rtl="0" eaLnBrk="1" fontAlgn="base" hangingPunct="1">
        <a:lnSpc>
          <a:spcPct val="120000"/>
        </a:lnSpc>
        <a:spcBef>
          <a:spcPct val="20000"/>
        </a:spcBef>
        <a:spcAft>
          <a:spcPct val="0"/>
        </a:spcAft>
        <a:buFont typeface="Times" charset="0"/>
        <a:buChar char="•"/>
        <a:defRPr>
          <a:solidFill>
            <a:schemeClr val="bg2"/>
          </a:solidFill>
          <a:latin typeface="+mn-lt"/>
          <a:ea typeface="+mn-ea"/>
        </a:defRPr>
      </a:lvl9pPr>
    </p:bodyStyle>
    <p:otherStyle>
      <a:defPPr>
        <a:defRPr lang="nl-NL"/>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1.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242.xml"/></Relationships>
</file>

<file path=ppt/slides/_rels/slide1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55.xml"/></Relationships>
</file>

<file path=ppt/slides/_rels/slide12.xml.rels><?xml version="1.0" encoding="UTF-8" standalone="yes"?>
<Relationships xmlns="http://schemas.openxmlformats.org/package/2006/relationships"><Relationship Id="rId3" Type="http://schemas.openxmlformats.org/officeDocument/2006/relationships/image" Target="../media/image25.wmf"/><Relationship Id="rId2" Type="http://schemas.openxmlformats.org/officeDocument/2006/relationships/notesSlide" Target="../notesSlides/notesSlide6.xml"/><Relationship Id="rId1" Type="http://schemas.openxmlformats.org/officeDocument/2006/relationships/slideLayout" Target="../slideLayouts/slideLayout81.xml"/></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158.xml"/><Relationship Id="rId5" Type="http://schemas.openxmlformats.org/officeDocument/2006/relationships/image" Target="../media/image28.png"/><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eg"/><Relationship Id="rId1" Type="http://schemas.openxmlformats.org/officeDocument/2006/relationships/slideLayout" Target="../slideLayouts/slideLayout261.xml"/></Relationships>
</file>

<file path=ppt/slides/_rels/slide15.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image" Target="../media/image31.png"/><Relationship Id="rId1" Type="http://schemas.openxmlformats.org/officeDocument/2006/relationships/slideLayout" Target="../slideLayouts/slideLayout261.xml"/><Relationship Id="rId6" Type="http://schemas.openxmlformats.org/officeDocument/2006/relationships/image" Target="../media/image35.png"/><Relationship Id="rId5" Type="http://schemas.openxmlformats.org/officeDocument/2006/relationships/image" Target="../media/image34.png"/><Relationship Id="rId10" Type="http://schemas.openxmlformats.org/officeDocument/2006/relationships/hyperlink" Target="http://www.bbmri.nl/omics-metabolomics" TargetMode="External"/><Relationship Id="rId4" Type="http://schemas.openxmlformats.org/officeDocument/2006/relationships/image" Target="../media/image33.png"/><Relationship Id="rId9" Type="http://schemas.openxmlformats.org/officeDocument/2006/relationships/image" Target="../media/image38.png"/></Relationships>
</file>

<file path=ppt/slides/_rels/slide1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8.xml"/><Relationship Id="rId1" Type="http://schemas.openxmlformats.org/officeDocument/2006/relationships/slideLayout" Target="../slideLayouts/slideLayout267.xml"/></Relationships>
</file>

<file path=ppt/slides/_rels/slide1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1.xml"/></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68.xml"/><Relationship Id="rId1" Type="http://schemas.openxmlformats.org/officeDocument/2006/relationships/vmlDrawing" Target="../drawings/vmlDrawing1.vml"/><Relationship Id="rId4" Type="http://schemas.openxmlformats.org/officeDocument/2006/relationships/image" Target="../media/image41.em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0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1.xml"/></Relationships>
</file>

<file path=ppt/slides/_rels/slide2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06.xml"/></Relationships>
</file>

<file path=ppt/slides/_rels/slide2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9.xml"/><Relationship Id="rId1" Type="http://schemas.openxmlformats.org/officeDocument/2006/relationships/slideLayout" Target="../slideLayouts/slideLayout331.xml"/><Relationship Id="rId4" Type="http://schemas.openxmlformats.org/officeDocument/2006/relationships/image" Target="../media/image44.png"/></Relationships>
</file>

<file path=ppt/slides/_rels/slide2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346.xml"/></Relationships>
</file>

<file path=ppt/slides/_rels/slide2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0.xml"/><Relationship Id="rId1" Type="http://schemas.openxmlformats.org/officeDocument/2006/relationships/slideLayout" Target="../slideLayouts/slideLayout346.xml"/><Relationship Id="rId5" Type="http://schemas.openxmlformats.org/officeDocument/2006/relationships/image" Target="../media/image49.png"/><Relationship Id="rId4" Type="http://schemas.openxmlformats.org/officeDocument/2006/relationships/image" Target="../media/image48.jpeg"/></Relationships>
</file>

<file path=ppt/slides/_rels/slide2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1.xml"/><Relationship Id="rId1" Type="http://schemas.openxmlformats.org/officeDocument/2006/relationships/slideLayout" Target="../slideLayouts/slideLayout167.xml"/><Relationship Id="rId4" Type="http://schemas.openxmlformats.org/officeDocument/2006/relationships/image" Target="../media/image5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8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80.xml"/></Relationships>
</file>

<file path=ppt/slides/_rels/slide2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hyperlink" Target="http://www.google.nl/url?sa=i&amp;rct=j&amp;q=&amp;esrc=s&amp;source=images&amp;cd=&amp;cad=rja&amp;uact=8&amp;ved=0ahUKEwjXr8bjt57JAhVI0A4KHSL1AjIQjRwIBw&amp;url=http://quantifiedhealth.blogspot.com/2015/08/what-is-your-biological-age.html&amp;psig=AFQjCNGObGTHL_RUPO9CypQVlRgnOA5zyg&amp;ust=1448089326060265" TargetMode="External"/><Relationship Id="rId1" Type="http://schemas.openxmlformats.org/officeDocument/2006/relationships/slideLayout" Target="../slideLayouts/slideLayout127.xml"/></Relationships>
</file>

<file path=ppt/slides/_rels/slide28.xml.rels><?xml version="1.0" encoding="UTF-8" standalone="yes"?>
<Relationships xmlns="http://schemas.openxmlformats.org/package/2006/relationships"><Relationship Id="rId2" Type="http://schemas.openxmlformats.org/officeDocument/2006/relationships/image" Target="../media/image53.emf"/><Relationship Id="rId1" Type="http://schemas.openxmlformats.org/officeDocument/2006/relationships/slideLayout" Target="../slideLayouts/slideLayout127.xml"/></Relationships>
</file>

<file path=ppt/slides/_rels/slide29.xml.rels><?xml version="1.0" encoding="UTF-8" standalone="yes"?>
<Relationships xmlns="http://schemas.openxmlformats.org/package/2006/relationships"><Relationship Id="rId2" Type="http://schemas.openxmlformats.org/officeDocument/2006/relationships/image" Target="../media/image54.emf"/><Relationship Id="rId1" Type="http://schemas.openxmlformats.org/officeDocument/2006/relationships/slideLayout" Target="../slideLayouts/slideLayout12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1.xml"/></Relationships>
</file>

<file path=ppt/slides/_rels/slide3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2.xml"/><Relationship Id="rId1" Type="http://schemas.openxmlformats.org/officeDocument/2006/relationships/slideLayout" Target="../slideLayouts/slideLayout22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85.xml"/></Relationships>
</file>

<file path=ppt/slides/_rels/slide3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310.xml"/></Relationships>
</file>

<file path=ppt/slides/_rels/slide3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3.xml"/><Relationship Id="rId1" Type="http://schemas.openxmlformats.org/officeDocument/2006/relationships/slideLayout" Target="../slideLayouts/slideLayout314.xml"/></Relationships>
</file>

<file path=ppt/slides/_rels/slide3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4.xml"/><Relationship Id="rId1" Type="http://schemas.openxmlformats.org/officeDocument/2006/relationships/slideLayout" Target="../slideLayouts/slideLayout314.xml"/></Relationships>
</file>

<file path=ppt/slides/_rels/slide36.xml.rels><?xml version="1.0" encoding="UTF-8" standalone="yes"?>
<Relationships xmlns="http://schemas.openxmlformats.org/package/2006/relationships"><Relationship Id="rId3" Type="http://schemas.openxmlformats.org/officeDocument/2006/relationships/image" Target="../media/image59.emf"/><Relationship Id="rId2" Type="http://schemas.openxmlformats.org/officeDocument/2006/relationships/notesSlide" Target="../notesSlides/notesSlide15.xml"/><Relationship Id="rId1" Type="http://schemas.openxmlformats.org/officeDocument/2006/relationships/slideLayout" Target="../slideLayouts/slideLayout31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7.xml"/></Relationships>
</file>

<file path=ppt/slides/_rels/slide38.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image" Target="../media/image60.jpeg"/><Relationship Id="rId1" Type="http://schemas.openxmlformats.org/officeDocument/2006/relationships/slideLayout" Target="../slideLayouts/slideLayout140.xml"/><Relationship Id="rId4" Type="http://schemas.openxmlformats.org/officeDocument/2006/relationships/image" Target="../media/image62.jpe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4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95.xml"/></Relationships>
</file>

<file path=ppt/slides/_rels/slide4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7.xml"/><Relationship Id="rId1" Type="http://schemas.openxmlformats.org/officeDocument/2006/relationships/slideLayout" Target="../slideLayouts/slideLayout117.xml"/></Relationships>
</file>

<file path=ppt/slides/_rels/slide42.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image" Target="../media/image64.png"/><Relationship Id="rId1" Type="http://schemas.openxmlformats.org/officeDocument/2006/relationships/slideLayout" Target="../slideLayouts/slideLayout20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18.xml"/></Relationships>
</file>

<file path=ppt/slides/_rels/slide4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140.xml"/><Relationship Id="rId4" Type="http://schemas.openxmlformats.org/officeDocument/2006/relationships/image" Target="../media/image68.png"/></Relationships>
</file>

<file path=ppt/slides/_rels/slide45.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image" Target="../media/image60.jpeg"/><Relationship Id="rId1" Type="http://schemas.openxmlformats.org/officeDocument/2006/relationships/slideLayout" Target="../slideLayouts/slideLayout140.xml"/><Relationship Id="rId4" Type="http://schemas.openxmlformats.org/officeDocument/2006/relationships/image" Target="../media/image62.jpe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18.xml"/></Relationships>
</file>

<file path=ppt/slides/_rels/slide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86.xml"/></Relationships>
</file>

<file path=ppt/slides/_rels/slide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42.xml"/></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xml"/><Relationship Id="rId1" Type="http://schemas.openxmlformats.org/officeDocument/2006/relationships/slideLayout" Target="../slideLayouts/slideLayout24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2">
            <a:extLst>
              <a:ext uri="{FF2B5EF4-FFF2-40B4-BE49-F238E27FC236}">
                <a16:creationId xmlns:a16="http://schemas.microsoft.com/office/drawing/2014/main" id="{7234A415-F7FB-4CE1-89AC-37677FC4187C}"/>
              </a:ext>
            </a:extLst>
          </p:cNvPr>
          <p:cNvSpPr>
            <a:spLocks noChangeArrowheads="1"/>
          </p:cNvSpPr>
          <p:nvPr/>
        </p:nvSpPr>
        <p:spPr bwMode="auto">
          <a:xfrm>
            <a:off x="228600" y="922338"/>
            <a:ext cx="8915400" cy="5632450"/>
          </a:xfrm>
          <a:prstGeom prst="rect">
            <a:avLst/>
          </a:prstGeom>
          <a:noFill/>
          <a:ln>
            <a:noFill/>
          </a:ln>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fontAlgn="auto" hangingPunct="1">
              <a:spcBef>
                <a:spcPct val="0"/>
              </a:spcBef>
              <a:spcAft>
                <a:spcPts val="0"/>
              </a:spcAft>
              <a:buFontTx/>
              <a:buNone/>
              <a:defRPr/>
            </a:pPr>
            <a:r>
              <a:rPr lang="en-US" altLang="en-US" sz="2400" kern="0" dirty="0">
                <a:solidFill>
                  <a:schemeClr val="bg2"/>
                </a:solidFill>
                <a:latin typeface="+mn-lt"/>
              </a:rPr>
              <a:t> </a:t>
            </a:r>
          </a:p>
          <a:p>
            <a:pPr marL="285750" indent="-285750" eaLnBrk="1" fontAlgn="auto" hangingPunct="1">
              <a:spcBef>
                <a:spcPct val="0"/>
              </a:spcBef>
              <a:spcAft>
                <a:spcPts val="0"/>
              </a:spcAft>
              <a:defRPr/>
            </a:pPr>
            <a:r>
              <a:rPr lang="en-US" altLang="en-US" sz="2400" kern="0" dirty="0">
                <a:solidFill>
                  <a:schemeClr val="bg2"/>
                </a:solidFill>
                <a:latin typeface="+mn-lt"/>
              </a:rPr>
              <a:t>Introduced by Kilbourne (1973), infectious diseases; Schulte and </a:t>
            </a:r>
            <a:r>
              <a:rPr lang="en-US" altLang="en-US" sz="2400" kern="0" dirty="0" err="1">
                <a:solidFill>
                  <a:schemeClr val="bg2"/>
                </a:solidFill>
                <a:latin typeface="+mn-lt"/>
              </a:rPr>
              <a:t>Perera</a:t>
            </a:r>
            <a:r>
              <a:rPr lang="en-US" altLang="en-US" sz="2400" kern="0" dirty="0">
                <a:solidFill>
                  <a:schemeClr val="bg2"/>
                </a:solidFill>
                <a:latin typeface="+mn-lt"/>
              </a:rPr>
              <a:t> (1993 Principles and Practices)</a:t>
            </a:r>
            <a:br>
              <a:rPr lang="en-US" altLang="en-US" sz="2400" kern="0" dirty="0">
                <a:solidFill>
                  <a:schemeClr val="bg2"/>
                </a:solidFill>
                <a:latin typeface="+mn-lt"/>
              </a:rPr>
            </a:br>
            <a:endParaRPr lang="en-US" altLang="en-US" sz="2400" kern="0" dirty="0">
              <a:solidFill>
                <a:schemeClr val="bg2"/>
              </a:solidFill>
              <a:latin typeface="+mn-lt"/>
            </a:endParaRPr>
          </a:p>
          <a:p>
            <a:pPr marL="285750" indent="-285750" eaLnBrk="1" fontAlgn="auto" hangingPunct="1">
              <a:spcBef>
                <a:spcPct val="0"/>
              </a:spcBef>
              <a:spcAft>
                <a:spcPts val="0"/>
              </a:spcAft>
              <a:defRPr/>
            </a:pPr>
            <a:r>
              <a:rPr lang="en-US" altLang="en-US" sz="2400" kern="0" dirty="0">
                <a:solidFill>
                  <a:schemeClr val="bg2"/>
                </a:solidFill>
                <a:latin typeface="+mn-lt"/>
              </a:rPr>
              <a:t>Integrates  Epidemiology, Medical Sciences and Molecular Biology</a:t>
            </a:r>
          </a:p>
          <a:p>
            <a:pPr marL="285750" indent="-285750" eaLnBrk="1" fontAlgn="auto" hangingPunct="1">
              <a:spcBef>
                <a:spcPct val="0"/>
              </a:spcBef>
              <a:spcAft>
                <a:spcPts val="0"/>
              </a:spcAft>
              <a:defRPr/>
            </a:pPr>
            <a:endParaRPr lang="en-US" altLang="en-US" sz="2400" kern="0" dirty="0">
              <a:solidFill>
                <a:schemeClr val="bg2"/>
              </a:solidFill>
              <a:latin typeface="+mn-lt"/>
            </a:endParaRPr>
          </a:p>
          <a:p>
            <a:pPr marL="285750" indent="-285750" eaLnBrk="1" fontAlgn="auto" hangingPunct="1">
              <a:spcBef>
                <a:spcPct val="0"/>
              </a:spcBef>
              <a:spcAft>
                <a:spcPts val="0"/>
              </a:spcAft>
              <a:defRPr/>
            </a:pPr>
            <a:r>
              <a:rPr lang="en-US" altLang="en-US" sz="2400" kern="0" dirty="0">
                <a:solidFill>
                  <a:schemeClr val="bg2"/>
                </a:solidFill>
                <a:latin typeface="+mn-lt"/>
              </a:rPr>
              <a:t>Studies the influence on health of environmental and genetic risk factors measured by (holistic) molecular signatures</a:t>
            </a:r>
          </a:p>
          <a:p>
            <a:pPr marL="285750" indent="-285750" eaLnBrk="1" fontAlgn="auto" hangingPunct="1">
              <a:spcBef>
                <a:spcPct val="0"/>
              </a:spcBef>
              <a:spcAft>
                <a:spcPts val="0"/>
              </a:spcAft>
              <a:defRPr/>
            </a:pPr>
            <a:endParaRPr lang="en-US" altLang="en-US" sz="2400" kern="0" dirty="0">
              <a:solidFill>
                <a:schemeClr val="bg2"/>
              </a:solidFill>
              <a:latin typeface="+mn-lt"/>
            </a:endParaRPr>
          </a:p>
          <a:p>
            <a:pPr marL="285750" indent="-285750" eaLnBrk="1" fontAlgn="auto" hangingPunct="1">
              <a:spcBef>
                <a:spcPct val="0"/>
              </a:spcBef>
              <a:spcAft>
                <a:spcPts val="0"/>
              </a:spcAft>
              <a:defRPr/>
            </a:pPr>
            <a:r>
              <a:rPr lang="en-US" altLang="en-US" sz="2400" kern="0" dirty="0">
                <a:solidFill>
                  <a:schemeClr val="bg2"/>
                </a:solidFill>
                <a:latin typeface="+mn-lt"/>
              </a:rPr>
              <a:t>Contributes to</a:t>
            </a:r>
          </a:p>
          <a:p>
            <a:pPr eaLnBrk="1" fontAlgn="auto" hangingPunct="1">
              <a:spcBef>
                <a:spcPct val="0"/>
              </a:spcBef>
              <a:spcAft>
                <a:spcPts val="0"/>
              </a:spcAft>
              <a:buFontTx/>
              <a:buNone/>
              <a:defRPr/>
            </a:pPr>
            <a:r>
              <a:rPr lang="en-US" altLang="en-US" sz="2400" kern="0" dirty="0">
                <a:solidFill>
                  <a:schemeClr val="bg2"/>
                </a:solidFill>
                <a:latin typeface="+mn-lt"/>
              </a:rPr>
              <a:t>	</a:t>
            </a:r>
            <a:r>
              <a:rPr lang="en-US" altLang="en-US" sz="2400" b="1" kern="0" dirty="0">
                <a:solidFill>
                  <a:schemeClr val="bg2"/>
                </a:solidFill>
                <a:latin typeface="+mn-lt"/>
              </a:rPr>
              <a:t>prediction/prognosis</a:t>
            </a:r>
          </a:p>
          <a:p>
            <a:pPr eaLnBrk="1" fontAlgn="auto" hangingPunct="1">
              <a:spcBef>
                <a:spcPct val="0"/>
              </a:spcBef>
              <a:spcAft>
                <a:spcPts val="0"/>
              </a:spcAft>
              <a:buFontTx/>
              <a:buNone/>
              <a:defRPr/>
            </a:pPr>
            <a:r>
              <a:rPr lang="en-US" altLang="en-US" sz="2400" kern="0" dirty="0">
                <a:solidFill>
                  <a:schemeClr val="bg2"/>
                </a:solidFill>
                <a:latin typeface="+mn-lt"/>
              </a:rPr>
              <a:t>	monitoring exposure, response to interventions</a:t>
            </a:r>
          </a:p>
          <a:p>
            <a:pPr eaLnBrk="1" fontAlgn="auto" hangingPunct="1">
              <a:spcBef>
                <a:spcPct val="0"/>
              </a:spcBef>
              <a:spcAft>
                <a:spcPts val="0"/>
              </a:spcAft>
              <a:buFontTx/>
              <a:buNone/>
              <a:defRPr/>
            </a:pPr>
            <a:r>
              <a:rPr lang="en-US" altLang="en-US" sz="2400" kern="0" dirty="0">
                <a:solidFill>
                  <a:schemeClr val="bg2"/>
                </a:solidFill>
                <a:latin typeface="+mn-lt"/>
              </a:rPr>
              <a:t>	</a:t>
            </a:r>
            <a:r>
              <a:rPr lang="en-US" altLang="en-US" sz="2400" b="1" kern="0" dirty="0">
                <a:solidFill>
                  <a:schemeClr val="bg2"/>
                </a:solidFill>
                <a:latin typeface="+mn-lt"/>
              </a:rPr>
              <a:t>etiological understanding (disease mechanisms)</a:t>
            </a:r>
          </a:p>
          <a:p>
            <a:pPr marL="285750" indent="-285750" eaLnBrk="1" fontAlgn="auto" hangingPunct="1">
              <a:spcBef>
                <a:spcPct val="0"/>
              </a:spcBef>
              <a:spcAft>
                <a:spcPts val="0"/>
              </a:spcAft>
              <a:defRPr/>
            </a:pPr>
            <a:endParaRPr lang="en-US" altLang="en-US" sz="2400" kern="0" dirty="0">
              <a:solidFill>
                <a:schemeClr val="bg2"/>
              </a:solidFill>
              <a:latin typeface="+mn-lt"/>
            </a:endParaRPr>
          </a:p>
          <a:p>
            <a:pPr marL="285750" indent="-285750" eaLnBrk="1" fontAlgn="auto" hangingPunct="1">
              <a:spcBef>
                <a:spcPct val="0"/>
              </a:spcBef>
              <a:spcAft>
                <a:spcPts val="0"/>
              </a:spcAft>
              <a:defRPr/>
            </a:pPr>
            <a:endParaRPr lang="en-US" altLang="en-US" sz="2400" kern="0" dirty="0">
              <a:solidFill>
                <a:schemeClr val="bg2"/>
              </a:solidFill>
              <a:latin typeface="+mn-lt"/>
            </a:endParaRPr>
          </a:p>
        </p:txBody>
      </p:sp>
      <p:sp>
        <p:nvSpPr>
          <p:cNvPr id="3" name="Title 1">
            <a:extLst>
              <a:ext uri="{FF2B5EF4-FFF2-40B4-BE49-F238E27FC236}">
                <a16:creationId xmlns:a16="http://schemas.microsoft.com/office/drawing/2014/main" id="{519A5833-A177-4484-A2ED-ECCD3BB71A26}"/>
              </a:ext>
            </a:extLst>
          </p:cNvPr>
          <p:cNvSpPr txBox="1">
            <a:spLocks/>
          </p:cNvSpPr>
          <p:nvPr/>
        </p:nvSpPr>
        <p:spPr bwMode="auto">
          <a:xfrm>
            <a:off x="457200" y="122238"/>
            <a:ext cx="7772400" cy="735012"/>
          </a:xfrm>
          <a:prstGeom prst="rect">
            <a:avLst/>
          </a:prstGeom>
          <a:noFill/>
          <a:ln>
            <a:noFill/>
          </a:ln>
          <a:effectLst/>
        </p:spPr>
        <p:txBody>
          <a:bodyPr lIns="0" tIns="0" rIns="0" bIns="0" anchor="b"/>
          <a:lstStyle>
            <a:lvl1pPr algn="l" rtl="0" eaLnBrk="0" fontAlgn="base" hangingPunct="0">
              <a:lnSpc>
                <a:spcPct val="96000"/>
              </a:lnSpc>
              <a:spcBef>
                <a:spcPct val="0"/>
              </a:spcBef>
              <a:spcAft>
                <a:spcPct val="0"/>
              </a:spcAft>
              <a:defRPr sz="2600" i="1">
                <a:solidFill>
                  <a:schemeClr val="tx1"/>
                </a:solidFill>
                <a:latin typeface="+mj-lt"/>
                <a:ea typeface="+mj-ea"/>
                <a:cs typeface="+mj-cs"/>
              </a:defRPr>
            </a:lvl1pPr>
            <a:lvl2pPr algn="l" rtl="0" eaLnBrk="0" fontAlgn="base" hangingPunct="0">
              <a:lnSpc>
                <a:spcPct val="96000"/>
              </a:lnSpc>
              <a:spcBef>
                <a:spcPct val="0"/>
              </a:spcBef>
              <a:spcAft>
                <a:spcPct val="0"/>
              </a:spcAft>
              <a:defRPr sz="2600" i="1">
                <a:solidFill>
                  <a:schemeClr val="tx1"/>
                </a:solidFill>
                <a:latin typeface="Times" pitchFamily="18" charset="0"/>
                <a:cs typeface="Arial" pitchFamily="34" charset="0"/>
              </a:defRPr>
            </a:lvl2pPr>
            <a:lvl3pPr algn="l" rtl="0" eaLnBrk="0" fontAlgn="base" hangingPunct="0">
              <a:lnSpc>
                <a:spcPct val="96000"/>
              </a:lnSpc>
              <a:spcBef>
                <a:spcPct val="0"/>
              </a:spcBef>
              <a:spcAft>
                <a:spcPct val="0"/>
              </a:spcAft>
              <a:defRPr sz="2600" i="1">
                <a:solidFill>
                  <a:schemeClr val="tx1"/>
                </a:solidFill>
                <a:latin typeface="Times" pitchFamily="18" charset="0"/>
                <a:cs typeface="Arial" pitchFamily="34" charset="0"/>
              </a:defRPr>
            </a:lvl3pPr>
            <a:lvl4pPr algn="l" rtl="0" eaLnBrk="0" fontAlgn="base" hangingPunct="0">
              <a:lnSpc>
                <a:spcPct val="96000"/>
              </a:lnSpc>
              <a:spcBef>
                <a:spcPct val="0"/>
              </a:spcBef>
              <a:spcAft>
                <a:spcPct val="0"/>
              </a:spcAft>
              <a:defRPr sz="2600" i="1">
                <a:solidFill>
                  <a:schemeClr val="tx1"/>
                </a:solidFill>
                <a:latin typeface="Times" pitchFamily="18" charset="0"/>
                <a:cs typeface="Arial" pitchFamily="34" charset="0"/>
              </a:defRPr>
            </a:lvl4pPr>
            <a:lvl5pPr algn="l" rtl="0" eaLnBrk="0" fontAlgn="base" hangingPunct="0">
              <a:lnSpc>
                <a:spcPct val="96000"/>
              </a:lnSpc>
              <a:spcBef>
                <a:spcPct val="0"/>
              </a:spcBef>
              <a:spcAft>
                <a:spcPct val="0"/>
              </a:spcAft>
              <a:defRPr sz="2600" i="1">
                <a:solidFill>
                  <a:schemeClr val="tx1"/>
                </a:solidFill>
                <a:latin typeface="Times" pitchFamily="18" charset="0"/>
                <a:cs typeface="Arial" pitchFamily="34" charset="0"/>
              </a:defRPr>
            </a:lvl5pPr>
            <a:lvl6pPr marL="457200" algn="l" rtl="0" fontAlgn="base">
              <a:lnSpc>
                <a:spcPct val="96000"/>
              </a:lnSpc>
              <a:spcBef>
                <a:spcPct val="0"/>
              </a:spcBef>
              <a:spcAft>
                <a:spcPct val="0"/>
              </a:spcAft>
              <a:defRPr sz="2600" i="1">
                <a:solidFill>
                  <a:schemeClr val="tx1"/>
                </a:solidFill>
                <a:latin typeface="Times" pitchFamily="18" charset="0"/>
                <a:cs typeface="Arial" pitchFamily="34" charset="0"/>
              </a:defRPr>
            </a:lvl6pPr>
            <a:lvl7pPr marL="914400" algn="l" rtl="0" fontAlgn="base">
              <a:lnSpc>
                <a:spcPct val="96000"/>
              </a:lnSpc>
              <a:spcBef>
                <a:spcPct val="0"/>
              </a:spcBef>
              <a:spcAft>
                <a:spcPct val="0"/>
              </a:spcAft>
              <a:defRPr sz="2600" i="1">
                <a:solidFill>
                  <a:schemeClr val="tx1"/>
                </a:solidFill>
                <a:latin typeface="Times" pitchFamily="18" charset="0"/>
                <a:cs typeface="Arial" pitchFamily="34" charset="0"/>
              </a:defRPr>
            </a:lvl7pPr>
            <a:lvl8pPr marL="1371600" algn="l" rtl="0" fontAlgn="base">
              <a:lnSpc>
                <a:spcPct val="96000"/>
              </a:lnSpc>
              <a:spcBef>
                <a:spcPct val="0"/>
              </a:spcBef>
              <a:spcAft>
                <a:spcPct val="0"/>
              </a:spcAft>
              <a:defRPr sz="2600" i="1">
                <a:solidFill>
                  <a:schemeClr val="tx1"/>
                </a:solidFill>
                <a:latin typeface="Times" pitchFamily="18" charset="0"/>
                <a:cs typeface="Arial" pitchFamily="34" charset="0"/>
              </a:defRPr>
            </a:lvl8pPr>
            <a:lvl9pPr marL="1828800" algn="l" rtl="0" fontAlgn="base">
              <a:lnSpc>
                <a:spcPct val="96000"/>
              </a:lnSpc>
              <a:spcBef>
                <a:spcPct val="0"/>
              </a:spcBef>
              <a:spcAft>
                <a:spcPct val="0"/>
              </a:spcAft>
              <a:defRPr sz="2600" i="1">
                <a:solidFill>
                  <a:schemeClr val="tx1"/>
                </a:solidFill>
                <a:latin typeface="Times" pitchFamily="18" charset="0"/>
                <a:cs typeface="Arial" pitchFamily="34" charset="0"/>
              </a:defRPr>
            </a:lvl9pPr>
          </a:lstStyle>
          <a:p>
            <a:pPr>
              <a:defRPr/>
            </a:pPr>
            <a:r>
              <a:rPr lang="en-US" sz="3200" b="1" i="0" kern="0" dirty="0">
                <a:solidFill>
                  <a:srgbClr val="FFFF00"/>
                </a:solidFill>
                <a:latin typeface="+mn-lt"/>
              </a:rPr>
              <a:t>Molecular Epidemiology</a:t>
            </a:r>
            <a:endParaRPr lang="en-GB" sz="3200" b="1" i="0" kern="0" dirty="0">
              <a:solidFill>
                <a:srgbClr val="FFFF00"/>
              </a:solidFill>
              <a:latin typeface="+mn-lt"/>
            </a:endParaRPr>
          </a:p>
        </p:txBody>
      </p:sp>
      <p:sp>
        <p:nvSpPr>
          <p:cNvPr id="2" name="Tijdelijke aanduiding voor voettekst 1">
            <a:extLst>
              <a:ext uri="{FF2B5EF4-FFF2-40B4-BE49-F238E27FC236}">
                <a16:creationId xmlns:a16="http://schemas.microsoft.com/office/drawing/2014/main" id="{C10A5290-18F9-4DA9-ADB0-BF767CF36D08}"/>
              </a:ext>
            </a:extLst>
          </p:cNvPr>
          <p:cNvSpPr>
            <a:spLocks noGrp="1"/>
          </p:cNvSpPr>
          <p:nvPr>
            <p:ph type="ftr" sz="quarter" idx="12"/>
          </p:nvPr>
        </p:nvSpPr>
        <p:spPr/>
        <p:txBody>
          <a:bodyPr/>
          <a:lstStyle/>
          <a:p>
            <a:pPr>
              <a:defRPr/>
            </a:pPr>
            <a:r>
              <a:rPr lang="en-GB"/>
              <a:t>FOS INtroduction 2018</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8290" name="Picture 3">
            <a:extLst>
              <a:ext uri="{FF2B5EF4-FFF2-40B4-BE49-F238E27FC236}">
                <a16:creationId xmlns:a16="http://schemas.microsoft.com/office/drawing/2014/main" id="{8FEF44FF-253F-4DE2-B395-1FE229019F78}"/>
              </a:ext>
            </a:extLst>
          </p:cNvPr>
          <p:cNvPicPr>
            <a:picLocks noGrp="1" noChangeAspect="1" noChangeArrowheads="1"/>
          </p:cNvPicPr>
          <p:nvPr>
            <p:ph idx="4294967295"/>
          </p:nvPr>
        </p:nvPicPr>
        <p:blipFill>
          <a:blip r:embed="rId3">
            <a:extLst>
              <a:ext uri="{28A0092B-C50C-407E-A947-70E740481C1C}">
                <a14:useLocalDpi xmlns:a14="http://schemas.microsoft.com/office/drawing/2010/main"/>
              </a:ext>
            </a:extLst>
          </a:blip>
          <a:srcRect/>
          <a:stretch>
            <a:fillRect/>
          </a:stretch>
        </p:blipFill>
        <p:spPr>
          <a:xfrm>
            <a:off x="1447800" y="1617663"/>
            <a:ext cx="6492875" cy="3702050"/>
          </a:xfrm>
          <a:solidFill>
            <a:schemeClr val="tx2"/>
          </a:solidFill>
        </p:spPr>
      </p:pic>
      <p:grpSp>
        <p:nvGrpSpPr>
          <p:cNvPr id="268291" name="Group 13">
            <a:extLst>
              <a:ext uri="{FF2B5EF4-FFF2-40B4-BE49-F238E27FC236}">
                <a16:creationId xmlns:a16="http://schemas.microsoft.com/office/drawing/2014/main" id="{B8E762DA-7B54-4491-AF37-40BF741D39F0}"/>
              </a:ext>
            </a:extLst>
          </p:cNvPr>
          <p:cNvGrpSpPr>
            <a:grpSpLocks/>
          </p:cNvGrpSpPr>
          <p:nvPr/>
        </p:nvGrpSpPr>
        <p:grpSpPr bwMode="auto">
          <a:xfrm>
            <a:off x="5651500" y="2106613"/>
            <a:ext cx="1476375" cy="1152525"/>
            <a:chOff x="5652120" y="2708920"/>
            <a:chExt cx="1476164" cy="1152128"/>
          </a:xfrm>
        </p:grpSpPr>
        <p:cxnSp>
          <p:nvCxnSpPr>
            <p:cNvPr id="8" name="Straight Arrow Connector 7">
              <a:extLst>
                <a:ext uri="{FF2B5EF4-FFF2-40B4-BE49-F238E27FC236}">
                  <a16:creationId xmlns:a16="http://schemas.microsoft.com/office/drawing/2014/main" id="{82BC147B-2E30-49D2-BD38-7F276FC4F5A0}"/>
                </a:ext>
              </a:extLst>
            </p:cNvPr>
            <p:cNvCxnSpPr/>
            <p:nvPr/>
          </p:nvCxnSpPr>
          <p:spPr>
            <a:xfrm>
              <a:off x="7091777" y="2708920"/>
              <a:ext cx="36507" cy="1152128"/>
            </a:xfrm>
            <a:prstGeom prst="straightConnector1">
              <a:avLst/>
            </a:prstGeom>
            <a:ln w="38100">
              <a:solidFill>
                <a:srgbClr val="FFFF00"/>
              </a:solidFill>
              <a:tailEnd type="arrow"/>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1C89F1C4-BFD4-454F-9880-E99E348D1A65}"/>
                </a:ext>
              </a:extLst>
            </p:cNvPr>
            <p:cNvCxnSpPr/>
            <p:nvPr/>
          </p:nvCxnSpPr>
          <p:spPr>
            <a:xfrm>
              <a:off x="5652120" y="2708920"/>
              <a:ext cx="1476164" cy="0"/>
            </a:xfrm>
            <a:prstGeom prst="line">
              <a:avLst/>
            </a:prstGeom>
            <a:ln w="28575">
              <a:solidFill>
                <a:srgbClr val="FFFF00"/>
              </a:solidFill>
            </a:ln>
          </p:spPr>
          <p:style>
            <a:lnRef idx="1">
              <a:schemeClr val="accent1"/>
            </a:lnRef>
            <a:fillRef idx="0">
              <a:schemeClr val="accent1"/>
            </a:fillRef>
            <a:effectRef idx="0">
              <a:schemeClr val="accent1"/>
            </a:effectRef>
            <a:fontRef idx="minor">
              <a:schemeClr val="tx1"/>
            </a:fontRef>
          </p:style>
        </p:cxnSp>
      </p:grpSp>
      <p:sp>
        <p:nvSpPr>
          <p:cNvPr id="7" name="Titel 1">
            <a:extLst>
              <a:ext uri="{FF2B5EF4-FFF2-40B4-BE49-F238E27FC236}">
                <a16:creationId xmlns:a16="http://schemas.microsoft.com/office/drawing/2014/main" id="{817CFCE6-1B7B-46E7-B023-2F0E1FE0CAB8}"/>
              </a:ext>
            </a:extLst>
          </p:cNvPr>
          <p:cNvSpPr txBox="1">
            <a:spLocks/>
          </p:cNvSpPr>
          <p:nvPr/>
        </p:nvSpPr>
        <p:spPr>
          <a:xfrm>
            <a:off x="566738" y="0"/>
            <a:ext cx="6524625" cy="854075"/>
          </a:xfrm>
          <a:prstGeom prst="rect">
            <a:avLst/>
          </a:prstGeom>
        </p:spPr>
        <p:txBody>
          <a:bodyPr/>
          <a:lstStyle>
            <a:lvl1pPr algn="l" rtl="0" eaLnBrk="1" fontAlgn="base" hangingPunct="1">
              <a:lnSpc>
                <a:spcPct val="96000"/>
              </a:lnSpc>
              <a:spcBef>
                <a:spcPct val="0"/>
              </a:spcBef>
              <a:spcAft>
                <a:spcPct val="0"/>
              </a:spcAft>
              <a:defRPr sz="2400" b="1" i="0">
                <a:solidFill>
                  <a:schemeClr val="tx1"/>
                </a:solidFill>
                <a:latin typeface="+mj-lt"/>
                <a:ea typeface="+mj-ea"/>
                <a:cs typeface="+mj-cs"/>
              </a:defRPr>
            </a:lvl1pPr>
            <a:lvl2pPr algn="l" rtl="0" eaLnBrk="1" fontAlgn="base" hangingPunct="1">
              <a:lnSpc>
                <a:spcPct val="96000"/>
              </a:lnSpc>
              <a:spcBef>
                <a:spcPct val="0"/>
              </a:spcBef>
              <a:spcAft>
                <a:spcPct val="0"/>
              </a:spcAft>
              <a:defRPr sz="2600" i="1">
                <a:solidFill>
                  <a:schemeClr val="tx2"/>
                </a:solidFill>
                <a:latin typeface="Times" charset="0"/>
                <a:ea typeface="ＭＳ Ｐゴシック" charset="0"/>
              </a:defRPr>
            </a:lvl2pPr>
            <a:lvl3pPr algn="l" rtl="0" eaLnBrk="1" fontAlgn="base" hangingPunct="1">
              <a:lnSpc>
                <a:spcPct val="96000"/>
              </a:lnSpc>
              <a:spcBef>
                <a:spcPct val="0"/>
              </a:spcBef>
              <a:spcAft>
                <a:spcPct val="0"/>
              </a:spcAft>
              <a:defRPr sz="2600" i="1">
                <a:solidFill>
                  <a:schemeClr val="tx2"/>
                </a:solidFill>
                <a:latin typeface="Times" charset="0"/>
                <a:ea typeface="ＭＳ Ｐゴシック" charset="0"/>
              </a:defRPr>
            </a:lvl3pPr>
            <a:lvl4pPr algn="l" rtl="0" eaLnBrk="1" fontAlgn="base" hangingPunct="1">
              <a:lnSpc>
                <a:spcPct val="96000"/>
              </a:lnSpc>
              <a:spcBef>
                <a:spcPct val="0"/>
              </a:spcBef>
              <a:spcAft>
                <a:spcPct val="0"/>
              </a:spcAft>
              <a:defRPr sz="2600" i="1">
                <a:solidFill>
                  <a:schemeClr val="tx2"/>
                </a:solidFill>
                <a:latin typeface="Times" charset="0"/>
                <a:ea typeface="ＭＳ Ｐゴシック" charset="0"/>
              </a:defRPr>
            </a:lvl4pPr>
            <a:lvl5pPr algn="l" rtl="0" eaLnBrk="1" fontAlgn="base" hangingPunct="1">
              <a:lnSpc>
                <a:spcPct val="96000"/>
              </a:lnSpc>
              <a:spcBef>
                <a:spcPct val="0"/>
              </a:spcBef>
              <a:spcAft>
                <a:spcPct val="0"/>
              </a:spcAft>
              <a:defRPr sz="2600" i="1">
                <a:solidFill>
                  <a:schemeClr val="tx2"/>
                </a:solidFill>
                <a:latin typeface="Times" charset="0"/>
                <a:ea typeface="ＭＳ Ｐゴシック" charset="0"/>
              </a:defRPr>
            </a:lvl5pPr>
            <a:lvl6pPr marL="457200" algn="l" rtl="0" eaLnBrk="1" fontAlgn="base" hangingPunct="1">
              <a:lnSpc>
                <a:spcPct val="96000"/>
              </a:lnSpc>
              <a:spcBef>
                <a:spcPct val="0"/>
              </a:spcBef>
              <a:spcAft>
                <a:spcPct val="0"/>
              </a:spcAft>
              <a:defRPr sz="2600" i="1">
                <a:solidFill>
                  <a:schemeClr val="tx2"/>
                </a:solidFill>
                <a:latin typeface="Times" charset="0"/>
                <a:ea typeface="ＭＳ Ｐゴシック" charset="0"/>
              </a:defRPr>
            </a:lvl6pPr>
            <a:lvl7pPr marL="914400" algn="l" rtl="0" eaLnBrk="1" fontAlgn="base" hangingPunct="1">
              <a:lnSpc>
                <a:spcPct val="96000"/>
              </a:lnSpc>
              <a:spcBef>
                <a:spcPct val="0"/>
              </a:spcBef>
              <a:spcAft>
                <a:spcPct val="0"/>
              </a:spcAft>
              <a:defRPr sz="2600" i="1">
                <a:solidFill>
                  <a:schemeClr val="tx2"/>
                </a:solidFill>
                <a:latin typeface="Times" charset="0"/>
                <a:ea typeface="ＭＳ Ｐゴシック" charset="0"/>
              </a:defRPr>
            </a:lvl7pPr>
            <a:lvl8pPr marL="1371600" algn="l" rtl="0" eaLnBrk="1" fontAlgn="base" hangingPunct="1">
              <a:lnSpc>
                <a:spcPct val="96000"/>
              </a:lnSpc>
              <a:spcBef>
                <a:spcPct val="0"/>
              </a:spcBef>
              <a:spcAft>
                <a:spcPct val="0"/>
              </a:spcAft>
              <a:defRPr sz="2600" i="1">
                <a:solidFill>
                  <a:schemeClr val="tx2"/>
                </a:solidFill>
                <a:latin typeface="Times" charset="0"/>
                <a:ea typeface="ＭＳ Ｐゴシック" charset="0"/>
              </a:defRPr>
            </a:lvl8pPr>
            <a:lvl9pPr marL="1828800" algn="l" rtl="0" eaLnBrk="1" fontAlgn="base" hangingPunct="1">
              <a:lnSpc>
                <a:spcPct val="96000"/>
              </a:lnSpc>
              <a:spcBef>
                <a:spcPct val="0"/>
              </a:spcBef>
              <a:spcAft>
                <a:spcPct val="0"/>
              </a:spcAft>
              <a:defRPr sz="2600" i="1">
                <a:solidFill>
                  <a:schemeClr val="tx2"/>
                </a:solidFill>
                <a:latin typeface="Times" charset="0"/>
                <a:ea typeface="ＭＳ Ｐゴシック" charset="0"/>
              </a:defRPr>
            </a:lvl9pPr>
          </a:lstStyle>
          <a:p>
            <a:pPr marL="0" marR="0" lvl="0" indent="0" algn="l" defTabSz="914400" rtl="0" eaLnBrk="1" fontAlgn="base" latinLnBrk="0" hangingPunct="1">
              <a:lnSpc>
                <a:spcPct val="96000"/>
              </a:lnSpc>
              <a:spcBef>
                <a:spcPct val="0"/>
              </a:spcBef>
              <a:spcAft>
                <a:spcPct val="0"/>
              </a:spcAft>
              <a:buClrTx/>
              <a:buSzTx/>
              <a:buFontTx/>
              <a:buNone/>
              <a:tabLst/>
              <a:defRPr/>
            </a:pPr>
            <a:r>
              <a:rPr kumimoji="0" lang="nl-NL" sz="2400" b="1" i="0" u="none" strike="noStrike" kern="0" cap="none" spc="0" normalizeH="0" baseline="0" noProof="0" dirty="0" err="1">
                <a:ln>
                  <a:noFill/>
                </a:ln>
                <a:solidFill>
                  <a:srgbClr val="FFFF00"/>
                </a:solidFill>
                <a:effectLst/>
                <a:uLnTx/>
                <a:uFillTx/>
                <a:latin typeface="Calibri"/>
                <a:ea typeface="+mj-ea"/>
                <a:cs typeface="+mj-cs"/>
              </a:rPr>
              <a:t>What</a:t>
            </a:r>
            <a:r>
              <a:rPr kumimoji="0" lang="nl-NL" sz="2400" b="1" i="0" u="none" strike="noStrike" kern="0" cap="none" spc="0" normalizeH="0" baseline="0" noProof="0" dirty="0">
                <a:ln>
                  <a:noFill/>
                </a:ln>
                <a:solidFill>
                  <a:srgbClr val="FFFF00"/>
                </a:solidFill>
                <a:effectLst/>
                <a:uLnTx/>
                <a:uFillTx/>
                <a:latin typeface="Calibri"/>
                <a:ea typeface="+mj-ea"/>
                <a:cs typeface="+mj-cs"/>
              </a:rPr>
              <a:t> relations do </a:t>
            </a:r>
            <a:r>
              <a:rPr kumimoji="0" lang="nl-NL" sz="2400" b="1" i="0" u="none" strike="noStrike" kern="0" cap="none" spc="0" normalizeH="0" baseline="0" noProof="0" dirty="0" err="1">
                <a:ln>
                  <a:noFill/>
                </a:ln>
                <a:solidFill>
                  <a:srgbClr val="FFFF00"/>
                </a:solidFill>
                <a:effectLst/>
                <a:uLnTx/>
                <a:uFillTx/>
                <a:latin typeface="Calibri"/>
                <a:ea typeface="+mj-ea"/>
                <a:cs typeface="+mj-cs"/>
              </a:rPr>
              <a:t>scientists</a:t>
            </a:r>
            <a:r>
              <a:rPr kumimoji="0" lang="nl-NL" sz="2400" b="1" i="0" u="none" strike="noStrike" kern="0" cap="none" spc="0" normalizeH="0" baseline="0" noProof="0" dirty="0">
                <a:ln>
                  <a:noFill/>
                </a:ln>
                <a:solidFill>
                  <a:srgbClr val="FFFF00"/>
                </a:solidFill>
                <a:effectLst/>
                <a:uLnTx/>
                <a:uFillTx/>
                <a:latin typeface="Calibri"/>
                <a:ea typeface="+mj-ea"/>
                <a:cs typeface="+mj-cs"/>
              </a:rPr>
              <a:t> </a:t>
            </a:r>
            <a:r>
              <a:rPr kumimoji="0" lang="nl-NL" sz="2400" b="1" i="0" u="none" strike="noStrike" kern="0" cap="none" spc="0" normalizeH="0" baseline="0" noProof="0" dirty="0" err="1">
                <a:ln>
                  <a:noFill/>
                </a:ln>
                <a:solidFill>
                  <a:srgbClr val="FFFF00"/>
                </a:solidFill>
                <a:effectLst/>
                <a:uLnTx/>
                <a:uFillTx/>
                <a:latin typeface="Calibri"/>
                <a:ea typeface="+mj-ea"/>
                <a:cs typeface="+mj-cs"/>
              </a:rPr>
              <a:t>investigate</a:t>
            </a:r>
            <a:r>
              <a:rPr kumimoji="0" lang="nl-NL" sz="2400" b="1" i="0" u="none" strike="noStrike" kern="0" cap="none" spc="0" normalizeH="0" baseline="0" noProof="0" dirty="0">
                <a:ln>
                  <a:noFill/>
                </a:ln>
                <a:solidFill>
                  <a:srgbClr val="FFFF00"/>
                </a:solidFill>
                <a:effectLst/>
                <a:uLnTx/>
                <a:uFillTx/>
                <a:latin typeface="Calibri"/>
                <a:ea typeface="+mj-ea"/>
                <a:cs typeface="+mj-cs"/>
              </a:rPr>
              <a:t> </a:t>
            </a:r>
            <a:r>
              <a:rPr kumimoji="0" lang="nl-NL" sz="2400" b="1" i="0" u="none" strike="noStrike" kern="0" cap="none" spc="0" normalizeH="0" baseline="0" noProof="0" dirty="0" err="1">
                <a:ln>
                  <a:noFill/>
                </a:ln>
                <a:solidFill>
                  <a:srgbClr val="FFFF00"/>
                </a:solidFill>
                <a:effectLst/>
                <a:uLnTx/>
                <a:uFillTx/>
                <a:latin typeface="Calibri"/>
                <a:ea typeface="+mj-ea"/>
                <a:cs typeface="+mj-cs"/>
              </a:rPr>
              <a:t>with</a:t>
            </a:r>
            <a:r>
              <a:rPr kumimoji="0" lang="nl-NL" sz="2400" b="1" i="0" u="none" strike="noStrike" kern="0" cap="none" spc="0" normalizeH="0" baseline="0" noProof="0" dirty="0">
                <a:ln>
                  <a:noFill/>
                </a:ln>
                <a:solidFill>
                  <a:srgbClr val="FFFF00"/>
                </a:solidFill>
                <a:effectLst/>
                <a:uLnTx/>
                <a:uFillTx/>
                <a:latin typeface="Calibri"/>
                <a:ea typeface="+mj-ea"/>
                <a:cs typeface="+mj-cs"/>
              </a:rPr>
              <a:t> </a:t>
            </a:r>
            <a:r>
              <a:rPr kumimoji="0" lang="nl-NL" sz="2400" b="1" i="0" u="none" strike="noStrike" kern="0" cap="none" spc="0" normalizeH="0" baseline="0" noProof="0" dirty="0" err="1">
                <a:ln>
                  <a:noFill/>
                </a:ln>
                <a:solidFill>
                  <a:srgbClr val="FFFF00"/>
                </a:solidFill>
                <a:effectLst/>
                <a:uLnTx/>
                <a:uFillTx/>
                <a:latin typeface="Calibri"/>
                <a:ea typeface="+mj-ea"/>
                <a:cs typeface="+mj-cs"/>
              </a:rPr>
              <a:t>molecular</a:t>
            </a:r>
            <a:r>
              <a:rPr kumimoji="0" lang="nl-NL" sz="2400" b="1" i="0" u="none" strike="noStrike" kern="0" cap="none" spc="0" normalizeH="0" baseline="0" noProof="0" dirty="0">
                <a:ln>
                  <a:noFill/>
                </a:ln>
                <a:solidFill>
                  <a:srgbClr val="FFFF00"/>
                </a:solidFill>
                <a:effectLst/>
                <a:uLnTx/>
                <a:uFillTx/>
                <a:latin typeface="Calibri"/>
                <a:ea typeface="+mj-ea"/>
                <a:cs typeface="+mj-cs"/>
              </a:rPr>
              <a:t> </a:t>
            </a:r>
            <a:r>
              <a:rPr kumimoji="0" lang="nl-NL" sz="2400" b="1" i="0" u="none" strike="noStrike" kern="0" cap="none" spc="0" normalizeH="0" baseline="0" noProof="0" dirty="0" err="1">
                <a:ln>
                  <a:noFill/>
                </a:ln>
                <a:solidFill>
                  <a:srgbClr val="FFFF00"/>
                </a:solidFill>
                <a:effectLst/>
                <a:uLnTx/>
                <a:uFillTx/>
                <a:latin typeface="Calibri"/>
                <a:ea typeface="+mj-ea"/>
                <a:cs typeface="+mj-cs"/>
              </a:rPr>
              <a:t>profiling</a:t>
            </a:r>
            <a:r>
              <a:rPr kumimoji="0" lang="nl-NL" sz="2400" b="1" i="0" u="none" strike="noStrike" kern="0" cap="none" spc="0" normalizeH="0" baseline="0" noProof="0" dirty="0">
                <a:ln>
                  <a:noFill/>
                </a:ln>
                <a:solidFill>
                  <a:srgbClr val="FFFF00"/>
                </a:solidFill>
                <a:effectLst/>
                <a:uLnTx/>
                <a:uFillTx/>
                <a:latin typeface="Calibri"/>
                <a:ea typeface="+mj-ea"/>
                <a:cs typeface="+mj-cs"/>
              </a:rPr>
              <a:t> data </a:t>
            </a:r>
          </a:p>
        </p:txBody>
      </p:sp>
      <p:sp>
        <p:nvSpPr>
          <p:cNvPr id="268293" name="Rechthoek 1">
            <a:extLst>
              <a:ext uri="{FF2B5EF4-FFF2-40B4-BE49-F238E27FC236}">
                <a16:creationId xmlns:a16="http://schemas.microsoft.com/office/drawing/2014/main" id="{EDD70018-F60E-4D6B-8D90-AC3B733A88BB}"/>
              </a:ext>
            </a:extLst>
          </p:cNvPr>
          <p:cNvSpPr>
            <a:spLocks noChangeArrowheads="1"/>
          </p:cNvSpPr>
          <p:nvPr/>
        </p:nvSpPr>
        <p:spPr bwMode="auto">
          <a:xfrm>
            <a:off x="3752850" y="3317875"/>
            <a:ext cx="4094163" cy="914400"/>
          </a:xfrm>
          <a:prstGeom prst="rect">
            <a:avLst/>
          </a:prstGeom>
          <a:noFill/>
          <a:ln w="28575"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nl-NL" altLang="nl-NL" sz="2400" b="0" i="0" u="none" strike="noStrike" kern="1200" cap="none" spc="0" normalizeH="0" baseline="0" noProof="0">
              <a:ln>
                <a:noFill/>
              </a:ln>
              <a:solidFill>
                <a:srgbClr val="FFFFFF"/>
              </a:solidFill>
              <a:effectLst/>
              <a:uLnTx/>
              <a:uFillTx/>
              <a:latin typeface="Times" panose="02020603050405020304" pitchFamily="18" charset="0"/>
              <a:ea typeface="MS PGothic" panose="020B0600070205080204" pitchFamily="34" charset="-128"/>
              <a:cs typeface="Arial" panose="020B0604020202020204" pitchFamily="34" charset="0"/>
            </a:endParaRPr>
          </a:p>
        </p:txBody>
      </p:sp>
    </p:spTree>
    <p:extLst>
      <p:ext uri="{BB962C8B-B14F-4D97-AF65-F5344CB8AC3E}">
        <p14:creationId xmlns:p14="http://schemas.microsoft.com/office/powerpoint/2010/main" val="22568735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3586" name="Picture 3">
            <a:extLst>
              <a:ext uri="{FF2B5EF4-FFF2-40B4-BE49-F238E27FC236}">
                <a16:creationId xmlns:a16="http://schemas.microsoft.com/office/drawing/2014/main" id="{4F7339A4-CE01-4EF7-8153-9C7E55A23B96}"/>
              </a:ext>
            </a:extLst>
          </p:cNvPr>
          <p:cNvPicPr>
            <a:picLocks noGrp="1" noChangeAspect="1" noChangeArrowheads="1"/>
          </p:cNvPicPr>
          <p:nvPr>
            <p:ph idx="4294967295"/>
          </p:nvPr>
        </p:nvPicPr>
        <p:blipFill>
          <a:blip r:embed="rId2">
            <a:extLst>
              <a:ext uri="{28A0092B-C50C-407E-A947-70E740481C1C}">
                <a14:useLocalDpi xmlns:a14="http://schemas.microsoft.com/office/drawing/2010/main" val="0"/>
              </a:ext>
            </a:extLst>
          </a:blip>
          <a:srcRect/>
          <a:stretch>
            <a:fillRect/>
          </a:stretch>
        </p:blipFill>
        <p:spPr>
          <a:xfrm>
            <a:off x="1447800" y="1936750"/>
            <a:ext cx="6492875" cy="3702050"/>
          </a:xfrm>
          <a:solidFill>
            <a:schemeClr val="tx2"/>
          </a:solidFill>
        </p:spPr>
      </p:pic>
      <p:grpSp>
        <p:nvGrpSpPr>
          <p:cNvPr id="323587" name="Group 13">
            <a:extLst>
              <a:ext uri="{FF2B5EF4-FFF2-40B4-BE49-F238E27FC236}">
                <a16:creationId xmlns:a16="http://schemas.microsoft.com/office/drawing/2014/main" id="{5E1ED87D-53B7-4621-9F37-8D5E2A2BFB59}"/>
              </a:ext>
            </a:extLst>
          </p:cNvPr>
          <p:cNvGrpSpPr>
            <a:grpSpLocks/>
          </p:cNvGrpSpPr>
          <p:nvPr/>
        </p:nvGrpSpPr>
        <p:grpSpPr bwMode="auto">
          <a:xfrm>
            <a:off x="5651500" y="2106613"/>
            <a:ext cx="1476375" cy="1152525"/>
            <a:chOff x="5652120" y="2708920"/>
            <a:chExt cx="1476164" cy="1152128"/>
          </a:xfrm>
        </p:grpSpPr>
        <p:cxnSp>
          <p:nvCxnSpPr>
            <p:cNvPr id="8" name="Straight Arrow Connector 7">
              <a:extLst>
                <a:ext uri="{FF2B5EF4-FFF2-40B4-BE49-F238E27FC236}">
                  <a16:creationId xmlns:a16="http://schemas.microsoft.com/office/drawing/2014/main" id="{D0A67702-9E75-48E1-B3C6-A4502F6FF379}"/>
                </a:ext>
              </a:extLst>
            </p:cNvPr>
            <p:cNvCxnSpPr/>
            <p:nvPr/>
          </p:nvCxnSpPr>
          <p:spPr>
            <a:xfrm>
              <a:off x="7091777" y="2708920"/>
              <a:ext cx="36507" cy="1152128"/>
            </a:xfrm>
            <a:prstGeom prst="straightConnector1">
              <a:avLst/>
            </a:prstGeom>
            <a:ln w="38100">
              <a:solidFill>
                <a:srgbClr val="FFFF00"/>
              </a:solidFill>
              <a:tailEnd type="arrow"/>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B78F9E3-FAE8-4635-BB57-854075F37401}"/>
                </a:ext>
              </a:extLst>
            </p:cNvPr>
            <p:cNvCxnSpPr/>
            <p:nvPr/>
          </p:nvCxnSpPr>
          <p:spPr>
            <a:xfrm>
              <a:off x="5652120" y="2708920"/>
              <a:ext cx="1476164" cy="0"/>
            </a:xfrm>
            <a:prstGeom prst="line">
              <a:avLst/>
            </a:prstGeom>
            <a:ln w="28575">
              <a:solidFill>
                <a:srgbClr val="FFFF00"/>
              </a:solidFill>
            </a:ln>
          </p:spPr>
          <p:style>
            <a:lnRef idx="1">
              <a:schemeClr val="accent1"/>
            </a:lnRef>
            <a:fillRef idx="0">
              <a:schemeClr val="accent1"/>
            </a:fillRef>
            <a:effectRef idx="0">
              <a:schemeClr val="accent1"/>
            </a:effectRef>
            <a:fontRef idx="minor">
              <a:schemeClr val="tx1"/>
            </a:fontRef>
          </p:style>
        </p:cxnSp>
      </p:grpSp>
      <p:sp>
        <p:nvSpPr>
          <p:cNvPr id="16" name="Rectangle 15">
            <a:extLst>
              <a:ext uri="{FF2B5EF4-FFF2-40B4-BE49-F238E27FC236}">
                <a16:creationId xmlns:a16="http://schemas.microsoft.com/office/drawing/2014/main" id="{C9521C79-896E-4B52-9F2D-0D18B8B54BC5}"/>
              </a:ext>
            </a:extLst>
          </p:cNvPr>
          <p:cNvSpPr/>
          <p:nvPr/>
        </p:nvSpPr>
        <p:spPr>
          <a:xfrm>
            <a:off x="5651500" y="4572000"/>
            <a:ext cx="3187700" cy="2034916"/>
          </a:xfrm>
          <a:prstGeom prst="rect">
            <a:avLst/>
          </a:prstGeom>
          <a:solidFill>
            <a:schemeClr val="tx1"/>
          </a:solidFill>
        </p:spPr>
        <p:txBody>
          <a:bodyPr>
            <a:spAutoFit/>
          </a:bodyPr>
          <a:lstStyle/>
          <a:p>
            <a:pPr marL="0" marR="0" lvl="0" indent="0" algn="l" defTabSz="914400" rtl="0" eaLnBrk="1" fontAlgn="auto" latinLnBrk="0" hangingPunct="1">
              <a:lnSpc>
                <a:spcPct val="120000"/>
              </a:lnSpc>
              <a:spcBef>
                <a:spcPct val="20000"/>
              </a:spcBef>
              <a:spcAft>
                <a:spcPts val="0"/>
              </a:spcAft>
              <a:buClrTx/>
              <a:buSzTx/>
              <a:buFontTx/>
              <a:buNone/>
              <a:tabLst/>
              <a:defRPr/>
            </a:pPr>
            <a:r>
              <a:rPr kumimoji="0" lang="en-US" sz="1600" b="1" i="0" u="none" strike="noStrike" kern="0" cap="none" spc="0" normalizeH="0" baseline="0" noProof="0" dirty="0">
                <a:ln>
                  <a:noFill/>
                </a:ln>
                <a:solidFill>
                  <a:srgbClr val="003C7D"/>
                </a:solidFill>
                <a:effectLst/>
                <a:uLnTx/>
                <a:uFillTx/>
                <a:latin typeface="Arial"/>
                <a:ea typeface="+mn-ea"/>
                <a:cs typeface="Arial"/>
              </a:rPr>
              <a:t>- Functional capacity (CGA)</a:t>
            </a:r>
          </a:p>
          <a:p>
            <a:pPr marL="0" marR="0" lvl="0" indent="0" algn="l" defTabSz="914400" rtl="0" eaLnBrk="1" fontAlgn="auto" latinLnBrk="0" hangingPunct="1">
              <a:lnSpc>
                <a:spcPct val="120000"/>
              </a:lnSpc>
              <a:spcBef>
                <a:spcPct val="20000"/>
              </a:spcBef>
              <a:spcAft>
                <a:spcPts val="0"/>
              </a:spcAft>
              <a:buClrTx/>
              <a:buSzTx/>
              <a:buFontTx/>
              <a:buNone/>
              <a:tabLst/>
              <a:defRPr/>
            </a:pPr>
            <a:r>
              <a:rPr kumimoji="0" lang="en-US" sz="1600" b="1" i="0" u="none" strike="noStrike" kern="0" cap="none" spc="0" normalizeH="0" baseline="0" noProof="0" dirty="0">
                <a:ln>
                  <a:noFill/>
                </a:ln>
                <a:solidFill>
                  <a:srgbClr val="003C7D"/>
                </a:solidFill>
                <a:effectLst/>
                <a:uLnTx/>
                <a:uFillTx/>
                <a:latin typeface="Arial"/>
                <a:ea typeface="+mn-ea"/>
                <a:cs typeface="Arial"/>
              </a:rPr>
              <a:t>- Resilience </a:t>
            </a:r>
          </a:p>
          <a:p>
            <a:pPr marL="285750" marR="0" lvl="0" indent="-285750" algn="l" defTabSz="914400" rtl="0" eaLnBrk="1" fontAlgn="auto" latinLnBrk="0" hangingPunct="1">
              <a:lnSpc>
                <a:spcPct val="120000"/>
              </a:lnSpc>
              <a:spcBef>
                <a:spcPct val="20000"/>
              </a:spcBef>
              <a:spcAft>
                <a:spcPts val="0"/>
              </a:spcAft>
              <a:buClrTx/>
              <a:buSzTx/>
              <a:buFontTx/>
              <a:buChar char="-"/>
              <a:tabLst/>
              <a:defRPr/>
            </a:pPr>
            <a:r>
              <a:rPr kumimoji="0" lang="en-US" sz="1600" b="1" i="0" u="none" strike="noStrike" kern="0" cap="none" spc="0" normalizeH="0" baseline="0" noProof="0" dirty="0">
                <a:ln>
                  <a:noFill/>
                </a:ln>
                <a:solidFill>
                  <a:srgbClr val="003C7D"/>
                </a:solidFill>
                <a:effectLst/>
                <a:uLnTx/>
                <a:uFillTx/>
                <a:latin typeface="Arial"/>
                <a:ea typeface="+mn-ea"/>
                <a:cs typeface="Arial"/>
              </a:rPr>
              <a:t>Disease</a:t>
            </a:r>
          </a:p>
          <a:p>
            <a:pPr marL="285750" marR="0" lvl="0" indent="-285750" algn="l" defTabSz="914400" rtl="0" eaLnBrk="1" fontAlgn="auto" latinLnBrk="0" hangingPunct="1">
              <a:lnSpc>
                <a:spcPct val="120000"/>
              </a:lnSpc>
              <a:spcBef>
                <a:spcPct val="20000"/>
              </a:spcBef>
              <a:spcAft>
                <a:spcPts val="0"/>
              </a:spcAft>
              <a:buClrTx/>
              <a:buSzTx/>
              <a:buFontTx/>
              <a:buChar char="-"/>
              <a:tabLst/>
              <a:defRPr/>
            </a:pPr>
            <a:r>
              <a:rPr kumimoji="0" lang="en-US" sz="1600" b="1" i="0" u="none" strike="noStrike" kern="0" cap="none" spc="0" normalizeH="0" baseline="0" noProof="0" dirty="0">
                <a:ln>
                  <a:noFill/>
                </a:ln>
                <a:solidFill>
                  <a:srgbClr val="003C7D"/>
                </a:solidFill>
                <a:effectLst/>
                <a:uLnTx/>
                <a:uFillTx/>
                <a:latin typeface="Arial"/>
                <a:ea typeface="+mn-ea"/>
                <a:cs typeface="Arial"/>
              </a:rPr>
              <a:t>Mortality, Longevity</a:t>
            </a:r>
          </a:p>
          <a:p>
            <a:pPr marL="0" marR="0" lvl="0" indent="0" algn="l" defTabSz="914400" rtl="0" eaLnBrk="1" fontAlgn="auto" latinLnBrk="0" hangingPunct="1">
              <a:lnSpc>
                <a:spcPct val="120000"/>
              </a:lnSpc>
              <a:spcBef>
                <a:spcPct val="20000"/>
              </a:spcBef>
              <a:spcAft>
                <a:spcPts val="0"/>
              </a:spcAft>
              <a:buClrTx/>
              <a:buSzTx/>
              <a:buFontTx/>
              <a:buNone/>
              <a:tabLst/>
              <a:defRPr/>
            </a:pPr>
            <a:r>
              <a:rPr kumimoji="0" lang="en-US" sz="1600" b="1" i="0" u="none" strike="noStrike" kern="0" cap="none" spc="0" normalizeH="0" baseline="0" noProof="0" dirty="0">
                <a:ln>
                  <a:noFill/>
                </a:ln>
                <a:solidFill>
                  <a:srgbClr val="003C7D"/>
                </a:solidFill>
                <a:effectLst/>
                <a:uLnTx/>
                <a:uFillTx/>
                <a:latin typeface="Arial"/>
                <a:ea typeface="+mn-ea"/>
                <a:cs typeface="Arial"/>
              </a:rPr>
              <a:t>- Biological Age; Surrogate + Endpoints of ageing</a:t>
            </a:r>
          </a:p>
        </p:txBody>
      </p:sp>
      <p:sp>
        <p:nvSpPr>
          <p:cNvPr id="13" name="Title 6">
            <a:extLst>
              <a:ext uri="{FF2B5EF4-FFF2-40B4-BE49-F238E27FC236}">
                <a16:creationId xmlns:a16="http://schemas.microsoft.com/office/drawing/2014/main" id="{3FEFDFDA-CBE6-4F13-96D6-64EDDE96A081}"/>
              </a:ext>
            </a:extLst>
          </p:cNvPr>
          <p:cNvSpPr txBox="1">
            <a:spLocks/>
          </p:cNvSpPr>
          <p:nvPr/>
        </p:nvSpPr>
        <p:spPr>
          <a:xfrm>
            <a:off x="228600" y="-15875"/>
            <a:ext cx="7412038" cy="854075"/>
          </a:xfrm>
          <a:prstGeom prst="rect">
            <a:avLst/>
          </a:prstGeom>
        </p:spPr>
        <p:txBody>
          <a:bodyPr/>
          <a:lstStyle>
            <a:lvl1pPr algn="l" rtl="0" eaLnBrk="0" fontAlgn="base" hangingPunct="0">
              <a:lnSpc>
                <a:spcPct val="96000"/>
              </a:lnSpc>
              <a:spcBef>
                <a:spcPct val="0"/>
              </a:spcBef>
              <a:spcAft>
                <a:spcPct val="0"/>
              </a:spcAft>
              <a:defRPr sz="2400" b="1">
                <a:solidFill>
                  <a:schemeClr val="tx1"/>
                </a:solidFill>
                <a:latin typeface="+mj-lt"/>
                <a:ea typeface="+mj-ea"/>
                <a:cs typeface="+mj-cs"/>
              </a:defRPr>
            </a:lvl1pPr>
            <a:lvl2pPr algn="l" rtl="0" eaLnBrk="0" fontAlgn="base" hangingPunct="0">
              <a:lnSpc>
                <a:spcPct val="96000"/>
              </a:lnSpc>
              <a:spcBef>
                <a:spcPct val="0"/>
              </a:spcBef>
              <a:spcAft>
                <a:spcPct val="0"/>
              </a:spcAft>
              <a:defRPr sz="2400" b="1">
                <a:solidFill>
                  <a:schemeClr val="tx1"/>
                </a:solidFill>
                <a:latin typeface="Calibri" panose="020F0502020204030204" pitchFamily="34" charset="0"/>
                <a:ea typeface="ＭＳ Ｐゴシック" charset="0"/>
              </a:defRPr>
            </a:lvl2pPr>
            <a:lvl3pPr algn="l" rtl="0" eaLnBrk="0" fontAlgn="base" hangingPunct="0">
              <a:lnSpc>
                <a:spcPct val="96000"/>
              </a:lnSpc>
              <a:spcBef>
                <a:spcPct val="0"/>
              </a:spcBef>
              <a:spcAft>
                <a:spcPct val="0"/>
              </a:spcAft>
              <a:defRPr sz="2400" b="1">
                <a:solidFill>
                  <a:schemeClr val="tx1"/>
                </a:solidFill>
                <a:latin typeface="Calibri" panose="020F0502020204030204" pitchFamily="34" charset="0"/>
                <a:ea typeface="ＭＳ Ｐゴシック" charset="0"/>
              </a:defRPr>
            </a:lvl3pPr>
            <a:lvl4pPr algn="l" rtl="0" eaLnBrk="0" fontAlgn="base" hangingPunct="0">
              <a:lnSpc>
                <a:spcPct val="96000"/>
              </a:lnSpc>
              <a:spcBef>
                <a:spcPct val="0"/>
              </a:spcBef>
              <a:spcAft>
                <a:spcPct val="0"/>
              </a:spcAft>
              <a:defRPr sz="2400" b="1">
                <a:solidFill>
                  <a:schemeClr val="tx1"/>
                </a:solidFill>
                <a:latin typeface="Calibri" panose="020F0502020204030204" pitchFamily="34" charset="0"/>
                <a:ea typeface="ＭＳ Ｐゴシック" charset="0"/>
              </a:defRPr>
            </a:lvl4pPr>
            <a:lvl5pPr algn="l" rtl="0" eaLnBrk="0" fontAlgn="base" hangingPunct="0">
              <a:lnSpc>
                <a:spcPct val="96000"/>
              </a:lnSpc>
              <a:spcBef>
                <a:spcPct val="0"/>
              </a:spcBef>
              <a:spcAft>
                <a:spcPct val="0"/>
              </a:spcAft>
              <a:defRPr sz="2400" b="1">
                <a:solidFill>
                  <a:schemeClr val="tx1"/>
                </a:solidFill>
                <a:latin typeface="Calibri" panose="020F0502020204030204" pitchFamily="34" charset="0"/>
                <a:ea typeface="ＭＳ Ｐゴシック" charset="0"/>
              </a:defRPr>
            </a:lvl5pPr>
            <a:lvl6pPr marL="457200" algn="l" rtl="0" eaLnBrk="1" fontAlgn="base" hangingPunct="1">
              <a:lnSpc>
                <a:spcPct val="96000"/>
              </a:lnSpc>
              <a:spcBef>
                <a:spcPct val="0"/>
              </a:spcBef>
              <a:spcAft>
                <a:spcPct val="0"/>
              </a:spcAft>
              <a:defRPr sz="2600" i="1">
                <a:solidFill>
                  <a:schemeClr val="tx2"/>
                </a:solidFill>
                <a:latin typeface="Times" charset="0"/>
                <a:ea typeface="ＭＳ Ｐゴシック" charset="0"/>
              </a:defRPr>
            </a:lvl6pPr>
            <a:lvl7pPr marL="914400" algn="l" rtl="0" eaLnBrk="1" fontAlgn="base" hangingPunct="1">
              <a:lnSpc>
                <a:spcPct val="96000"/>
              </a:lnSpc>
              <a:spcBef>
                <a:spcPct val="0"/>
              </a:spcBef>
              <a:spcAft>
                <a:spcPct val="0"/>
              </a:spcAft>
              <a:defRPr sz="2600" i="1">
                <a:solidFill>
                  <a:schemeClr val="tx2"/>
                </a:solidFill>
                <a:latin typeface="Times" charset="0"/>
                <a:ea typeface="ＭＳ Ｐゴシック" charset="0"/>
              </a:defRPr>
            </a:lvl7pPr>
            <a:lvl8pPr marL="1371600" algn="l" rtl="0" eaLnBrk="1" fontAlgn="base" hangingPunct="1">
              <a:lnSpc>
                <a:spcPct val="96000"/>
              </a:lnSpc>
              <a:spcBef>
                <a:spcPct val="0"/>
              </a:spcBef>
              <a:spcAft>
                <a:spcPct val="0"/>
              </a:spcAft>
              <a:defRPr sz="2600" i="1">
                <a:solidFill>
                  <a:schemeClr val="tx2"/>
                </a:solidFill>
                <a:latin typeface="Times" charset="0"/>
                <a:ea typeface="ＭＳ Ｐゴシック" charset="0"/>
              </a:defRPr>
            </a:lvl8pPr>
            <a:lvl9pPr marL="1828800" algn="l" rtl="0" eaLnBrk="1" fontAlgn="base" hangingPunct="1">
              <a:lnSpc>
                <a:spcPct val="96000"/>
              </a:lnSpc>
              <a:spcBef>
                <a:spcPct val="0"/>
              </a:spcBef>
              <a:spcAft>
                <a:spcPct val="0"/>
              </a:spcAft>
              <a:defRPr sz="2600" i="1">
                <a:solidFill>
                  <a:schemeClr val="tx2"/>
                </a:solidFill>
                <a:latin typeface="Times" charset="0"/>
                <a:ea typeface="ＭＳ Ｐゴシック" charset="0"/>
              </a:defRPr>
            </a:lvl9pPr>
          </a:lstStyle>
          <a:p>
            <a:pPr marL="0" marR="0" lvl="0" indent="0" algn="ctr" defTabSz="914400" rtl="0" eaLnBrk="1" fontAlgn="base" latinLnBrk="0" hangingPunct="1">
              <a:lnSpc>
                <a:spcPct val="96000"/>
              </a:lnSpc>
              <a:spcBef>
                <a:spcPct val="0"/>
              </a:spcBef>
              <a:spcAft>
                <a:spcPct val="0"/>
              </a:spcAft>
              <a:buClrTx/>
              <a:buSzTx/>
              <a:buFontTx/>
              <a:buNone/>
              <a:tabLst/>
              <a:defRPr/>
            </a:pPr>
            <a:r>
              <a:rPr kumimoji="0" lang="en-US" altLang="nl-NL" sz="2800" b="0" i="1" u="none" strike="noStrike" kern="0" cap="none" spc="0" normalizeH="0" baseline="0" noProof="0" dirty="0">
                <a:ln>
                  <a:noFill/>
                </a:ln>
                <a:solidFill>
                  <a:srgbClr val="FFFF00"/>
                </a:solidFill>
                <a:effectLst/>
                <a:uLnTx/>
                <a:uFillTx/>
                <a:latin typeface="Calibri"/>
                <a:ea typeface="+mj-ea"/>
                <a:cs typeface="+mj-cs"/>
              </a:rPr>
              <a:t>Integrated studies  in humans </a:t>
            </a:r>
          </a:p>
          <a:p>
            <a:pPr marL="0" marR="0" lvl="0" indent="0" algn="ctr" defTabSz="914400" rtl="0" eaLnBrk="1" fontAlgn="base" latinLnBrk="0" hangingPunct="1">
              <a:lnSpc>
                <a:spcPct val="96000"/>
              </a:lnSpc>
              <a:spcBef>
                <a:spcPct val="0"/>
              </a:spcBef>
              <a:spcAft>
                <a:spcPct val="0"/>
              </a:spcAft>
              <a:buClrTx/>
              <a:buSzTx/>
              <a:buFontTx/>
              <a:buNone/>
              <a:tabLst/>
              <a:defRPr/>
            </a:pPr>
            <a:r>
              <a:rPr kumimoji="0" lang="en-US" altLang="nl-NL" sz="2800" b="0" i="1" u="none" strike="noStrike" kern="0" cap="none" spc="0" normalizeH="0" baseline="0" noProof="0" dirty="0">
                <a:ln>
                  <a:noFill/>
                </a:ln>
                <a:solidFill>
                  <a:srgbClr val="FFFF00"/>
                </a:solidFill>
                <a:effectLst/>
                <a:uLnTx/>
                <a:uFillTx/>
                <a:latin typeface="Calibri"/>
                <a:ea typeface="+mj-ea"/>
                <a:cs typeface="+mj-cs"/>
              </a:rPr>
              <a:t>Focused on ageing phenotypes</a:t>
            </a:r>
            <a:endParaRPr kumimoji="0" lang="en-GB" altLang="nl-NL" sz="2800" b="0" i="1" u="none" strike="noStrike" kern="0" cap="none" spc="0" normalizeH="0" baseline="0" noProof="0" dirty="0">
              <a:ln>
                <a:noFill/>
              </a:ln>
              <a:solidFill>
                <a:srgbClr val="FFFF00"/>
              </a:solidFill>
              <a:effectLst/>
              <a:uLnTx/>
              <a:uFillTx/>
              <a:latin typeface="Calibri"/>
              <a:ea typeface="+mj-ea"/>
              <a:cs typeface="+mj-cs"/>
            </a:endParaRPr>
          </a:p>
        </p:txBody>
      </p:sp>
      <p:sp>
        <p:nvSpPr>
          <p:cNvPr id="323590" name="Tijdelijke aanduiding voor voettekst 3">
            <a:extLst>
              <a:ext uri="{FF2B5EF4-FFF2-40B4-BE49-F238E27FC236}">
                <a16:creationId xmlns:a16="http://schemas.microsoft.com/office/drawing/2014/main" id="{0D82919B-453D-4523-9888-4EF978D4F345}"/>
              </a:ext>
            </a:extLst>
          </p:cNvPr>
          <p:cNvSpPr>
            <a:spLocks noGrp="1" noChangeArrowheads="1"/>
          </p:cNvSpPr>
          <p:nvPr>
            <p:ph type="ftr"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GB" altLang="nl-NL" sz="1200" b="0" i="0" u="none" strike="noStrike" kern="1200" cap="none" spc="0" normalizeH="0" baseline="0" noProof="0">
                <a:ln>
                  <a:noFill/>
                </a:ln>
                <a:solidFill>
                  <a:srgbClr val="FFFFFF"/>
                </a:solidFill>
                <a:effectLst/>
                <a:uLnTx/>
                <a:uFillTx/>
                <a:latin typeface="Calibri" panose="020F0502020204030204" pitchFamily="34" charset="0"/>
                <a:ea typeface="+mn-ea"/>
                <a:cs typeface="Arial" panose="020B0604020202020204" pitchFamily="34" charset="0"/>
              </a:rPr>
              <a:t>Halle 2021</a:t>
            </a:r>
          </a:p>
        </p:txBody>
      </p:sp>
      <p:sp>
        <p:nvSpPr>
          <p:cNvPr id="323591" name="Date Placeholder 1">
            <a:extLst>
              <a:ext uri="{FF2B5EF4-FFF2-40B4-BE49-F238E27FC236}">
                <a16:creationId xmlns:a16="http://schemas.microsoft.com/office/drawing/2014/main" id="{65225761-08FB-4D01-9228-558CA1D8A30B}"/>
              </a:ext>
            </a:extLst>
          </p:cNvPr>
          <p:cNvSpPr>
            <a:spLocks noGrp="1" noChangeArrowheads="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00B5109-69C1-43C2-86FD-8B7AA9292B5A}" type="datetime1">
              <a:rPr kumimoji="0" lang="nl-NL" altLang="nl-NL" sz="1200" b="0" i="0" u="none" strike="noStrike" kern="1200" cap="none" spc="0" normalizeH="0" baseline="0" noProof="0" smtClean="0">
                <a:ln>
                  <a:noFill/>
                </a:ln>
                <a:solidFill>
                  <a:srgbClr val="FFFFFF"/>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01-12-2021</a:t>
            </a:fld>
            <a:endParaRPr kumimoji="0" lang="en-GB" altLang="nl-NL" sz="1200" b="0" i="0" u="none" strike="noStrike" kern="1200" cap="none" spc="0" normalizeH="0" baseline="0" noProof="0">
              <a:ln>
                <a:noFill/>
              </a:ln>
              <a:solidFill>
                <a:srgbClr val="FFFFFF"/>
              </a:solidFill>
              <a:effectLst/>
              <a:uLnTx/>
              <a:uFillTx/>
              <a:latin typeface="Calibri" panose="020F0502020204030204" pitchFamily="34" charset="0"/>
              <a:ea typeface="+mn-ea"/>
              <a:cs typeface="Arial" panose="020B0604020202020204" pitchFamily="34" charset="0"/>
            </a:endParaRPr>
          </a:p>
        </p:txBody>
      </p:sp>
      <p:sp>
        <p:nvSpPr>
          <p:cNvPr id="323592" name="Slide Number Placeholder 2">
            <a:extLst>
              <a:ext uri="{FF2B5EF4-FFF2-40B4-BE49-F238E27FC236}">
                <a16:creationId xmlns:a16="http://schemas.microsoft.com/office/drawing/2014/main" id="{AC697EC6-585D-4356-A062-4621D25176A5}"/>
              </a:ext>
            </a:extLst>
          </p:cNvPr>
          <p:cNvSpPr>
            <a:spLocks noGrp="1" noChangeArrowheads="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fld id="{EA8D1530-31EA-4BBF-BBE0-9E7B8633AA89}" type="slidenum">
              <a:rPr kumimoji="0" lang="en-GB" altLang="nl-NL" sz="1200" b="0" i="0" u="none" strike="noStrike" kern="1200" cap="none" spc="0" normalizeH="0" baseline="0" noProof="0" smtClean="0">
                <a:ln>
                  <a:noFill/>
                </a:ln>
                <a:solidFill>
                  <a:srgbClr val="FFFFFF"/>
                </a:solidFill>
                <a:effectLst/>
                <a:uLnTx/>
                <a:uFillTx/>
                <a:latin typeface="Calibri" panose="020F0502020204030204" pitchFamily="34" charset="0"/>
                <a:ea typeface="+mn-ea"/>
                <a:cs typeface="Arial" panose="020B0604020202020204" pitchFamily="34" charset="0"/>
              </a:rPr>
              <a:pPr marL="0" marR="0" lvl="0" indent="0" algn="l" defTabSz="914400" rtl="0" eaLnBrk="1" fontAlgn="base" latinLnBrk="0" hangingPunct="1">
                <a:lnSpc>
                  <a:spcPct val="100000"/>
                </a:lnSpc>
                <a:spcBef>
                  <a:spcPct val="0"/>
                </a:spcBef>
                <a:spcAft>
                  <a:spcPct val="0"/>
                </a:spcAft>
                <a:buClrTx/>
                <a:buSzTx/>
                <a:buFontTx/>
                <a:buNone/>
                <a:tabLst/>
                <a:defRPr/>
              </a:pPr>
              <a:t>11</a:t>
            </a:fld>
            <a:endParaRPr kumimoji="0" lang="en-GB" altLang="nl-NL" sz="1200" b="0" i="0" u="none" strike="noStrike" kern="1200" cap="none" spc="0" normalizeH="0" baseline="0" noProof="0">
              <a:ln>
                <a:noFill/>
              </a:ln>
              <a:solidFill>
                <a:srgbClr val="FFFFFF"/>
              </a:solidFill>
              <a:effectLst/>
              <a:uLnTx/>
              <a:uFillTx/>
              <a:latin typeface="Calibri" panose="020F0502020204030204" pitchFamily="34" charset="0"/>
              <a:ea typeface="+mn-ea"/>
              <a:cs typeface="Arial" panose="020B0604020202020204" pitchFamily="34"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1122" name="Picture 2">
            <a:extLst>
              <a:ext uri="{FF2B5EF4-FFF2-40B4-BE49-F238E27FC236}">
                <a16:creationId xmlns:a16="http://schemas.microsoft.com/office/drawing/2014/main" id="{A7120CDA-DAF0-4041-8D78-8AC7CD956EA2}"/>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600200" y="1789113"/>
            <a:ext cx="5403850" cy="4337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61123" name="Rectangle 3">
            <a:extLst>
              <a:ext uri="{FF2B5EF4-FFF2-40B4-BE49-F238E27FC236}">
                <a16:creationId xmlns:a16="http://schemas.microsoft.com/office/drawing/2014/main" id="{7965DBA6-B35F-4F5B-8BF4-06EF6FA50A07}"/>
              </a:ext>
            </a:extLst>
          </p:cNvPr>
          <p:cNvSpPr>
            <a:spLocks noChangeArrowheads="1"/>
          </p:cNvSpPr>
          <p:nvPr/>
        </p:nvSpPr>
        <p:spPr bwMode="auto">
          <a:xfrm>
            <a:off x="250825" y="6308725"/>
            <a:ext cx="2719388"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nl-NL" i="1">
                <a:solidFill>
                  <a:srgbClr val="000000"/>
                </a:solidFill>
              </a:rPr>
              <a:t>Suhre et al. PLoS ONE | </a:t>
            </a:r>
          </a:p>
        </p:txBody>
      </p:sp>
      <p:sp>
        <p:nvSpPr>
          <p:cNvPr id="261124" name="Rectangle 4">
            <a:extLst>
              <a:ext uri="{FF2B5EF4-FFF2-40B4-BE49-F238E27FC236}">
                <a16:creationId xmlns:a16="http://schemas.microsoft.com/office/drawing/2014/main" id="{14D74129-174C-46FB-921E-F7CA405F997D}"/>
              </a:ext>
            </a:extLst>
          </p:cNvPr>
          <p:cNvSpPr>
            <a:spLocks noChangeArrowheads="1"/>
          </p:cNvSpPr>
          <p:nvPr/>
        </p:nvSpPr>
        <p:spPr bwMode="auto">
          <a:xfrm>
            <a:off x="2722563" y="6308725"/>
            <a:ext cx="401002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nl-NL" i="1">
                <a:solidFill>
                  <a:srgbClr val="000000"/>
                </a:solidFill>
              </a:rPr>
              <a:t>November 2010 | Volume 5 | Issue 11</a:t>
            </a:r>
          </a:p>
        </p:txBody>
      </p:sp>
      <p:sp>
        <p:nvSpPr>
          <p:cNvPr id="261125" name="Rectangle 5">
            <a:extLst>
              <a:ext uri="{FF2B5EF4-FFF2-40B4-BE49-F238E27FC236}">
                <a16:creationId xmlns:a16="http://schemas.microsoft.com/office/drawing/2014/main" id="{E6CB8F10-B335-4B3A-BB06-E88C02B3740E}"/>
              </a:ext>
            </a:extLst>
          </p:cNvPr>
          <p:cNvSpPr>
            <a:spLocks noChangeArrowheads="1"/>
          </p:cNvSpPr>
          <p:nvPr/>
        </p:nvSpPr>
        <p:spPr bwMode="auto">
          <a:xfrm>
            <a:off x="76200" y="0"/>
            <a:ext cx="73152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nl-NL" altLang="nl-NL" sz="2400" b="1">
                <a:solidFill>
                  <a:srgbClr val="FFFF00"/>
                </a:solidFill>
              </a:rPr>
              <a:t>Molecular Biomarkers</a:t>
            </a:r>
          </a:p>
          <a:p>
            <a:pPr eaLnBrk="1" hangingPunct="1"/>
            <a:r>
              <a:rPr lang="nl-NL" altLang="nl-NL" sz="2400" b="1">
                <a:solidFill>
                  <a:srgbClr val="FFFF00"/>
                </a:solidFill>
              </a:rPr>
              <a:t>Type II Diabetes prediction 1H NMR metabolites </a:t>
            </a:r>
            <a:endParaRPr lang="en-US" altLang="nl-NL" sz="2400" b="1">
              <a:solidFill>
                <a:srgbClr val="FFFF00"/>
              </a:solidFill>
            </a:endParaRPr>
          </a:p>
        </p:txBody>
      </p:sp>
      <p:sp>
        <p:nvSpPr>
          <p:cNvPr id="261126" name="Tijdelijke aanduiding voor voettekst 1">
            <a:extLst>
              <a:ext uri="{FF2B5EF4-FFF2-40B4-BE49-F238E27FC236}">
                <a16:creationId xmlns:a16="http://schemas.microsoft.com/office/drawing/2014/main" id="{855BD92E-6609-42B8-9F5D-81ED1B703C1C}"/>
              </a:ext>
            </a:extLst>
          </p:cNvPr>
          <p:cNvSpPr>
            <a:spLocks noGrp="1" noChangeArrowheads="1"/>
          </p:cNvSpPr>
          <p:nvPr>
            <p:ph type="ftr"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GB" altLang="nl-NL">
                <a:solidFill>
                  <a:srgbClr val="FFFFFF"/>
                </a:solidFill>
                <a:latin typeface="Calibri" panose="020F0502020204030204" pitchFamily="34" charset="0"/>
              </a:rPr>
              <a:t>FOS INtroduction 2018</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170" name="Title 1">
            <a:extLst>
              <a:ext uri="{FF2B5EF4-FFF2-40B4-BE49-F238E27FC236}">
                <a16:creationId xmlns:a16="http://schemas.microsoft.com/office/drawing/2014/main" id="{10C6B7B6-2FC7-429D-A366-08565B247EFF}"/>
              </a:ext>
            </a:extLst>
          </p:cNvPr>
          <p:cNvSpPr>
            <a:spLocks noGrp="1" noChangeArrowheads="1"/>
          </p:cNvSpPr>
          <p:nvPr>
            <p:ph type="title"/>
          </p:nvPr>
        </p:nvSpPr>
        <p:spPr/>
        <p:txBody>
          <a:bodyPr/>
          <a:lstStyle/>
          <a:p>
            <a:r>
              <a:rPr lang="en-US" altLang="nl-NL">
                <a:solidFill>
                  <a:srgbClr val="FFFF00"/>
                </a:solidFill>
              </a:rPr>
              <a:t>Datasets: BBMRI Biobanking  consortium</a:t>
            </a:r>
            <a:br>
              <a:rPr lang="en-US" altLang="nl-NL">
                <a:solidFill>
                  <a:srgbClr val="FFFF00"/>
                </a:solidFill>
              </a:rPr>
            </a:br>
            <a:r>
              <a:rPr lang="en-US" altLang="nl-NL">
                <a:solidFill>
                  <a:srgbClr val="FFFF00"/>
                </a:solidFill>
              </a:rPr>
              <a:t>Multi-level omics data </a:t>
            </a:r>
          </a:p>
        </p:txBody>
      </p:sp>
      <p:pic>
        <p:nvPicPr>
          <p:cNvPr id="263171" name="Picture 4">
            <a:extLst>
              <a:ext uri="{FF2B5EF4-FFF2-40B4-BE49-F238E27FC236}">
                <a16:creationId xmlns:a16="http://schemas.microsoft.com/office/drawing/2014/main" id="{F282DC4A-41AE-49B3-8A8E-95114AFA7150}"/>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462338" y="1268413"/>
            <a:ext cx="4133850" cy="3960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3172" name="Picture 5">
            <a:extLst>
              <a:ext uri="{FF2B5EF4-FFF2-40B4-BE49-F238E27FC236}">
                <a16:creationId xmlns:a16="http://schemas.microsoft.com/office/drawing/2014/main" id="{B5A47B2E-7CA3-489B-A906-6498E2A2ABCF}"/>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7575550" y="1412875"/>
            <a:ext cx="1604963"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3173" name="Picture 6">
            <a:extLst>
              <a:ext uri="{FF2B5EF4-FFF2-40B4-BE49-F238E27FC236}">
                <a16:creationId xmlns:a16="http://schemas.microsoft.com/office/drawing/2014/main" id="{0563ACFF-F96B-4C6C-8268-765D0C048732}"/>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50800" y="2270125"/>
            <a:ext cx="2212975" cy="231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7EB58981-441D-4265-BE2C-049A16EA6134}"/>
              </a:ext>
            </a:extLst>
          </p:cNvPr>
          <p:cNvSpPr txBox="1"/>
          <p:nvPr/>
        </p:nvSpPr>
        <p:spPr>
          <a:xfrm>
            <a:off x="7575550" y="2228850"/>
            <a:ext cx="1395413" cy="984250"/>
          </a:xfrm>
          <a:prstGeom prst="rect">
            <a:avLst/>
          </a:prstGeom>
          <a:noFill/>
        </p:spPr>
        <p:txBody>
          <a:bodyPr wrap="none">
            <a:spAutoFit/>
          </a:bodyPr>
          <a:lstStyle/>
          <a:p>
            <a:pPr eaLnBrk="1" fontAlgn="auto" hangingPunct="1">
              <a:spcBef>
                <a:spcPts val="0"/>
              </a:spcBef>
              <a:spcAft>
                <a:spcPts val="0"/>
              </a:spcAft>
              <a:defRPr/>
            </a:pPr>
            <a:r>
              <a:rPr lang="en-US" sz="2000" b="1" dirty="0">
                <a:solidFill>
                  <a:prstClr val="black"/>
                </a:solidFill>
                <a:latin typeface="Calibri"/>
              </a:rPr>
              <a:t>BIOS</a:t>
            </a:r>
          </a:p>
          <a:p>
            <a:pPr eaLnBrk="1" fontAlgn="auto" hangingPunct="1">
              <a:spcBef>
                <a:spcPts val="0"/>
              </a:spcBef>
              <a:spcAft>
                <a:spcPts val="0"/>
              </a:spcAft>
              <a:defRPr/>
            </a:pPr>
            <a:r>
              <a:rPr lang="en-US" sz="2000" b="1" dirty="0">
                <a:solidFill>
                  <a:prstClr val="black"/>
                </a:solidFill>
                <a:latin typeface="Calibri"/>
              </a:rPr>
              <a:t>consortium</a:t>
            </a:r>
            <a:endParaRPr lang="en-US" dirty="0">
              <a:solidFill>
                <a:prstClr val="black"/>
              </a:solidFill>
              <a:latin typeface="Calibri"/>
            </a:endParaRPr>
          </a:p>
          <a:p>
            <a:pPr marL="285750" indent="-285750" eaLnBrk="1" fontAlgn="auto" hangingPunct="1">
              <a:spcBef>
                <a:spcPts val="0"/>
              </a:spcBef>
              <a:spcAft>
                <a:spcPts val="0"/>
              </a:spcAft>
              <a:buFontTx/>
              <a:buChar char="-"/>
              <a:defRPr/>
            </a:pPr>
            <a:endParaRPr lang="en-US" dirty="0">
              <a:solidFill>
                <a:prstClr val="black"/>
              </a:solidFill>
              <a:latin typeface="Calibri"/>
            </a:endParaRPr>
          </a:p>
        </p:txBody>
      </p:sp>
      <p:sp>
        <p:nvSpPr>
          <p:cNvPr id="9" name="TextBox 8">
            <a:extLst>
              <a:ext uri="{FF2B5EF4-FFF2-40B4-BE49-F238E27FC236}">
                <a16:creationId xmlns:a16="http://schemas.microsoft.com/office/drawing/2014/main" id="{E979A672-821D-46D8-8120-F518309C9D6B}"/>
              </a:ext>
            </a:extLst>
          </p:cNvPr>
          <p:cNvSpPr txBox="1"/>
          <p:nvPr/>
        </p:nvSpPr>
        <p:spPr>
          <a:xfrm>
            <a:off x="7575550" y="3141663"/>
            <a:ext cx="1395413" cy="984250"/>
          </a:xfrm>
          <a:prstGeom prst="rect">
            <a:avLst/>
          </a:prstGeom>
          <a:noFill/>
        </p:spPr>
        <p:txBody>
          <a:bodyPr wrap="none">
            <a:spAutoFit/>
          </a:bodyPr>
          <a:lstStyle/>
          <a:p>
            <a:pPr eaLnBrk="1" fontAlgn="auto" hangingPunct="1">
              <a:spcBef>
                <a:spcPts val="0"/>
              </a:spcBef>
              <a:spcAft>
                <a:spcPts val="0"/>
              </a:spcAft>
              <a:defRPr/>
            </a:pPr>
            <a:r>
              <a:rPr lang="en-US" sz="2000" b="1" dirty="0">
                <a:solidFill>
                  <a:prstClr val="black"/>
                </a:solidFill>
                <a:latin typeface="Calibri"/>
              </a:rPr>
              <a:t>BIOS</a:t>
            </a:r>
          </a:p>
          <a:p>
            <a:pPr eaLnBrk="1" fontAlgn="auto" hangingPunct="1">
              <a:spcBef>
                <a:spcPts val="0"/>
              </a:spcBef>
              <a:spcAft>
                <a:spcPts val="0"/>
              </a:spcAft>
              <a:defRPr/>
            </a:pPr>
            <a:r>
              <a:rPr lang="en-US" sz="2000" b="1" dirty="0">
                <a:solidFill>
                  <a:prstClr val="black"/>
                </a:solidFill>
                <a:latin typeface="Calibri"/>
              </a:rPr>
              <a:t>consortium</a:t>
            </a:r>
            <a:endParaRPr lang="en-US" dirty="0">
              <a:solidFill>
                <a:prstClr val="black"/>
              </a:solidFill>
              <a:latin typeface="Calibri"/>
            </a:endParaRPr>
          </a:p>
          <a:p>
            <a:pPr marL="285750" indent="-285750" eaLnBrk="1" fontAlgn="auto" hangingPunct="1">
              <a:spcBef>
                <a:spcPts val="0"/>
              </a:spcBef>
              <a:spcAft>
                <a:spcPts val="0"/>
              </a:spcAft>
              <a:buFontTx/>
              <a:buChar char="-"/>
              <a:defRPr/>
            </a:pPr>
            <a:endParaRPr lang="en-US" dirty="0">
              <a:solidFill>
                <a:prstClr val="black"/>
              </a:solidFill>
              <a:latin typeface="Calibri"/>
            </a:endParaRPr>
          </a:p>
        </p:txBody>
      </p:sp>
      <p:sp>
        <p:nvSpPr>
          <p:cNvPr id="10" name="TextBox 9">
            <a:extLst>
              <a:ext uri="{FF2B5EF4-FFF2-40B4-BE49-F238E27FC236}">
                <a16:creationId xmlns:a16="http://schemas.microsoft.com/office/drawing/2014/main" id="{39548D2D-365D-4134-8DED-C18E27B62756}"/>
              </a:ext>
            </a:extLst>
          </p:cNvPr>
          <p:cNvSpPr txBox="1"/>
          <p:nvPr/>
        </p:nvSpPr>
        <p:spPr>
          <a:xfrm>
            <a:off x="7575550" y="3933825"/>
            <a:ext cx="1562100" cy="984250"/>
          </a:xfrm>
          <a:prstGeom prst="rect">
            <a:avLst/>
          </a:prstGeom>
          <a:noFill/>
        </p:spPr>
        <p:txBody>
          <a:bodyPr wrap="none">
            <a:spAutoFit/>
          </a:bodyPr>
          <a:lstStyle/>
          <a:p>
            <a:pPr eaLnBrk="1" fontAlgn="auto" hangingPunct="1">
              <a:spcBef>
                <a:spcPts val="0"/>
              </a:spcBef>
              <a:spcAft>
                <a:spcPts val="0"/>
              </a:spcAft>
              <a:defRPr/>
            </a:pPr>
            <a:r>
              <a:rPr lang="en-US" sz="2000" b="1" dirty="0">
                <a:solidFill>
                  <a:prstClr val="black"/>
                </a:solidFill>
                <a:latin typeface="Calibri"/>
              </a:rPr>
              <a:t>METABOLITE</a:t>
            </a:r>
          </a:p>
          <a:p>
            <a:pPr eaLnBrk="1" fontAlgn="auto" hangingPunct="1">
              <a:spcBef>
                <a:spcPts val="0"/>
              </a:spcBef>
              <a:spcAft>
                <a:spcPts val="0"/>
              </a:spcAft>
              <a:defRPr/>
            </a:pPr>
            <a:r>
              <a:rPr lang="en-US" sz="2000" b="1" dirty="0">
                <a:solidFill>
                  <a:prstClr val="black"/>
                </a:solidFill>
                <a:latin typeface="Calibri"/>
              </a:rPr>
              <a:t>consortium</a:t>
            </a:r>
            <a:endParaRPr lang="en-US" dirty="0">
              <a:solidFill>
                <a:prstClr val="black"/>
              </a:solidFill>
              <a:latin typeface="Calibri"/>
            </a:endParaRPr>
          </a:p>
          <a:p>
            <a:pPr marL="285750" indent="-285750" eaLnBrk="1" fontAlgn="auto" hangingPunct="1">
              <a:spcBef>
                <a:spcPts val="0"/>
              </a:spcBef>
              <a:spcAft>
                <a:spcPts val="0"/>
              </a:spcAft>
              <a:buFontTx/>
              <a:buChar char="-"/>
              <a:defRPr/>
            </a:pPr>
            <a:endParaRPr lang="en-US" dirty="0">
              <a:solidFill>
                <a:prstClr val="black"/>
              </a:solidFill>
              <a:latin typeface="Calibri"/>
            </a:endParaRPr>
          </a:p>
        </p:txBody>
      </p:sp>
      <p:sp>
        <p:nvSpPr>
          <p:cNvPr id="11" name="TextBox 10">
            <a:extLst>
              <a:ext uri="{FF2B5EF4-FFF2-40B4-BE49-F238E27FC236}">
                <a16:creationId xmlns:a16="http://schemas.microsoft.com/office/drawing/2014/main" id="{4CB58CBF-3E57-457E-BA89-D97E2E5D2105}"/>
              </a:ext>
            </a:extLst>
          </p:cNvPr>
          <p:cNvSpPr txBox="1"/>
          <p:nvPr/>
        </p:nvSpPr>
        <p:spPr>
          <a:xfrm>
            <a:off x="2735263" y="5710238"/>
            <a:ext cx="5094287" cy="400050"/>
          </a:xfrm>
          <a:prstGeom prst="rect">
            <a:avLst/>
          </a:prstGeom>
          <a:solidFill>
            <a:schemeClr val="tx2">
              <a:lumMod val="20000"/>
              <a:lumOff val="80000"/>
            </a:schemeClr>
          </a:solidFill>
        </p:spPr>
        <p:txBody>
          <a:bodyPr wrap="none">
            <a:spAutoFit/>
          </a:bodyPr>
          <a:lstStyle/>
          <a:p>
            <a:pPr eaLnBrk="1" fontAlgn="auto" hangingPunct="1">
              <a:spcBef>
                <a:spcPts val="0"/>
              </a:spcBef>
              <a:spcAft>
                <a:spcPts val="0"/>
              </a:spcAft>
              <a:defRPr/>
            </a:pPr>
            <a:r>
              <a:rPr lang="en-US" sz="2000" b="1" dirty="0">
                <a:solidFill>
                  <a:prstClr val="black"/>
                </a:solidFill>
                <a:latin typeface="Calibri"/>
              </a:rPr>
              <a:t>Central databases for the research community</a:t>
            </a:r>
          </a:p>
        </p:txBody>
      </p:sp>
      <p:sp>
        <p:nvSpPr>
          <p:cNvPr id="13" name="TextBox 12">
            <a:extLst>
              <a:ext uri="{FF2B5EF4-FFF2-40B4-BE49-F238E27FC236}">
                <a16:creationId xmlns:a16="http://schemas.microsoft.com/office/drawing/2014/main" id="{319A75DE-C774-45E5-8FDE-76D4582F7409}"/>
              </a:ext>
            </a:extLst>
          </p:cNvPr>
          <p:cNvSpPr txBox="1"/>
          <p:nvPr/>
        </p:nvSpPr>
        <p:spPr>
          <a:xfrm>
            <a:off x="2263775" y="4076700"/>
            <a:ext cx="1196975" cy="677863"/>
          </a:xfrm>
          <a:prstGeom prst="rect">
            <a:avLst/>
          </a:prstGeom>
          <a:noFill/>
        </p:spPr>
        <p:txBody>
          <a:bodyPr wrap="none">
            <a:spAutoFit/>
          </a:bodyPr>
          <a:lstStyle/>
          <a:p>
            <a:pPr algn="r" eaLnBrk="1" fontAlgn="auto" hangingPunct="1">
              <a:spcBef>
                <a:spcPts val="0"/>
              </a:spcBef>
              <a:spcAft>
                <a:spcPts val="0"/>
              </a:spcAft>
              <a:defRPr/>
            </a:pPr>
            <a:r>
              <a:rPr lang="en-US" sz="2000" b="1" dirty="0">
                <a:solidFill>
                  <a:prstClr val="black"/>
                </a:solidFill>
                <a:latin typeface="Calibri"/>
              </a:rPr>
              <a:t>N=50,000</a:t>
            </a:r>
            <a:endParaRPr lang="en-US" dirty="0">
              <a:solidFill>
                <a:prstClr val="black"/>
              </a:solidFill>
              <a:latin typeface="Calibri"/>
            </a:endParaRPr>
          </a:p>
          <a:p>
            <a:pPr marL="285750" indent="-285750" eaLnBrk="1" fontAlgn="auto" hangingPunct="1">
              <a:spcBef>
                <a:spcPts val="0"/>
              </a:spcBef>
              <a:spcAft>
                <a:spcPts val="0"/>
              </a:spcAft>
              <a:buFontTx/>
              <a:buChar char="-"/>
              <a:defRPr/>
            </a:pPr>
            <a:endParaRPr lang="en-US" dirty="0">
              <a:solidFill>
                <a:prstClr val="black"/>
              </a:solidFill>
              <a:latin typeface="Calibri"/>
            </a:endParaRPr>
          </a:p>
        </p:txBody>
      </p:sp>
      <p:sp>
        <p:nvSpPr>
          <p:cNvPr id="14" name="TextBox 13">
            <a:extLst>
              <a:ext uri="{FF2B5EF4-FFF2-40B4-BE49-F238E27FC236}">
                <a16:creationId xmlns:a16="http://schemas.microsoft.com/office/drawing/2014/main" id="{DAF4759A-0811-47BE-B492-52A00158C8EB}"/>
              </a:ext>
            </a:extLst>
          </p:cNvPr>
          <p:cNvSpPr txBox="1"/>
          <p:nvPr/>
        </p:nvSpPr>
        <p:spPr>
          <a:xfrm>
            <a:off x="2390775" y="3213100"/>
            <a:ext cx="1069975" cy="676275"/>
          </a:xfrm>
          <a:prstGeom prst="rect">
            <a:avLst/>
          </a:prstGeom>
          <a:noFill/>
        </p:spPr>
        <p:txBody>
          <a:bodyPr wrap="none">
            <a:spAutoFit/>
          </a:bodyPr>
          <a:lstStyle/>
          <a:p>
            <a:pPr algn="r" eaLnBrk="1" fontAlgn="auto" hangingPunct="1">
              <a:spcBef>
                <a:spcPts val="0"/>
              </a:spcBef>
              <a:spcAft>
                <a:spcPts val="0"/>
              </a:spcAft>
              <a:defRPr/>
            </a:pPr>
            <a:r>
              <a:rPr lang="en-US" sz="2000" b="1" dirty="0">
                <a:solidFill>
                  <a:prstClr val="black"/>
                </a:solidFill>
                <a:latin typeface="Calibri"/>
              </a:rPr>
              <a:t>N=4,000</a:t>
            </a:r>
            <a:endParaRPr lang="en-US" dirty="0">
              <a:solidFill>
                <a:prstClr val="black"/>
              </a:solidFill>
              <a:latin typeface="Calibri"/>
            </a:endParaRPr>
          </a:p>
          <a:p>
            <a:pPr marL="285750" indent="-285750" eaLnBrk="1" fontAlgn="auto" hangingPunct="1">
              <a:spcBef>
                <a:spcPts val="0"/>
              </a:spcBef>
              <a:spcAft>
                <a:spcPts val="0"/>
              </a:spcAft>
              <a:buFontTx/>
              <a:buChar char="-"/>
              <a:defRPr/>
            </a:pPr>
            <a:endParaRPr lang="en-US" dirty="0">
              <a:solidFill>
                <a:prstClr val="black"/>
              </a:solidFill>
              <a:latin typeface="Calibri"/>
            </a:endParaRPr>
          </a:p>
        </p:txBody>
      </p:sp>
      <p:sp>
        <p:nvSpPr>
          <p:cNvPr id="15" name="TextBox 14">
            <a:extLst>
              <a:ext uri="{FF2B5EF4-FFF2-40B4-BE49-F238E27FC236}">
                <a16:creationId xmlns:a16="http://schemas.microsoft.com/office/drawing/2014/main" id="{EFEC33EC-09C1-47DE-815E-4FD4A17FD417}"/>
              </a:ext>
            </a:extLst>
          </p:cNvPr>
          <p:cNvSpPr txBox="1"/>
          <p:nvPr/>
        </p:nvSpPr>
        <p:spPr>
          <a:xfrm>
            <a:off x="2390775" y="2276475"/>
            <a:ext cx="1069975" cy="677863"/>
          </a:xfrm>
          <a:prstGeom prst="rect">
            <a:avLst/>
          </a:prstGeom>
          <a:noFill/>
        </p:spPr>
        <p:txBody>
          <a:bodyPr wrap="none">
            <a:spAutoFit/>
          </a:bodyPr>
          <a:lstStyle/>
          <a:p>
            <a:pPr algn="r" eaLnBrk="1" fontAlgn="auto" hangingPunct="1">
              <a:spcBef>
                <a:spcPts val="0"/>
              </a:spcBef>
              <a:spcAft>
                <a:spcPts val="0"/>
              </a:spcAft>
              <a:defRPr/>
            </a:pPr>
            <a:r>
              <a:rPr lang="en-US" sz="2000" b="1" dirty="0">
                <a:solidFill>
                  <a:prstClr val="black"/>
                </a:solidFill>
                <a:latin typeface="Calibri"/>
              </a:rPr>
              <a:t>N=4,000</a:t>
            </a:r>
            <a:endParaRPr lang="en-US" dirty="0">
              <a:solidFill>
                <a:prstClr val="black"/>
              </a:solidFill>
              <a:latin typeface="Calibri"/>
            </a:endParaRPr>
          </a:p>
          <a:p>
            <a:pPr marL="285750" indent="-285750" eaLnBrk="1" fontAlgn="auto" hangingPunct="1">
              <a:spcBef>
                <a:spcPts val="0"/>
              </a:spcBef>
              <a:spcAft>
                <a:spcPts val="0"/>
              </a:spcAft>
              <a:buFontTx/>
              <a:buChar char="-"/>
              <a:defRPr/>
            </a:pPr>
            <a:endParaRPr lang="en-US" dirty="0">
              <a:solidFill>
                <a:prstClr val="black"/>
              </a:solidFill>
              <a:latin typeface="Calibri"/>
            </a:endParaRPr>
          </a:p>
        </p:txBody>
      </p:sp>
      <p:sp>
        <p:nvSpPr>
          <p:cNvPr id="263181" name="TextBox 15">
            <a:extLst>
              <a:ext uri="{FF2B5EF4-FFF2-40B4-BE49-F238E27FC236}">
                <a16:creationId xmlns:a16="http://schemas.microsoft.com/office/drawing/2014/main" id="{B255C8EF-F35F-44FB-8339-723656409A12}"/>
              </a:ext>
            </a:extLst>
          </p:cNvPr>
          <p:cNvSpPr txBox="1">
            <a:spLocks noChangeArrowheads="1"/>
          </p:cNvSpPr>
          <p:nvPr/>
        </p:nvSpPr>
        <p:spPr bwMode="auto">
          <a:xfrm>
            <a:off x="984250" y="1412875"/>
            <a:ext cx="2476500" cy="67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eaLnBrk="1" hangingPunct="1"/>
            <a:r>
              <a:rPr lang="en-US" altLang="nl-NL" sz="2000" b="1">
                <a:solidFill>
                  <a:srgbClr val="000000"/>
                </a:solidFill>
                <a:latin typeface="Calibri" panose="020F0502020204030204" pitchFamily="34" charset="0"/>
              </a:rPr>
              <a:t>N=100,000 GWAS</a:t>
            </a:r>
            <a:endParaRPr lang="en-US" altLang="nl-NL" b="1">
              <a:solidFill>
                <a:srgbClr val="000000"/>
              </a:solidFill>
              <a:latin typeface="Calibri" panose="020F0502020204030204" pitchFamily="34" charset="0"/>
            </a:endParaRPr>
          </a:p>
          <a:p>
            <a:pPr algn="r" eaLnBrk="1" hangingPunct="1"/>
            <a:r>
              <a:rPr lang="en-US" altLang="nl-NL" b="1">
                <a:solidFill>
                  <a:srgbClr val="000000"/>
                </a:solidFill>
                <a:latin typeface="Calibri" panose="020F0502020204030204" pitchFamily="34" charset="0"/>
              </a:rPr>
              <a:t>N=750 Go.NlL</a:t>
            </a:r>
          </a:p>
        </p:txBody>
      </p:sp>
      <p:sp>
        <p:nvSpPr>
          <p:cNvPr id="21" name="TextBox 20">
            <a:extLst>
              <a:ext uri="{FF2B5EF4-FFF2-40B4-BE49-F238E27FC236}">
                <a16:creationId xmlns:a16="http://schemas.microsoft.com/office/drawing/2014/main" id="{FB7374F0-F4CF-4379-9F96-A0E047FB71D1}"/>
              </a:ext>
            </a:extLst>
          </p:cNvPr>
          <p:cNvSpPr txBox="1"/>
          <p:nvPr/>
        </p:nvSpPr>
        <p:spPr>
          <a:xfrm>
            <a:off x="2133600" y="4652963"/>
            <a:ext cx="1327150" cy="677862"/>
          </a:xfrm>
          <a:prstGeom prst="rect">
            <a:avLst/>
          </a:prstGeom>
          <a:noFill/>
        </p:spPr>
        <p:txBody>
          <a:bodyPr wrap="none">
            <a:spAutoFit/>
          </a:bodyPr>
          <a:lstStyle/>
          <a:p>
            <a:pPr algn="r" eaLnBrk="1" fontAlgn="auto" hangingPunct="1">
              <a:spcBef>
                <a:spcPts val="0"/>
              </a:spcBef>
              <a:spcAft>
                <a:spcPts val="0"/>
              </a:spcAft>
              <a:defRPr/>
            </a:pPr>
            <a:r>
              <a:rPr lang="en-US" sz="2000" b="1" dirty="0">
                <a:solidFill>
                  <a:prstClr val="black"/>
                </a:solidFill>
                <a:latin typeface="Calibri"/>
              </a:rPr>
              <a:t>N&gt;250,000</a:t>
            </a:r>
            <a:endParaRPr lang="en-US" dirty="0">
              <a:solidFill>
                <a:prstClr val="black"/>
              </a:solidFill>
              <a:latin typeface="Calibri"/>
            </a:endParaRPr>
          </a:p>
          <a:p>
            <a:pPr marL="285750" indent="-285750" eaLnBrk="1" fontAlgn="auto" hangingPunct="1">
              <a:spcBef>
                <a:spcPts val="0"/>
              </a:spcBef>
              <a:spcAft>
                <a:spcPts val="0"/>
              </a:spcAft>
              <a:buFontTx/>
              <a:buChar char="-"/>
              <a:defRPr/>
            </a:pPr>
            <a:endParaRPr lang="en-US" dirty="0">
              <a:solidFill>
                <a:prstClr val="black"/>
              </a:solidFill>
              <a:latin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4ED5F455-382C-43E2-ACA2-464C69F8F880}"/>
              </a:ext>
            </a:extLst>
          </p:cNvPr>
          <p:cNvSpPr>
            <a:spLocks noGrp="1"/>
          </p:cNvSpPr>
          <p:nvPr>
            <p:ph type="sldNum" sz="quarter" idx="11"/>
          </p:nvPr>
        </p:nvSpPr>
        <p:spPr>
          <a:xfrm>
            <a:off x="457200" y="6553200"/>
            <a:ext cx="4708525" cy="304800"/>
          </a:xfr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1446D92D-1C23-4D92-868A-CA5546B4E425}" type="slidenum">
              <a:rPr kumimoji="0" lang="en-GB" sz="1200" b="0" i="0" u="none" strike="noStrike" kern="1200" cap="none" spc="0" normalizeH="0" baseline="0" noProof="0">
                <a:ln>
                  <a:noFill/>
                </a:ln>
                <a:solidFill>
                  <a:srgbClr val="FFFFFF"/>
                </a:solidFill>
                <a:effectLst/>
                <a:uLnTx/>
                <a:uFillTx/>
                <a:latin typeface="Calibri"/>
                <a:ea typeface="+mn-ea"/>
                <a:cs typeface="Arial" panose="020B0604020202020204" pitchFamily="34" charset="0"/>
              </a:rPr>
              <a:pPr marL="0" marR="0" lvl="0" indent="0" algn="l" defTabSz="914400" rtl="0" eaLnBrk="1" fontAlgn="base" latinLnBrk="0" hangingPunct="1">
                <a:lnSpc>
                  <a:spcPct val="100000"/>
                </a:lnSpc>
                <a:spcBef>
                  <a:spcPct val="0"/>
                </a:spcBef>
                <a:spcAft>
                  <a:spcPct val="0"/>
                </a:spcAft>
                <a:buClrTx/>
                <a:buSzTx/>
                <a:buFontTx/>
                <a:buNone/>
                <a:tabLst/>
                <a:defRPr/>
              </a:pPr>
              <a:t>14</a:t>
            </a:fld>
            <a:endParaRPr kumimoji="0" lang="en-GB" sz="1200" b="0" i="0" u="none" strike="noStrike" kern="1200" cap="none" spc="0" normalizeH="0" baseline="0" noProof="0" dirty="0">
              <a:ln>
                <a:noFill/>
              </a:ln>
              <a:solidFill>
                <a:srgbClr val="FFFFFF"/>
              </a:solidFill>
              <a:effectLst/>
              <a:uLnTx/>
              <a:uFillTx/>
              <a:latin typeface="Calibri"/>
              <a:ea typeface="+mn-ea"/>
              <a:cs typeface="Arial" panose="020B0604020202020204" pitchFamily="34" charset="0"/>
            </a:endParaRPr>
          </a:p>
        </p:txBody>
      </p:sp>
      <p:sp>
        <p:nvSpPr>
          <p:cNvPr id="353283" name="Rectangle 2">
            <a:extLst>
              <a:ext uri="{FF2B5EF4-FFF2-40B4-BE49-F238E27FC236}">
                <a16:creationId xmlns:a16="http://schemas.microsoft.com/office/drawing/2014/main" id="{01088329-6601-4337-BC47-D4118333DE01}"/>
              </a:ext>
            </a:extLst>
          </p:cNvPr>
          <p:cNvSpPr>
            <a:spLocks noGrp="1" noChangeArrowheads="1"/>
          </p:cNvSpPr>
          <p:nvPr>
            <p:ph type="title"/>
          </p:nvPr>
        </p:nvSpPr>
        <p:spPr>
          <a:xfrm>
            <a:off x="612775" y="1073150"/>
            <a:ext cx="7415213" cy="638175"/>
          </a:xfrm>
        </p:spPr>
        <p:txBody>
          <a:bodyPr/>
          <a:lstStyle/>
          <a:p>
            <a:r>
              <a:rPr lang="en-GB" altLang="nl-NL" sz="2100">
                <a:solidFill>
                  <a:schemeClr val="bg2"/>
                </a:solidFill>
              </a:rPr>
              <a:t>Nightingale</a:t>
            </a:r>
            <a:r>
              <a:rPr lang="en-GB" altLang="nl-NL" sz="2100"/>
              <a:t> Health platform</a:t>
            </a:r>
          </a:p>
        </p:txBody>
      </p:sp>
      <p:sp>
        <p:nvSpPr>
          <p:cNvPr id="31" name="Rectangle 3">
            <a:extLst>
              <a:ext uri="{FF2B5EF4-FFF2-40B4-BE49-F238E27FC236}">
                <a16:creationId xmlns:a16="http://schemas.microsoft.com/office/drawing/2014/main" id="{ACF3BDAF-4F17-4FAF-88BE-48D947E9E122}"/>
              </a:ext>
            </a:extLst>
          </p:cNvPr>
          <p:cNvSpPr txBox="1">
            <a:spLocks noChangeArrowheads="1"/>
          </p:cNvSpPr>
          <p:nvPr/>
        </p:nvSpPr>
        <p:spPr bwMode="auto">
          <a:xfrm>
            <a:off x="539750" y="1970088"/>
            <a:ext cx="3816350" cy="4278312"/>
          </a:xfrm>
          <a:prstGeom prst="rect">
            <a:avLst/>
          </a:prstGeom>
          <a:noFill/>
          <a:ln>
            <a:noFill/>
          </a:ln>
          <a:effectLst/>
        </p:spPr>
        <p:txBody>
          <a:bodyPr lIns="0" tIns="34290" rIns="68580" bIns="34290"/>
          <a:lstStyle>
            <a:lvl1pPr marL="179388" indent="-179388" algn="l" rtl="0" eaLnBrk="1" fontAlgn="base" hangingPunct="1">
              <a:spcBef>
                <a:spcPct val="20000"/>
              </a:spcBef>
              <a:spcAft>
                <a:spcPct val="0"/>
              </a:spcAft>
              <a:buClr>
                <a:srgbClr val="00876D"/>
              </a:buClr>
              <a:buFont typeface="Wingdings" pitchFamily="2" charset="2"/>
              <a:buChar char="§"/>
              <a:defRPr sz="2000">
                <a:solidFill>
                  <a:schemeClr val="tx1"/>
                </a:solidFill>
                <a:latin typeface="+mn-lt"/>
                <a:ea typeface="+mn-ea"/>
                <a:cs typeface="+mn-cs"/>
              </a:defRPr>
            </a:lvl1pPr>
            <a:lvl2pPr marL="538163" indent="-179388" algn="l" rtl="0" eaLnBrk="1" fontAlgn="base" hangingPunct="1">
              <a:spcBef>
                <a:spcPct val="20000"/>
              </a:spcBef>
              <a:spcAft>
                <a:spcPct val="0"/>
              </a:spcAft>
              <a:buClr>
                <a:srgbClr val="00876D"/>
              </a:buClr>
              <a:buFont typeface="Wingdings" pitchFamily="2" charset="2"/>
              <a:buChar char="§"/>
              <a:defRPr>
                <a:solidFill>
                  <a:schemeClr val="tx1"/>
                </a:solidFill>
                <a:latin typeface="+mn-lt"/>
                <a:cs typeface="+mn-cs"/>
              </a:defRPr>
            </a:lvl2pPr>
            <a:lvl3pPr marL="896938" indent="-179388" algn="l" rtl="0" eaLnBrk="1" fontAlgn="base" hangingPunct="1">
              <a:spcBef>
                <a:spcPct val="20000"/>
              </a:spcBef>
              <a:spcAft>
                <a:spcPct val="0"/>
              </a:spcAft>
              <a:buClr>
                <a:srgbClr val="00876D"/>
              </a:buClr>
              <a:buFont typeface="Wingdings" pitchFamily="2" charset="2"/>
              <a:buChar char="§"/>
              <a:defRPr sz="1600">
                <a:solidFill>
                  <a:schemeClr val="tx1"/>
                </a:solidFill>
                <a:latin typeface="+mn-lt"/>
                <a:cs typeface="+mn-cs"/>
              </a:defRPr>
            </a:lvl3pPr>
            <a:lvl4pPr marL="1341438" indent="-179388" algn="l" rtl="0" eaLnBrk="1" fontAlgn="base" hangingPunct="1">
              <a:spcBef>
                <a:spcPct val="20000"/>
              </a:spcBef>
              <a:spcAft>
                <a:spcPct val="0"/>
              </a:spcAft>
              <a:buClr>
                <a:srgbClr val="00876D"/>
              </a:buClr>
              <a:buFont typeface="Wingdings" pitchFamily="2" charset="2"/>
              <a:buChar char="§"/>
              <a:defRPr sz="1600">
                <a:solidFill>
                  <a:schemeClr val="tx1"/>
                </a:solidFill>
                <a:latin typeface="+mn-lt"/>
                <a:cs typeface="+mn-cs"/>
              </a:defRPr>
            </a:lvl4pPr>
            <a:lvl5pPr marL="1700213" indent="-179388" algn="l" rtl="0" eaLnBrk="1" fontAlgn="base" hangingPunct="1">
              <a:spcBef>
                <a:spcPct val="20000"/>
              </a:spcBef>
              <a:spcAft>
                <a:spcPct val="0"/>
              </a:spcAft>
              <a:buClr>
                <a:srgbClr val="00876D"/>
              </a:buClr>
              <a:buFont typeface="Wingdings" pitchFamily="2" charset="2"/>
              <a:buChar char="§"/>
              <a:defRPr sz="1600">
                <a:solidFill>
                  <a:schemeClr val="tx1"/>
                </a:solidFill>
                <a:latin typeface="+mn-lt"/>
                <a:cs typeface="+mn-cs"/>
              </a:defRPr>
            </a:lvl5pPr>
            <a:lvl6pPr marL="2157413" indent="-179388" algn="l" rtl="0" eaLnBrk="1" fontAlgn="base" hangingPunct="1">
              <a:spcBef>
                <a:spcPct val="20000"/>
              </a:spcBef>
              <a:spcAft>
                <a:spcPct val="0"/>
              </a:spcAft>
              <a:buClr>
                <a:srgbClr val="00876D"/>
              </a:buClr>
              <a:buFont typeface="Wingdings" pitchFamily="2" charset="2"/>
              <a:buChar char="§"/>
              <a:defRPr sz="1600">
                <a:solidFill>
                  <a:schemeClr val="tx1"/>
                </a:solidFill>
                <a:latin typeface="+mn-lt"/>
                <a:cs typeface="+mn-cs"/>
              </a:defRPr>
            </a:lvl6pPr>
            <a:lvl7pPr marL="2614613" indent="-179388" algn="l" rtl="0" eaLnBrk="1" fontAlgn="base" hangingPunct="1">
              <a:spcBef>
                <a:spcPct val="20000"/>
              </a:spcBef>
              <a:spcAft>
                <a:spcPct val="0"/>
              </a:spcAft>
              <a:buClr>
                <a:srgbClr val="00876D"/>
              </a:buClr>
              <a:buFont typeface="Wingdings" pitchFamily="2" charset="2"/>
              <a:buChar char="§"/>
              <a:defRPr sz="1600">
                <a:solidFill>
                  <a:schemeClr val="tx1"/>
                </a:solidFill>
                <a:latin typeface="+mn-lt"/>
                <a:cs typeface="+mn-cs"/>
              </a:defRPr>
            </a:lvl7pPr>
            <a:lvl8pPr marL="3071813" indent="-179388" algn="l" rtl="0" eaLnBrk="1" fontAlgn="base" hangingPunct="1">
              <a:spcBef>
                <a:spcPct val="20000"/>
              </a:spcBef>
              <a:spcAft>
                <a:spcPct val="0"/>
              </a:spcAft>
              <a:buClr>
                <a:srgbClr val="00876D"/>
              </a:buClr>
              <a:buFont typeface="Wingdings" pitchFamily="2" charset="2"/>
              <a:buChar char="§"/>
              <a:defRPr sz="1600">
                <a:solidFill>
                  <a:schemeClr val="tx1"/>
                </a:solidFill>
                <a:latin typeface="+mn-lt"/>
                <a:cs typeface="+mn-cs"/>
              </a:defRPr>
            </a:lvl8pPr>
            <a:lvl9pPr marL="3529013" indent="-179388" algn="l" rtl="0" eaLnBrk="1" fontAlgn="base" hangingPunct="1">
              <a:spcBef>
                <a:spcPct val="20000"/>
              </a:spcBef>
              <a:spcAft>
                <a:spcPct val="0"/>
              </a:spcAft>
              <a:buClr>
                <a:srgbClr val="00876D"/>
              </a:buClr>
              <a:buFont typeface="Wingdings" pitchFamily="2" charset="2"/>
              <a:buChar char="§"/>
              <a:defRPr sz="1600">
                <a:solidFill>
                  <a:schemeClr val="tx1"/>
                </a:solidFill>
                <a:latin typeface="+mn-lt"/>
                <a:cs typeface="+mn-cs"/>
              </a:defRPr>
            </a:lvl9pPr>
          </a:lstStyle>
          <a:p>
            <a:pPr marL="273844" marR="0" lvl="0" indent="-214313" algn="l" defTabSz="914400" rtl="0" eaLnBrk="1" fontAlgn="base" latinLnBrk="0" hangingPunct="1">
              <a:lnSpc>
                <a:spcPct val="100000"/>
              </a:lnSpc>
              <a:spcBef>
                <a:spcPct val="20000"/>
              </a:spcBef>
              <a:spcAft>
                <a:spcPct val="0"/>
              </a:spcAft>
              <a:buClr>
                <a:srgbClr val="00876D"/>
              </a:buClr>
              <a:buSzTx/>
              <a:buFont typeface="Wingdings" pitchFamily="2" charset="2"/>
              <a:buChar char="§"/>
              <a:tabLst/>
              <a:defRPr/>
            </a:pPr>
            <a:r>
              <a:rPr kumimoji="0" lang="en-GB" sz="1800" b="0" i="0" u="none" strike="noStrike" kern="0" cap="none" spc="0" normalizeH="0" baseline="0" noProof="0" dirty="0">
                <a:ln>
                  <a:noFill/>
                </a:ln>
                <a:solidFill>
                  <a:srgbClr val="003C66"/>
                </a:solidFill>
                <a:effectLst/>
                <a:uLnTx/>
                <a:uFillTx/>
                <a:latin typeface="Calibri"/>
                <a:ea typeface="+mn-ea"/>
                <a:cs typeface="+mn-cs"/>
              </a:rPr>
              <a:t>NMR-based quantification:</a:t>
            </a:r>
          </a:p>
          <a:p>
            <a:pPr marL="542925" marR="0" lvl="1" indent="-214313" algn="l" defTabSz="914400" rtl="0" eaLnBrk="1" fontAlgn="base" latinLnBrk="0" hangingPunct="1">
              <a:lnSpc>
                <a:spcPct val="100000"/>
              </a:lnSpc>
              <a:spcBef>
                <a:spcPct val="20000"/>
              </a:spcBef>
              <a:spcAft>
                <a:spcPct val="0"/>
              </a:spcAft>
              <a:buClr>
                <a:srgbClr val="00876D"/>
              </a:buClr>
              <a:buSzTx/>
              <a:buFont typeface="Wingdings" pitchFamily="2" charset="2"/>
              <a:buChar char="§"/>
              <a:tabLst/>
              <a:defRPr/>
            </a:pPr>
            <a:r>
              <a:rPr kumimoji="0" lang="en-GB" sz="1500" b="0" i="0" u="none" strike="noStrike" kern="0" cap="none" spc="0" normalizeH="0" baseline="0" noProof="0" dirty="0">
                <a:ln>
                  <a:noFill/>
                </a:ln>
                <a:solidFill>
                  <a:srgbClr val="003C66"/>
                </a:solidFill>
                <a:effectLst/>
                <a:uLnTx/>
                <a:uFillTx/>
                <a:latin typeface="Calibri"/>
                <a:ea typeface="+mn-ea"/>
                <a:cs typeface="+mn-cs"/>
              </a:rPr>
              <a:t>Standardized</a:t>
            </a:r>
          </a:p>
          <a:p>
            <a:pPr marL="542925" marR="0" lvl="1" indent="-214313" algn="l" defTabSz="914400" rtl="0" eaLnBrk="1" fontAlgn="base" latinLnBrk="0" hangingPunct="1">
              <a:lnSpc>
                <a:spcPct val="100000"/>
              </a:lnSpc>
              <a:spcBef>
                <a:spcPct val="20000"/>
              </a:spcBef>
              <a:spcAft>
                <a:spcPct val="0"/>
              </a:spcAft>
              <a:buClr>
                <a:srgbClr val="00876D"/>
              </a:buClr>
              <a:buSzTx/>
              <a:buFont typeface="Wingdings" pitchFamily="2" charset="2"/>
              <a:buChar char="§"/>
              <a:tabLst/>
              <a:defRPr/>
            </a:pPr>
            <a:r>
              <a:rPr kumimoji="0" lang="en-GB" sz="1500" b="0" i="0" u="none" strike="noStrike" kern="0" cap="none" spc="0" normalizeH="0" baseline="0" noProof="0" dirty="0">
                <a:ln>
                  <a:noFill/>
                </a:ln>
                <a:solidFill>
                  <a:srgbClr val="003C66"/>
                </a:solidFill>
                <a:effectLst/>
                <a:uLnTx/>
                <a:uFillTx/>
                <a:latin typeface="Calibri"/>
                <a:ea typeface="+mn-ea"/>
                <a:cs typeface="+mn-cs"/>
              </a:rPr>
              <a:t>High-throughput</a:t>
            </a:r>
          </a:p>
          <a:p>
            <a:pPr marL="542925" marR="0" lvl="1" indent="-214313" algn="l" defTabSz="914400" rtl="0" eaLnBrk="1" fontAlgn="base" latinLnBrk="0" hangingPunct="1">
              <a:lnSpc>
                <a:spcPct val="100000"/>
              </a:lnSpc>
              <a:spcBef>
                <a:spcPct val="20000"/>
              </a:spcBef>
              <a:spcAft>
                <a:spcPct val="0"/>
              </a:spcAft>
              <a:buClr>
                <a:srgbClr val="00876D"/>
              </a:buClr>
              <a:buSzTx/>
              <a:buFont typeface="Wingdings" pitchFamily="2" charset="2"/>
              <a:buChar char="§"/>
              <a:tabLst/>
              <a:defRPr/>
            </a:pPr>
            <a:r>
              <a:rPr kumimoji="0" lang="en-GB" sz="1500" b="0" i="0" u="none" strike="noStrike" kern="0" cap="none" spc="0" normalizeH="0" baseline="0" noProof="0" dirty="0">
                <a:ln>
                  <a:noFill/>
                </a:ln>
                <a:solidFill>
                  <a:srgbClr val="003C66"/>
                </a:solidFill>
                <a:effectLst/>
                <a:uLnTx/>
                <a:uFillTx/>
                <a:latin typeface="Calibri"/>
                <a:ea typeface="+mn-ea"/>
                <a:cs typeface="+mn-cs"/>
              </a:rPr>
              <a:t>Quantitative (</a:t>
            </a:r>
            <a:r>
              <a:rPr kumimoji="0" lang="en-GB" sz="1500" b="0" i="0" u="none" strike="noStrike" kern="0" cap="none" spc="0" normalizeH="0" baseline="0" noProof="0" dirty="0" err="1">
                <a:ln>
                  <a:noFill/>
                </a:ln>
                <a:solidFill>
                  <a:srgbClr val="003C66"/>
                </a:solidFill>
                <a:effectLst/>
                <a:uLnTx/>
                <a:uFillTx/>
                <a:latin typeface="Calibri"/>
                <a:ea typeface="+mn-ea"/>
                <a:cs typeface="+mn-cs"/>
              </a:rPr>
              <a:t>mmol</a:t>
            </a:r>
            <a:r>
              <a:rPr kumimoji="0" lang="en-GB" sz="1500" b="0" i="0" u="none" strike="noStrike" kern="0" cap="none" spc="0" normalizeH="0" baseline="0" noProof="0" dirty="0">
                <a:ln>
                  <a:noFill/>
                </a:ln>
                <a:solidFill>
                  <a:srgbClr val="003C66"/>
                </a:solidFill>
                <a:effectLst/>
                <a:uLnTx/>
                <a:uFillTx/>
                <a:latin typeface="Calibri"/>
                <a:ea typeface="+mn-ea"/>
                <a:cs typeface="+mn-cs"/>
              </a:rPr>
              <a:t>/l or g/l)</a:t>
            </a:r>
          </a:p>
          <a:p>
            <a:pPr marL="273844" marR="0" lvl="0" indent="-214313" algn="l" defTabSz="914400" rtl="0" eaLnBrk="1" fontAlgn="base" latinLnBrk="0" hangingPunct="1">
              <a:lnSpc>
                <a:spcPct val="100000"/>
              </a:lnSpc>
              <a:spcBef>
                <a:spcPct val="20000"/>
              </a:spcBef>
              <a:spcAft>
                <a:spcPct val="0"/>
              </a:spcAft>
              <a:buClr>
                <a:srgbClr val="00876D"/>
              </a:buClr>
              <a:buSzTx/>
              <a:buFont typeface="Wingdings" pitchFamily="2" charset="2"/>
              <a:buChar char="§"/>
              <a:tabLst/>
              <a:defRPr/>
            </a:pPr>
            <a:endParaRPr kumimoji="0" lang="en-GB" sz="1800" b="0" i="0" u="none" strike="noStrike" kern="0" cap="none" spc="0" normalizeH="0" baseline="0" noProof="0" dirty="0">
              <a:ln>
                <a:noFill/>
              </a:ln>
              <a:solidFill>
                <a:srgbClr val="003C66"/>
              </a:solidFill>
              <a:effectLst/>
              <a:uLnTx/>
              <a:uFillTx/>
              <a:latin typeface="Calibri"/>
              <a:ea typeface="+mn-ea"/>
              <a:cs typeface="+mn-cs"/>
            </a:endParaRPr>
          </a:p>
          <a:p>
            <a:pPr marL="273844" marR="0" lvl="0" indent="-214313" algn="l" defTabSz="914400" rtl="0" eaLnBrk="1" fontAlgn="base" latinLnBrk="0" hangingPunct="1">
              <a:lnSpc>
                <a:spcPct val="100000"/>
              </a:lnSpc>
              <a:spcBef>
                <a:spcPct val="20000"/>
              </a:spcBef>
              <a:spcAft>
                <a:spcPct val="0"/>
              </a:spcAft>
              <a:buClr>
                <a:srgbClr val="00876D"/>
              </a:buClr>
              <a:buSzTx/>
              <a:buFont typeface="Wingdings" pitchFamily="2" charset="2"/>
              <a:buChar char="§"/>
              <a:tabLst/>
              <a:defRPr/>
            </a:pPr>
            <a:r>
              <a:rPr kumimoji="0" lang="en-GB" sz="1800" b="0" i="0" u="none" strike="noStrike" kern="0" cap="none" spc="0" normalizeH="0" baseline="0" noProof="0" dirty="0">
                <a:ln>
                  <a:noFill/>
                </a:ln>
                <a:solidFill>
                  <a:srgbClr val="003C66"/>
                </a:solidFill>
                <a:effectLst/>
                <a:uLnTx/>
                <a:uFillTx/>
                <a:latin typeface="Calibri"/>
                <a:ea typeface="+mn-ea"/>
                <a:cs typeface="+mn-cs"/>
              </a:rPr>
              <a:t>226 metabolic biomarkers</a:t>
            </a:r>
          </a:p>
          <a:p>
            <a:pPr marL="59531" marR="0" lvl="0" indent="0" algn="l" defTabSz="914400" rtl="0" eaLnBrk="1" fontAlgn="base" latinLnBrk="0" hangingPunct="1">
              <a:lnSpc>
                <a:spcPct val="100000"/>
              </a:lnSpc>
              <a:spcBef>
                <a:spcPct val="20000"/>
              </a:spcBef>
              <a:spcAft>
                <a:spcPct val="0"/>
              </a:spcAft>
              <a:buClr>
                <a:srgbClr val="00876D"/>
              </a:buClr>
              <a:buSzTx/>
              <a:buFont typeface="Wingdings" pitchFamily="2" charset="2"/>
              <a:buNone/>
              <a:tabLst/>
              <a:defRPr/>
            </a:pPr>
            <a:r>
              <a:rPr kumimoji="0" lang="en-GB" sz="1800" b="0" i="0" u="none" strike="noStrike" kern="0" cap="none" spc="0" normalizeH="0" baseline="0" noProof="0" dirty="0">
                <a:ln>
                  <a:noFill/>
                </a:ln>
                <a:solidFill>
                  <a:srgbClr val="003C66"/>
                </a:solidFill>
                <a:effectLst/>
                <a:uLnTx/>
                <a:uFillTx/>
                <a:latin typeface="Calibri"/>
                <a:ea typeface="+mn-ea"/>
                <a:cs typeface="+mn-cs"/>
              </a:rPr>
              <a:t>Lipids/FA/(apo)lipoproteins/</a:t>
            </a:r>
            <a:r>
              <a:rPr kumimoji="0" lang="en-GB" sz="1800" b="0" i="0" u="none" strike="noStrike" kern="0" cap="none" spc="0" normalizeH="0" baseline="0" noProof="0" dirty="0" err="1">
                <a:ln>
                  <a:noFill/>
                </a:ln>
                <a:solidFill>
                  <a:srgbClr val="003C66"/>
                </a:solidFill>
                <a:effectLst/>
                <a:uLnTx/>
                <a:uFillTx/>
                <a:latin typeface="Calibri"/>
                <a:ea typeface="+mn-ea"/>
                <a:cs typeface="+mn-cs"/>
              </a:rPr>
              <a:t>aminoacid</a:t>
            </a:r>
            <a:r>
              <a:rPr kumimoji="0" lang="en-GB" sz="1800" b="0" i="0" u="none" strike="noStrike" kern="0" cap="none" spc="0" normalizeH="0" baseline="0" noProof="0" dirty="0">
                <a:ln>
                  <a:noFill/>
                </a:ln>
                <a:solidFill>
                  <a:srgbClr val="003C66"/>
                </a:solidFill>
                <a:effectLst/>
                <a:uLnTx/>
                <a:uFillTx/>
                <a:latin typeface="Calibri"/>
                <a:ea typeface="+mn-ea"/>
                <a:cs typeface="+mn-cs"/>
              </a:rPr>
              <a:t>/glycolysis products </a:t>
            </a:r>
          </a:p>
          <a:p>
            <a:pPr marL="273844" marR="0" lvl="0" indent="-214313" algn="l" defTabSz="914400" rtl="0" eaLnBrk="1" fontAlgn="base" latinLnBrk="0" hangingPunct="1">
              <a:lnSpc>
                <a:spcPct val="100000"/>
              </a:lnSpc>
              <a:spcBef>
                <a:spcPct val="20000"/>
              </a:spcBef>
              <a:spcAft>
                <a:spcPct val="0"/>
              </a:spcAft>
              <a:buClr>
                <a:srgbClr val="00876D"/>
              </a:buClr>
              <a:buSzTx/>
              <a:buFont typeface="Wingdings" pitchFamily="2" charset="2"/>
              <a:buChar char="§"/>
              <a:tabLst/>
              <a:defRPr/>
            </a:pPr>
            <a:endParaRPr kumimoji="0" lang="en-GB" sz="1800" b="0" i="0" u="none" strike="noStrike" kern="0" cap="none" spc="0" normalizeH="0" baseline="0" noProof="0" dirty="0">
              <a:ln>
                <a:noFill/>
              </a:ln>
              <a:solidFill>
                <a:srgbClr val="003C66"/>
              </a:solidFill>
              <a:effectLst/>
              <a:uLnTx/>
              <a:uFillTx/>
              <a:latin typeface="Calibri"/>
              <a:ea typeface="+mn-ea"/>
              <a:cs typeface="+mn-cs"/>
            </a:endParaRPr>
          </a:p>
          <a:p>
            <a:pPr marL="273844" marR="0" lvl="0" indent="-214313" algn="l" defTabSz="914400" rtl="0" eaLnBrk="1" fontAlgn="base" latinLnBrk="0" hangingPunct="1">
              <a:lnSpc>
                <a:spcPct val="100000"/>
              </a:lnSpc>
              <a:spcBef>
                <a:spcPct val="20000"/>
              </a:spcBef>
              <a:spcAft>
                <a:spcPct val="0"/>
              </a:spcAft>
              <a:buClr>
                <a:srgbClr val="00876D"/>
              </a:buClr>
              <a:buSzTx/>
              <a:buFont typeface="Wingdings" pitchFamily="2" charset="2"/>
              <a:buChar char="§"/>
              <a:tabLst/>
              <a:defRPr/>
            </a:pPr>
            <a:r>
              <a:rPr kumimoji="0" lang="en-GB" sz="1800" b="0" i="0" u="none" strike="noStrike" kern="0" cap="none" spc="0" normalizeH="0" baseline="0" noProof="0" dirty="0">
                <a:ln>
                  <a:noFill/>
                </a:ln>
                <a:solidFill>
                  <a:srgbClr val="003C66"/>
                </a:solidFill>
                <a:effectLst/>
                <a:uLnTx/>
                <a:uFillTx/>
                <a:latin typeface="Calibri"/>
                <a:ea typeface="+mn-ea"/>
                <a:cs typeface="+mn-cs"/>
              </a:rPr>
              <a:t>Widely-used in epidemiological studies. </a:t>
            </a:r>
          </a:p>
          <a:p>
            <a:pPr marL="542925" marR="0" lvl="1" indent="-214313" algn="l" defTabSz="914400" rtl="0" eaLnBrk="1" fontAlgn="base" latinLnBrk="0" hangingPunct="1">
              <a:lnSpc>
                <a:spcPct val="100000"/>
              </a:lnSpc>
              <a:spcBef>
                <a:spcPct val="20000"/>
              </a:spcBef>
              <a:spcAft>
                <a:spcPct val="0"/>
              </a:spcAft>
              <a:buClr>
                <a:srgbClr val="00876D"/>
              </a:buClr>
              <a:buSzTx/>
              <a:buFont typeface="Wingdings" pitchFamily="2" charset="2"/>
              <a:buChar char="§"/>
              <a:tabLst/>
              <a:defRPr/>
            </a:pPr>
            <a:r>
              <a:rPr kumimoji="0" lang="en-GB" sz="1500" b="0" i="0" u="none" strike="noStrike" kern="0" cap="none" spc="0" normalizeH="0" baseline="0" noProof="0" dirty="0">
                <a:ln>
                  <a:noFill/>
                </a:ln>
                <a:solidFill>
                  <a:srgbClr val="003C66"/>
                </a:solidFill>
                <a:effectLst/>
                <a:uLnTx/>
                <a:uFillTx/>
                <a:latin typeface="Calibri"/>
                <a:ea typeface="+mn-ea"/>
                <a:cs typeface="+mn-cs"/>
              </a:rPr>
              <a:t>Diabetes (type 1 &amp; 2)</a:t>
            </a:r>
          </a:p>
          <a:p>
            <a:pPr marL="542925" marR="0" lvl="1" indent="-214313" algn="l" defTabSz="914400" rtl="0" eaLnBrk="1" fontAlgn="base" latinLnBrk="0" hangingPunct="1">
              <a:lnSpc>
                <a:spcPct val="100000"/>
              </a:lnSpc>
              <a:spcBef>
                <a:spcPct val="20000"/>
              </a:spcBef>
              <a:spcAft>
                <a:spcPct val="0"/>
              </a:spcAft>
              <a:buClr>
                <a:srgbClr val="00876D"/>
              </a:buClr>
              <a:buSzTx/>
              <a:buFont typeface="Wingdings" pitchFamily="2" charset="2"/>
              <a:buChar char="§"/>
              <a:tabLst/>
              <a:defRPr/>
            </a:pPr>
            <a:r>
              <a:rPr kumimoji="0" lang="en-GB" sz="1500" b="0" i="0" u="none" strike="noStrike" kern="0" cap="none" spc="0" normalizeH="0" baseline="0" noProof="0" dirty="0">
                <a:ln>
                  <a:noFill/>
                </a:ln>
                <a:solidFill>
                  <a:srgbClr val="003C66"/>
                </a:solidFill>
                <a:effectLst/>
                <a:uLnTx/>
                <a:uFillTx/>
                <a:latin typeface="Calibri"/>
                <a:ea typeface="+mn-ea"/>
                <a:cs typeface="+mn-cs"/>
              </a:rPr>
              <a:t>Cardiovascular disease</a:t>
            </a:r>
          </a:p>
          <a:p>
            <a:pPr marL="542925" marR="0" lvl="1" indent="-214313" algn="l" defTabSz="914400" rtl="0" eaLnBrk="1" fontAlgn="base" latinLnBrk="0" hangingPunct="1">
              <a:lnSpc>
                <a:spcPct val="100000"/>
              </a:lnSpc>
              <a:spcBef>
                <a:spcPct val="20000"/>
              </a:spcBef>
              <a:spcAft>
                <a:spcPct val="0"/>
              </a:spcAft>
              <a:buClr>
                <a:srgbClr val="00876D"/>
              </a:buClr>
              <a:buSzTx/>
              <a:buFont typeface="Wingdings" pitchFamily="2" charset="2"/>
              <a:buChar char="§"/>
              <a:tabLst/>
              <a:defRPr/>
            </a:pPr>
            <a:r>
              <a:rPr kumimoji="0" lang="en-US" sz="1500" b="0" i="0" u="none" strike="noStrike" kern="0" cap="none" spc="0" normalizeH="0" baseline="0" noProof="0" dirty="0">
                <a:ln>
                  <a:noFill/>
                </a:ln>
                <a:solidFill>
                  <a:srgbClr val="003C66"/>
                </a:solidFill>
                <a:effectLst/>
                <a:uLnTx/>
                <a:uFillTx/>
                <a:latin typeface="Calibri"/>
                <a:ea typeface="+mn-ea"/>
                <a:cs typeface="+mn-cs"/>
              </a:rPr>
              <a:t>N</a:t>
            </a:r>
            <a:r>
              <a:rPr kumimoji="0" lang="en-GB" sz="1500" b="0" i="0" u="none" strike="noStrike" kern="0" cap="none" spc="0" normalizeH="0" baseline="0" noProof="0" dirty="0" err="1">
                <a:ln>
                  <a:noFill/>
                </a:ln>
                <a:solidFill>
                  <a:srgbClr val="003C66"/>
                </a:solidFill>
                <a:effectLst/>
                <a:uLnTx/>
                <a:uFillTx/>
                <a:latin typeface="Calibri"/>
                <a:ea typeface="+mn-ea"/>
                <a:cs typeface="+mn-cs"/>
              </a:rPr>
              <a:t>eurological</a:t>
            </a:r>
            <a:r>
              <a:rPr kumimoji="0" lang="en-GB" sz="1500" b="0" i="0" u="none" strike="noStrike" kern="0" cap="none" spc="0" normalizeH="0" baseline="0" noProof="0" dirty="0">
                <a:ln>
                  <a:noFill/>
                </a:ln>
                <a:solidFill>
                  <a:srgbClr val="003C66"/>
                </a:solidFill>
                <a:effectLst/>
                <a:uLnTx/>
                <a:uFillTx/>
                <a:latin typeface="Calibri"/>
                <a:ea typeface="+mn-ea"/>
                <a:cs typeface="+mn-cs"/>
              </a:rPr>
              <a:t> diseases</a:t>
            </a:r>
          </a:p>
        </p:txBody>
      </p:sp>
      <p:pic>
        <p:nvPicPr>
          <p:cNvPr id="353285" name="Picture 2" descr="X:\Presentations\Interviews\Zurich\Nightingale_health_platform.jpeg">
            <a:extLst>
              <a:ext uri="{FF2B5EF4-FFF2-40B4-BE49-F238E27FC236}">
                <a16:creationId xmlns:a16="http://schemas.microsoft.com/office/drawing/2014/main" id="{D6540743-8B10-4B07-99CF-17D2D460DC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00600" y="1970088"/>
            <a:ext cx="3119438" cy="3673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3286" name="Picture 5">
            <a:extLst>
              <a:ext uri="{FF2B5EF4-FFF2-40B4-BE49-F238E27FC236}">
                <a16:creationId xmlns:a16="http://schemas.microsoft.com/office/drawing/2014/main" id="{AB22B566-FEAC-4CF3-8220-3C6417304C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37553" b="36562"/>
          <a:stretch>
            <a:fillRect/>
          </a:stretch>
        </p:blipFill>
        <p:spPr bwMode="auto">
          <a:xfrm>
            <a:off x="5827713" y="1776413"/>
            <a:ext cx="1066800" cy="276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Date Placeholder 1">
            <a:extLst>
              <a:ext uri="{FF2B5EF4-FFF2-40B4-BE49-F238E27FC236}">
                <a16:creationId xmlns:a16="http://schemas.microsoft.com/office/drawing/2014/main" id="{6EEB1889-42EF-416F-8036-15FAADD0DA73}"/>
              </a:ext>
            </a:extLst>
          </p:cNvPr>
          <p:cNvSpPr>
            <a:spLocks noGrp="1"/>
          </p:cNvSpPr>
          <p:nvPr>
            <p:ph type="dt"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5593EF5-2445-4F06-9868-366C66545229}" type="datetime1">
              <a:rPr kumimoji="0" lang="nl-NL" sz="1200" b="0" i="0" u="none" strike="noStrike" kern="1200" cap="none" spc="0" normalizeH="0" baseline="0" noProof="0">
                <a:ln>
                  <a:noFill/>
                </a:ln>
                <a:solidFill>
                  <a:srgbClr val="FFFFFF"/>
                </a:solidFill>
                <a:effectLst/>
                <a:uLnTx/>
                <a:uFillTx/>
                <a:latin typeface="Calibri"/>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01-12-2021</a:t>
            </a:fld>
            <a:endParaRPr kumimoji="0" lang="en-GB" sz="1200" b="0" i="0" u="none" strike="noStrike" kern="1200" cap="none" spc="0" normalizeH="0" baseline="0" noProof="0" dirty="0">
              <a:ln>
                <a:noFill/>
              </a:ln>
              <a:solidFill>
                <a:srgbClr val="FFFFFF"/>
              </a:solidFill>
              <a:effectLst/>
              <a:uLnTx/>
              <a:uFillTx/>
              <a:latin typeface="Calibri"/>
              <a:ea typeface="+mn-ea"/>
              <a:cs typeface="Arial" panose="020B0604020202020204" pitchFamily="34" charset="0"/>
            </a:endParaRPr>
          </a:p>
        </p:txBody>
      </p:sp>
      <p:sp>
        <p:nvSpPr>
          <p:cNvPr id="3" name="Footer Placeholder 2">
            <a:extLst>
              <a:ext uri="{FF2B5EF4-FFF2-40B4-BE49-F238E27FC236}">
                <a16:creationId xmlns:a16="http://schemas.microsoft.com/office/drawing/2014/main" id="{D18E4B51-A45A-415A-8F59-0D9197BA6E00}"/>
              </a:ext>
            </a:extLst>
          </p:cNvPr>
          <p:cNvSpPr>
            <a:spLocks noGrp="1"/>
          </p:cNvSpPr>
          <p:nvPr>
            <p:ph type="ftr" sz="quarter" idx="12"/>
          </p:nvPr>
        </p:nvSpPr>
        <p:spPr>
          <a:xfrm>
            <a:off x="1997075" y="6553200"/>
            <a:ext cx="4708525" cy="304800"/>
          </a:xfr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GB" sz="1200" b="0" i="0" u="none" strike="noStrike" kern="1200" cap="none" spc="0" normalizeH="0" baseline="0" noProof="0" dirty="0">
                <a:ln>
                  <a:noFill/>
                </a:ln>
                <a:solidFill>
                  <a:srgbClr val="FFFFFF"/>
                </a:solidFill>
                <a:effectLst/>
                <a:uLnTx/>
                <a:uFillTx/>
                <a:latin typeface="Calibri"/>
                <a:ea typeface="+mn-ea"/>
                <a:cs typeface="Arial" panose="020B0604020202020204" pitchFamily="34" charset="0"/>
              </a:rPr>
              <a:t>Halle 2021</a:t>
            </a:r>
          </a:p>
        </p:txBody>
      </p:sp>
      <p:sp>
        <p:nvSpPr>
          <p:cNvPr id="9" name="Title 1">
            <a:extLst>
              <a:ext uri="{FF2B5EF4-FFF2-40B4-BE49-F238E27FC236}">
                <a16:creationId xmlns:a16="http://schemas.microsoft.com/office/drawing/2014/main" id="{89530FEF-54F0-4747-8441-0F9BC95AC0FF}"/>
              </a:ext>
            </a:extLst>
          </p:cNvPr>
          <p:cNvSpPr txBox="1">
            <a:spLocks/>
          </p:cNvSpPr>
          <p:nvPr/>
        </p:nvSpPr>
        <p:spPr bwMode="auto">
          <a:xfrm>
            <a:off x="0" y="152400"/>
            <a:ext cx="6013450" cy="512763"/>
          </a:xfrm>
          <a:prstGeom prst="rect">
            <a:avLst/>
          </a:prstGeom>
          <a:noFill/>
          <a:ln>
            <a:noFill/>
          </a:ln>
        </p:spPr>
        <p:txBody>
          <a:bodyPr lIns="0" tIns="0" rIns="0" bIns="72000" anchor="b"/>
          <a:lstStyle>
            <a:lvl1pPr algn="l" rtl="0" eaLnBrk="0" fontAlgn="base" hangingPunct="0">
              <a:lnSpc>
                <a:spcPct val="96000"/>
              </a:lnSpc>
              <a:spcBef>
                <a:spcPct val="0"/>
              </a:spcBef>
              <a:spcAft>
                <a:spcPct val="0"/>
              </a:spcAft>
              <a:defRPr sz="2400" b="1">
                <a:solidFill>
                  <a:schemeClr val="tx1"/>
                </a:solidFill>
                <a:latin typeface="+mj-lt"/>
                <a:ea typeface="+mj-ea"/>
                <a:cs typeface="+mj-cs"/>
              </a:defRPr>
            </a:lvl1pPr>
            <a:lvl2pPr algn="l" rtl="0" eaLnBrk="0" fontAlgn="base" hangingPunct="0">
              <a:lnSpc>
                <a:spcPct val="96000"/>
              </a:lnSpc>
              <a:spcBef>
                <a:spcPct val="0"/>
              </a:spcBef>
              <a:spcAft>
                <a:spcPct val="0"/>
              </a:spcAft>
              <a:defRPr sz="2400" b="1">
                <a:solidFill>
                  <a:schemeClr val="tx1"/>
                </a:solidFill>
                <a:latin typeface="Calibri" panose="020F0502020204030204" pitchFamily="34" charset="0"/>
                <a:ea typeface="ＭＳ Ｐゴシック" charset="0"/>
              </a:defRPr>
            </a:lvl2pPr>
            <a:lvl3pPr algn="l" rtl="0" eaLnBrk="0" fontAlgn="base" hangingPunct="0">
              <a:lnSpc>
                <a:spcPct val="96000"/>
              </a:lnSpc>
              <a:spcBef>
                <a:spcPct val="0"/>
              </a:spcBef>
              <a:spcAft>
                <a:spcPct val="0"/>
              </a:spcAft>
              <a:defRPr sz="2400" b="1">
                <a:solidFill>
                  <a:schemeClr val="tx1"/>
                </a:solidFill>
                <a:latin typeface="Calibri" panose="020F0502020204030204" pitchFamily="34" charset="0"/>
                <a:ea typeface="ＭＳ Ｐゴシック" charset="0"/>
              </a:defRPr>
            </a:lvl3pPr>
            <a:lvl4pPr algn="l" rtl="0" eaLnBrk="0" fontAlgn="base" hangingPunct="0">
              <a:lnSpc>
                <a:spcPct val="96000"/>
              </a:lnSpc>
              <a:spcBef>
                <a:spcPct val="0"/>
              </a:spcBef>
              <a:spcAft>
                <a:spcPct val="0"/>
              </a:spcAft>
              <a:defRPr sz="2400" b="1">
                <a:solidFill>
                  <a:schemeClr val="tx1"/>
                </a:solidFill>
                <a:latin typeface="Calibri" panose="020F0502020204030204" pitchFamily="34" charset="0"/>
                <a:ea typeface="ＭＳ Ｐゴシック" charset="0"/>
              </a:defRPr>
            </a:lvl4pPr>
            <a:lvl5pPr algn="l" rtl="0" eaLnBrk="0" fontAlgn="base" hangingPunct="0">
              <a:lnSpc>
                <a:spcPct val="96000"/>
              </a:lnSpc>
              <a:spcBef>
                <a:spcPct val="0"/>
              </a:spcBef>
              <a:spcAft>
                <a:spcPct val="0"/>
              </a:spcAft>
              <a:defRPr sz="2400" b="1">
                <a:solidFill>
                  <a:schemeClr val="tx1"/>
                </a:solidFill>
                <a:latin typeface="Calibri" panose="020F0502020204030204" pitchFamily="34" charset="0"/>
                <a:ea typeface="ＭＳ Ｐゴシック" charset="0"/>
              </a:defRPr>
            </a:lvl5pPr>
            <a:lvl6pPr marL="457200" algn="l" rtl="0" eaLnBrk="1" fontAlgn="base" hangingPunct="1">
              <a:lnSpc>
                <a:spcPct val="96000"/>
              </a:lnSpc>
              <a:spcBef>
                <a:spcPct val="0"/>
              </a:spcBef>
              <a:spcAft>
                <a:spcPct val="0"/>
              </a:spcAft>
              <a:defRPr sz="2600" i="1">
                <a:solidFill>
                  <a:schemeClr val="tx2"/>
                </a:solidFill>
                <a:latin typeface="Times" charset="0"/>
                <a:ea typeface="ＭＳ Ｐゴシック" charset="0"/>
              </a:defRPr>
            </a:lvl6pPr>
            <a:lvl7pPr marL="914400" algn="l" rtl="0" eaLnBrk="1" fontAlgn="base" hangingPunct="1">
              <a:lnSpc>
                <a:spcPct val="96000"/>
              </a:lnSpc>
              <a:spcBef>
                <a:spcPct val="0"/>
              </a:spcBef>
              <a:spcAft>
                <a:spcPct val="0"/>
              </a:spcAft>
              <a:defRPr sz="2600" i="1">
                <a:solidFill>
                  <a:schemeClr val="tx2"/>
                </a:solidFill>
                <a:latin typeface="Times" charset="0"/>
                <a:ea typeface="ＭＳ Ｐゴシック" charset="0"/>
              </a:defRPr>
            </a:lvl7pPr>
            <a:lvl8pPr marL="1371600" algn="l" rtl="0" eaLnBrk="1" fontAlgn="base" hangingPunct="1">
              <a:lnSpc>
                <a:spcPct val="96000"/>
              </a:lnSpc>
              <a:spcBef>
                <a:spcPct val="0"/>
              </a:spcBef>
              <a:spcAft>
                <a:spcPct val="0"/>
              </a:spcAft>
              <a:defRPr sz="2600" i="1">
                <a:solidFill>
                  <a:schemeClr val="tx2"/>
                </a:solidFill>
                <a:latin typeface="Times" charset="0"/>
                <a:ea typeface="ＭＳ Ｐゴシック" charset="0"/>
              </a:defRPr>
            </a:lvl8pPr>
            <a:lvl9pPr marL="1828800" algn="l" rtl="0" eaLnBrk="1" fontAlgn="base" hangingPunct="1">
              <a:lnSpc>
                <a:spcPct val="96000"/>
              </a:lnSpc>
              <a:spcBef>
                <a:spcPct val="0"/>
              </a:spcBef>
              <a:spcAft>
                <a:spcPct val="0"/>
              </a:spcAft>
              <a:defRPr sz="2600" i="1">
                <a:solidFill>
                  <a:schemeClr val="tx2"/>
                </a:solidFill>
                <a:latin typeface="Times" charset="0"/>
                <a:ea typeface="ＭＳ Ｐゴシック" charset="0"/>
              </a:defRPr>
            </a:lvl9pPr>
          </a:lstStyle>
          <a:p>
            <a:pPr marL="0" marR="0" lvl="0" indent="0" algn="ctr" defTabSz="914400" rtl="0" eaLnBrk="1" fontAlgn="base" latinLnBrk="0" hangingPunct="1">
              <a:lnSpc>
                <a:spcPct val="96000"/>
              </a:lnSpc>
              <a:spcBef>
                <a:spcPct val="0"/>
              </a:spcBef>
              <a:spcAft>
                <a:spcPct val="0"/>
              </a:spcAft>
              <a:buClrTx/>
              <a:buSzTx/>
              <a:buFontTx/>
              <a:buNone/>
              <a:tabLst/>
              <a:defRPr/>
            </a:pPr>
            <a:r>
              <a:rPr kumimoji="0" lang="en-US" sz="2400" b="0" i="1" u="none" strike="noStrike" kern="0" cap="none" spc="0" normalizeH="0" baseline="0" noProof="0" dirty="0">
                <a:ln>
                  <a:noFill/>
                </a:ln>
                <a:solidFill>
                  <a:srgbClr val="FFFF00"/>
                </a:solidFill>
                <a:effectLst/>
                <a:uLnTx/>
                <a:uFillTx/>
                <a:latin typeface="Calibri"/>
                <a:ea typeface="+mj-ea"/>
                <a:cs typeface="+mj-cs"/>
              </a:rPr>
              <a:t>1H-NMR metabolomics platform</a:t>
            </a:r>
            <a:endParaRPr kumimoji="0" lang="en-GB" sz="2400" b="0" i="1" u="none" strike="noStrike" kern="0" cap="none" spc="0" normalizeH="0" baseline="0" noProof="0" dirty="0">
              <a:ln>
                <a:noFill/>
              </a:ln>
              <a:solidFill>
                <a:srgbClr val="FFFFFF"/>
              </a:solidFill>
              <a:effectLst/>
              <a:uLnTx/>
              <a:uFillTx/>
              <a:latin typeface="Calibri"/>
              <a:ea typeface="+mj-ea"/>
              <a:cs typeface="+mj-cs"/>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 name="Picture 58">
            <a:extLst>
              <a:ext uri="{FF2B5EF4-FFF2-40B4-BE49-F238E27FC236}">
                <a16:creationId xmlns:a16="http://schemas.microsoft.com/office/drawing/2014/main" id="{3F29DF92-1BC2-452E-8271-9A530965DD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0862" t="27122" r="22438" b="33463"/>
          <a:stretch>
            <a:fillRect/>
          </a:stretch>
        </p:blipFill>
        <p:spPr bwMode="auto">
          <a:xfrm>
            <a:off x="6053138" y="5024438"/>
            <a:ext cx="1165225" cy="53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Slide Number Placeholder 5">
            <a:extLst>
              <a:ext uri="{FF2B5EF4-FFF2-40B4-BE49-F238E27FC236}">
                <a16:creationId xmlns:a16="http://schemas.microsoft.com/office/drawing/2014/main" id="{7998123C-52E0-4F0A-8A4E-D2C4CCF36213}"/>
              </a:ext>
            </a:extLst>
          </p:cNvPr>
          <p:cNvSpPr>
            <a:spLocks noGrp="1"/>
          </p:cNvSpPr>
          <p:nvPr>
            <p:ph type="sldNum" sz="quarter" idx="11"/>
          </p:nvPr>
        </p:nvSpPr>
        <p:spPr>
          <a:xfrm>
            <a:off x="609600" y="6553200"/>
            <a:ext cx="4032250" cy="304800"/>
          </a:xfr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8ACA3456-4C86-4F79-91BE-6F4CEDC247AB}" type="slidenum">
              <a:rPr kumimoji="0" lang="en-GB" sz="1200" b="0" i="0" u="none" strike="noStrike" kern="1200" cap="none" spc="0" normalizeH="0" baseline="0" noProof="0">
                <a:ln>
                  <a:noFill/>
                </a:ln>
                <a:solidFill>
                  <a:srgbClr val="FFFFFF"/>
                </a:solidFill>
                <a:effectLst/>
                <a:uLnTx/>
                <a:uFillTx/>
                <a:latin typeface="Calibri"/>
                <a:ea typeface="+mn-ea"/>
                <a:cs typeface="Arial" panose="020B0604020202020204" pitchFamily="34" charset="0"/>
              </a:rPr>
              <a:pPr marL="0" marR="0" lvl="0" indent="0" algn="l" defTabSz="914400" rtl="0" eaLnBrk="1" fontAlgn="base" latinLnBrk="0" hangingPunct="1">
                <a:lnSpc>
                  <a:spcPct val="100000"/>
                </a:lnSpc>
                <a:spcBef>
                  <a:spcPct val="0"/>
                </a:spcBef>
                <a:spcAft>
                  <a:spcPct val="0"/>
                </a:spcAft>
                <a:buClrTx/>
                <a:buSzTx/>
                <a:buFontTx/>
                <a:buNone/>
                <a:tabLst/>
                <a:defRPr/>
              </a:pPr>
              <a:t>15</a:t>
            </a:fld>
            <a:endParaRPr kumimoji="0" lang="en-GB" sz="1200" b="0" i="0" u="none" strike="noStrike" kern="1200" cap="none" spc="0" normalizeH="0" baseline="0" noProof="0" dirty="0">
              <a:ln>
                <a:noFill/>
              </a:ln>
              <a:solidFill>
                <a:srgbClr val="FFFFFF"/>
              </a:solidFill>
              <a:effectLst/>
              <a:uLnTx/>
              <a:uFillTx/>
              <a:latin typeface="Calibri"/>
              <a:ea typeface="+mn-ea"/>
              <a:cs typeface="Arial" panose="020B0604020202020204" pitchFamily="34" charset="0"/>
            </a:endParaRPr>
          </a:p>
        </p:txBody>
      </p:sp>
      <p:grpSp>
        <p:nvGrpSpPr>
          <p:cNvPr id="354308" name="Group 34">
            <a:extLst>
              <a:ext uri="{FF2B5EF4-FFF2-40B4-BE49-F238E27FC236}">
                <a16:creationId xmlns:a16="http://schemas.microsoft.com/office/drawing/2014/main" id="{60F5ACEA-5F61-474E-99C9-AB0DDEB701B0}"/>
              </a:ext>
            </a:extLst>
          </p:cNvPr>
          <p:cNvGrpSpPr>
            <a:grpSpLocks/>
          </p:cNvGrpSpPr>
          <p:nvPr/>
        </p:nvGrpSpPr>
        <p:grpSpPr bwMode="auto">
          <a:xfrm>
            <a:off x="3530600" y="3151188"/>
            <a:ext cx="2400300" cy="1782762"/>
            <a:chOff x="3988109" y="1426535"/>
            <a:chExt cx="3063107" cy="2382417"/>
          </a:xfrm>
        </p:grpSpPr>
        <p:sp>
          <p:nvSpPr>
            <p:cNvPr id="354343" name="Oval 56">
              <a:extLst>
                <a:ext uri="{FF2B5EF4-FFF2-40B4-BE49-F238E27FC236}">
                  <a16:creationId xmlns:a16="http://schemas.microsoft.com/office/drawing/2014/main" id="{2D315279-6CAC-4259-8BA4-89903011142C}"/>
                </a:ext>
              </a:extLst>
            </p:cNvPr>
            <p:cNvSpPr>
              <a:spLocks noChangeArrowheads="1"/>
            </p:cNvSpPr>
            <p:nvPr/>
          </p:nvSpPr>
          <p:spPr bwMode="auto">
            <a:xfrm>
              <a:off x="3988109" y="1426535"/>
              <a:ext cx="3063107" cy="2382417"/>
            </a:xfrm>
            <a:prstGeom prst="ellipse">
              <a:avLst/>
            </a:prstGeom>
            <a:solidFill>
              <a:srgbClr val="4C216D">
                <a:alpha val="49803"/>
              </a:srgbClr>
            </a:solidFill>
            <a:ln w="25400" algn="ctr">
              <a:solidFill>
                <a:srgbClr val="FFFFFF"/>
              </a:solidFill>
              <a:round/>
              <a:headEnd/>
              <a:tailEnd/>
            </a:ln>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nl-NL" altLang="nl-NL"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58" name="Oval 4">
              <a:extLst>
                <a:ext uri="{FF2B5EF4-FFF2-40B4-BE49-F238E27FC236}">
                  <a16:creationId xmlns:a16="http://schemas.microsoft.com/office/drawing/2014/main" id="{A00F2986-8F9B-433C-8902-814344A1274C}"/>
                </a:ext>
              </a:extLst>
            </p:cNvPr>
            <p:cNvSpPr txBox="1"/>
            <p:nvPr/>
          </p:nvSpPr>
          <p:spPr>
            <a:xfrm>
              <a:off x="4435826" y="1774457"/>
              <a:ext cx="2167675" cy="1686573"/>
            </a:xfrm>
            <a:prstGeom prst="rect">
              <a:avLst/>
            </a:prstGeom>
            <a:noFill/>
            <a:ln>
              <a:noFill/>
            </a:ln>
            <a:effectLst/>
          </p:spPr>
          <p:txBody>
            <a:bodyPr lIns="17145" tIns="17145" rIns="17145" bIns="17145" spcCol="1270" anchor="ctr"/>
            <a:lstStyle/>
            <a:p>
              <a:pPr marL="0" marR="0" lvl="0" indent="0" algn="ctr" defTabSz="600075" rtl="0" eaLnBrk="0" fontAlgn="auto" latinLnBrk="0" hangingPunct="0">
                <a:lnSpc>
                  <a:spcPct val="90000"/>
                </a:lnSpc>
                <a:spcBef>
                  <a:spcPct val="0"/>
                </a:spcBef>
                <a:spcAft>
                  <a:spcPct val="35000"/>
                </a:spcAft>
                <a:buClrTx/>
                <a:buSzTx/>
                <a:buFontTx/>
                <a:buNone/>
                <a:tabLst/>
                <a:defRPr/>
              </a:pPr>
              <a:r>
                <a:rPr kumimoji="0" lang="en-US" sz="1800" b="0" i="0" u="none" strike="noStrike" kern="1200" cap="none" spc="0" normalizeH="0" baseline="0" noProof="0" dirty="0">
                  <a:ln>
                    <a:noFill/>
                  </a:ln>
                  <a:solidFill>
                    <a:srgbClr val="003C66"/>
                  </a:solidFill>
                  <a:effectLst/>
                  <a:uLnTx/>
                  <a:uFillTx/>
                  <a:latin typeface="Calibri"/>
                  <a:ea typeface="+mn-ea"/>
                  <a:cs typeface="Arial" panose="020B0604020202020204" pitchFamily="34" charset="0"/>
                </a:rPr>
                <a:t>Metabolome</a:t>
              </a:r>
            </a:p>
            <a:p>
              <a:pPr marL="0" marR="0" lvl="0" indent="0" algn="ctr" defTabSz="600075" rtl="0" eaLnBrk="0" fontAlgn="auto" latinLnBrk="0" hangingPunct="0">
                <a:lnSpc>
                  <a:spcPct val="90000"/>
                </a:lnSpc>
                <a:spcBef>
                  <a:spcPct val="0"/>
                </a:spcBef>
                <a:spcAft>
                  <a:spcPct val="35000"/>
                </a:spcAft>
                <a:buClrTx/>
                <a:buSzTx/>
                <a:buFontTx/>
                <a:buNone/>
                <a:tabLst/>
                <a:defRPr/>
              </a:pPr>
              <a:r>
                <a:rPr kumimoji="0" lang="en-US" sz="1800" b="0" i="0" u="none" strike="noStrike" kern="1200" cap="none" spc="0" normalizeH="0" baseline="0" noProof="0" dirty="0">
                  <a:ln>
                    <a:noFill/>
                  </a:ln>
                  <a:solidFill>
                    <a:srgbClr val="003C66"/>
                  </a:solidFill>
                  <a:effectLst/>
                  <a:uLnTx/>
                  <a:uFillTx/>
                  <a:latin typeface="Calibri"/>
                  <a:ea typeface="+mn-ea"/>
                  <a:cs typeface="Arial" panose="020B0604020202020204" pitchFamily="34" charset="0"/>
                </a:rPr>
                <a:t>N=25,000</a:t>
              </a:r>
            </a:p>
          </p:txBody>
        </p:sp>
      </p:grpSp>
      <p:grpSp>
        <p:nvGrpSpPr>
          <p:cNvPr id="354309" name="Group 35">
            <a:extLst>
              <a:ext uri="{FF2B5EF4-FFF2-40B4-BE49-F238E27FC236}">
                <a16:creationId xmlns:a16="http://schemas.microsoft.com/office/drawing/2014/main" id="{95B4451F-67BC-42A2-A127-F10A9856BDAA}"/>
              </a:ext>
            </a:extLst>
          </p:cNvPr>
          <p:cNvGrpSpPr>
            <a:grpSpLocks/>
          </p:cNvGrpSpPr>
          <p:nvPr/>
        </p:nvGrpSpPr>
        <p:grpSpPr bwMode="auto">
          <a:xfrm>
            <a:off x="4114800" y="2052638"/>
            <a:ext cx="1233488" cy="1235075"/>
            <a:chOff x="4676811" y="-81738"/>
            <a:chExt cx="1701726" cy="1701726"/>
          </a:xfrm>
        </p:grpSpPr>
        <p:sp>
          <p:nvSpPr>
            <p:cNvPr id="354341" name="Oval 54">
              <a:extLst>
                <a:ext uri="{FF2B5EF4-FFF2-40B4-BE49-F238E27FC236}">
                  <a16:creationId xmlns:a16="http://schemas.microsoft.com/office/drawing/2014/main" id="{DD8EF943-23C5-4475-8296-8C97F743FC3A}"/>
                </a:ext>
              </a:extLst>
            </p:cNvPr>
            <p:cNvSpPr>
              <a:spLocks noChangeArrowheads="1"/>
            </p:cNvSpPr>
            <p:nvPr/>
          </p:nvSpPr>
          <p:spPr bwMode="auto">
            <a:xfrm>
              <a:off x="4676811" y="-81738"/>
              <a:ext cx="1701726" cy="1701726"/>
            </a:xfrm>
            <a:prstGeom prst="ellipse">
              <a:avLst/>
            </a:prstGeom>
            <a:solidFill>
              <a:srgbClr val="005D91">
                <a:alpha val="50195"/>
              </a:srgbClr>
            </a:solidFill>
            <a:ln w="25400" algn="ctr">
              <a:solidFill>
                <a:srgbClr val="FFFFFF"/>
              </a:solidFill>
              <a:round/>
              <a:headEnd/>
              <a:tailEnd/>
            </a:ln>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nl-NL" altLang="nl-NL"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56" name="Oval 6">
              <a:extLst>
                <a:ext uri="{FF2B5EF4-FFF2-40B4-BE49-F238E27FC236}">
                  <a16:creationId xmlns:a16="http://schemas.microsoft.com/office/drawing/2014/main" id="{1457AF41-A7CC-4FDD-B9DB-3AE1B0C18760}"/>
                </a:ext>
              </a:extLst>
            </p:cNvPr>
            <p:cNvSpPr txBox="1"/>
            <p:nvPr/>
          </p:nvSpPr>
          <p:spPr>
            <a:xfrm>
              <a:off x="4926485" y="167615"/>
              <a:ext cx="1202378" cy="1203020"/>
            </a:xfrm>
            <a:prstGeom prst="rect">
              <a:avLst/>
            </a:prstGeom>
            <a:noFill/>
            <a:ln>
              <a:noFill/>
            </a:ln>
            <a:effectLst/>
          </p:spPr>
          <p:txBody>
            <a:bodyPr lIns="13335" tIns="13335" rIns="13335" bIns="13335" spcCol="1270" anchor="ctr"/>
            <a:lstStyle/>
            <a:p>
              <a:pPr marL="0" marR="0" lvl="0" indent="0" algn="ctr" defTabSz="466725" rtl="0" eaLnBrk="0" fontAlgn="auto" latinLnBrk="0" hangingPunct="0">
                <a:lnSpc>
                  <a:spcPct val="90000"/>
                </a:lnSpc>
                <a:spcBef>
                  <a:spcPct val="0"/>
                </a:spcBef>
                <a:spcAft>
                  <a:spcPct val="35000"/>
                </a:spcAft>
                <a:buClrTx/>
                <a:buSzTx/>
                <a:buFontTx/>
                <a:buNone/>
                <a:tabLst/>
                <a:defRPr/>
              </a:pPr>
              <a:r>
                <a:rPr kumimoji="0" lang="en-US" sz="1050" b="1" i="0" u="none" strike="noStrike" kern="1200" cap="none" spc="0" normalizeH="0" baseline="0" noProof="0" dirty="0">
                  <a:ln>
                    <a:noFill/>
                  </a:ln>
                  <a:solidFill>
                    <a:srgbClr val="FFFFFF"/>
                  </a:solidFill>
                  <a:effectLst/>
                  <a:uLnTx/>
                  <a:uFillTx/>
                  <a:latin typeface="Calibri"/>
                  <a:ea typeface="+mn-ea"/>
                  <a:cs typeface="Arial" panose="020B0604020202020204" pitchFamily="34" charset="0"/>
                </a:rPr>
                <a:t>Type 2 Diabetes</a:t>
              </a:r>
              <a:endParaRPr kumimoji="0" lang="en-GB" sz="1050" b="1" i="0" u="none" strike="noStrike" kern="1200" cap="none" spc="0" normalizeH="0" baseline="0" noProof="0" dirty="0">
                <a:ln>
                  <a:noFill/>
                </a:ln>
                <a:solidFill>
                  <a:srgbClr val="FFFFFF"/>
                </a:solidFill>
                <a:effectLst/>
                <a:uLnTx/>
                <a:uFillTx/>
                <a:latin typeface="Calibri"/>
                <a:ea typeface="+mn-ea"/>
                <a:cs typeface="Arial" panose="020B0604020202020204" pitchFamily="34" charset="0"/>
              </a:endParaRPr>
            </a:p>
          </p:txBody>
        </p:sp>
      </p:grpSp>
      <p:grpSp>
        <p:nvGrpSpPr>
          <p:cNvPr id="354310" name="Group 36">
            <a:extLst>
              <a:ext uri="{FF2B5EF4-FFF2-40B4-BE49-F238E27FC236}">
                <a16:creationId xmlns:a16="http://schemas.microsoft.com/office/drawing/2014/main" id="{6BCA4BBA-9099-4EA1-AB1B-9D02008A386B}"/>
              </a:ext>
            </a:extLst>
          </p:cNvPr>
          <p:cNvGrpSpPr>
            <a:grpSpLocks/>
          </p:cNvGrpSpPr>
          <p:nvPr/>
        </p:nvGrpSpPr>
        <p:grpSpPr bwMode="auto">
          <a:xfrm>
            <a:off x="5314950" y="2465388"/>
            <a:ext cx="1233488" cy="1233487"/>
            <a:chOff x="6298570" y="549312"/>
            <a:chExt cx="1701726" cy="1701726"/>
          </a:xfrm>
        </p:grpSpPr>
        <p:sp>
          <p:nvSpPr>
            <p:cNvPr id="354339" name="Oval 52">
              <a:extLst>
                <a:ext uri="{FF2B5EF4-FFF2-40B4-BE49-F238E27FC236}">
                  <a16:creationId xmlns:a16="http://schemas.microsoft.com/office/drawing/2014/main" id="{EC32BC79-0565-4D92-AD6E-FA26214180AC}"/>
                </a:ext>
              </a:extLst>
            </p:cNvPr>
            <p:cNvSpPr>
              <a:spLocks noChangeArrowheads="1"/>
            </p:cNvSpPr>
            <p:nvPr/>
          </p:nvSpPr>
          <p:spPr bwMode="auto">
            <a:xfrm>
              <a:off x="6298570" y="549312"/>
              <a:ext cx="1701726" cy="1701726"/>
            </a:xfrm>
            <a:prstGeom prst="ellipse">
              <a:avLst/>
            </a:prstGeom>
            <a:solidFill>
              <a:srgbClr val="00778E">
                <a:alpha val="50195"/>
              </a:srgbClr>
            </a:solidFill>
            <a:ln w="25400" algn="ctr">
              <a:solidFill>
                <a:srgbClr val="FFFFFF"/>
              </a:solidFill>
              <a:round/>
              <a:headEnd/>
              <a:tailEnd/>
            </a:ln>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nl-NL" altLang="nl-NL"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54" name="Oval 8">
              <a:extLst>
                <a:ext uri="{FF2B5EF4-FFF2-40B4-BE49-F238E27FC236}">
                  <a16:creationId xmlns:a16="http://schemas.microsoft.com/office/drawing/2014/main" id="{C42AB737-0B86-4568-ADFE-CF0F099B5486}"/>
                </a:ext>
              </a:extLst>
            </p:cNvPr>
            <p:cNvSpPr txBox="1"/>
            <p:nvPr/>
          </p:nvSpPr>
          <p:spPr>
            <a:xfrm>
              <a:off x="6548244" y="798986"/>
              <a:ext cx="1202378" cy="1202378"/>
            </a:xfrm>
            <a:prstGeom prst="rect">
              <a:avLst/>
            </a:prstGeom>
            <a:noFill/>
            <a:ln>
              <a:noFill/>
            </a:ln>
            <a:effectLst/>
          </p:spPr>
          <p:txBody>
            <a:bodyPr lIns="13335" tIns="13335" rIns="13335" bIns="13335" spcCol="1270" anchor="ctr"/>
            <a:lstStyle/>
            <a:p>
              <a:pPr marL="0" marR="0" lvl="0" indent="0" algn="ctr" defTabSz="466725" rtl="0" eaLnBrk="0" fontAlgn="auto" latinLnBrk="0" hangingPunct="0">
                <a:lnSpc>
                  <a:spcPct val="90000"/>
                </a:lnSpc>
                <a:spcBef>
                  <a:spcPct val="0"/>
                </a:spcBef>
                <a:spcAft>
                  <a:spcPct val="35000"/>
                </a:spcAft>
                <a:buClrTx/>
                <a:buSzTx/>
                <a:buFontTx/>
                <a:buNone/>
                <a:tabLst/>
                <a:defRPr/>
              </a:pPr>
              <a:r>
                <a:rPr kumimoji="0" lang="en-US" sz="1050" b="1" i="0" u="none" strike="noStrike" kern="1200" cap="none" spc="0" normalizeH="0" baseline="0" noProof="0" dirty="0">
                  <a:ln>
                    <a:noFill/>
                  </a:ln>
                  <a:solidFill>
                    <a:srgbClr val="FFFFFF"/>
                  </a:solidFill>
                  <a:effectLst/>
                  <a:uLnTx/>
                  <a:uFillTx/>
                  <a:latin typeface="Calibri"/>
                  <a:ea typeface="+mn-ea"/>
                  <a:cs typeface="Arial" panose="020B0604020202020204" pitchFamily="34" charset="0"/>
                </a:rPr>
                <a:t>Osteoarthritis</a:t>
              </a:r>
              <a:endParaRPr kumimoji="0" lang="en-GB" sz="1050" b="1" i="0" u="none" strike="noStrike" kern="1200" cap="none" spc="0" normalizeH="0" baseline="0" noProof="0" dirty="0">
                <a:ln>
                  <a:noFill/>
                </a:ln>
                <a:solidFill>
                  <a:srgbClr val="FFFFFF"/>
                </a:solidFill>
                <a:effectLst/>
                <a:uLnTx/>
                <a:uFillTx/>
                <a:latin typeface="Calibri"/>
                <a:ea typeface="+mn-ea"/>
                <a:cs typeface="Arial" panose="020B0604020202020204" pitchFamily="34" charset="0"/>
              </a:endParaRPr>
            </a:p>
          </p:txBody>
        </p:sp>
      </p:grpSp>
      <p:grpSp>
        <p:nvGrpSpPr>
          <p:cNvPr id="38" name="Group 37">
            <a:extLst>
              <a:ext uri="{FF2B5EF4-FFF2-40B4-BE49-F238E27FC236}">
                <a16:creationId xmlns:a16="http://schemas.microsoft.com/office/drawing/2014/main" id="{47A20E7D-9FDA-4460-B388-11B2BAD73759}"/>
              </a:ext>
            </a:extLst>
          </p:cNvPr>
          <p:cNvGrpSpPr>
            <a:grpSpLocks/>
          </p:cNvGrpSpPr>
          <p:nvPr/>
        </p:nvGrpSpPr>
        <p:grpSpPr bwMode="auto">
          <a:xfrm>
            <a:off x="5726113" y="3698875"/>
            <a:ext cx="1233487" cy="1235075"/>
            <a:chOff x="6790727" y="2217419"/>
            <a:chExt cx="1701726" cy="1701726"/>
          </a:xfrm>
        </p:grpSpPr>
        <p:sp>
          <p:nvSpPr>
            <p:cNvPr id="354337" name="Oval 50">
              <a:extLst>
                <a:ext uri="{FF2B5EF4-FFF2-40B4-BE49-F238E27FC236}">
                  <a16:creationId xmlns:a16="http://schemas.microsoft.com/office/drawing/2014/main" id="{83EEB296-2602-43BD-9155-11A7D3F7A4CE}"/>
                </a:ext>
              </a:extLst>
            </p:cNvPr>
            <p:cNvSpPr>
              <a:spLocks noChangeArrowheads="1"/>
            </p:cNvSpPr>
            <p:nvPr/>
          </p:nvSpPr>
          <p:spPr bwMode="auto">
            <a:xfrm>
              <a:off x="6790727" y="2217419"/>
              <a:ext cx="1701726" cy="1701726"/>
            </a:xfrm>
            <a:prstGeom prst="ellipse">
              <a:avLst/>
            </a:prstGeom>
            <a:solidFill>
              <a:srgbClr val="AA003B">
                <a:alpha val="50195"/>
              </a:srgbClr>
            </a:solidFill>
            <a:ln w="25400" algn="ctr">
              <a:solidFill>
                <a:srgbClr val="FFFFFF"/>
              </a:solidFill>
              <a:round/>
              <a:headEnd/>
              <a:tailEnd/>
            </a:ln>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nl-NL" altLang="nl-NL"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52" name="Oval 10">
              <a:extLst>
                <a:ext uri="{FF2B5EF4-FFF2-40B4-BE49-F238E27FC236}">
                  <a16:creationId xmlns:a16="http://schemas.microsoft.com/office/drawing/2014/main" id="{2789689C-C1C0-4CDE-8DFD-68A00B3030F9}"/>
                </a:ext>
              </a:extLst>
            </p:cNvPr>
            <p:cNvSpPr txBox="1"/>
            <p:nvPr/>
          </p:nvSpPr>
          <p:spPr>
            <a:xfrm>
              <a:off x="7040401" y="2466772"/>
              <a:ext cx="1202378" cy="1203020"/>
            </a:xfrm>
            <a:prstGeom prst="rect">
              <a:avLst/>
            </a:prstGeom>
            <a:noFill/>
            <a:ln>
              <a:noFill/>
            </a:ln>
            <a:effectLst/>
          </p:spPr>
          <p:txBody>
            <a:bodyPr lIns="13335" tIns="13335" rIns="13335" bIns="13335" spcCol="1270" anchor="ctr"/>
            <a:lstStyle/>
            <a:p>
              <a:pPr marL="0" marR="0" lvl="0" indent="0" algn="ctr" defTabSz="466725" rtl="0" eaLnBrk="0" fontAlgn="auto" latinLnBrk="0" hangingPunct="0">
                <a:lnSpc>
                  <a:spcPct val="90000"/>
                </a:lnSpc>
                <a:spcBef>
                  <a:spcPct val="0"/>
                </a:spcBef>
                <a:spcAft>
                  <a:spcPct val="35000"/>
                </a:spcAft>
                <a:buClrTx/>
                <a:buSzTx/>
                <a:buFontTx/>
                <a:buNone/>
                <a:tabLst/>
                <a:defRPr/>
              </a:pPr>
              <a:r>
                <a:rPr kumimoji="0" lang="en-US" sz="1050" b="1" i="0" u="none" strike="noStrike" kern="1200" cap="none" spc="0" normalizeH="0" baseline="0" noProof="0" dirty="0">
                  <a:ln>
                    <a:noFill/>
                  </a:ln>
                  <a:solidFill>
                    <a:srgbClr val="FFFFFF"/>
                  </a:solidFill>
                  <a:effectLst/>
                  <a:uLnTx/>
                  <a:uFillTx/>
                  <a:latin typeface="Calibri"/>
                  <a:ea typeface="+mn-ea"/>
                  <a:cs typeface="Arial" panose="020B0604020202020204" pitchFamily="34" charset="0"/>
                </a:rPr>
                <a:t>Ageing Mortality</a:t>
              </a:r>
              <a:endParaRPr kumimoji="0" lang="en-GB" sz="1050" b="1" i="0" u="none" strike="noStrike" kern="1200" cap="none" spc="0" normalizeH="0" baseline="0" noProof="0" dirty="0">
                <a:ln>
                  <a:noFill/>
                </a:ln>
                <a:solidFill>
                  <a:srgbClr val="FFFFFF"/>
                </a:solidFill>
                <a:effectLst/>
                <a:uLnTx/>
                <a:uFillTx/>
                <a:latin typeface="Calibri"/>
                <a:ea typeface="+mn-ea"/>
                <a:cs typeface="Arial" panose="020B0604020202020204" pitchFamily="34" charset="0"/>
              </a:endParaRPr>
            </a:p>
          </p:txBody>
        </p:sp>
      </p:grpSp>
      <p:grpSp>
        <p:nvGrpSpPr>
          <p:cNvPr id="354312" name="Group 38">
            <a:extLst>
              <a:ext uri="{FF2B5EF4-FFF2-40B4-BE49-F238E27FC236}">
                <a16:creationId xmlns:a16="http://schemas.microsoft.com/office/drawing/2014/main" id="{AF8122AF-033F-488B-813F-5120FCCAD44E}"/>
              </a:ext>
            </a:extLst>
          </p:cNvPr>
          <p:cNvGrpSpPr>
            <a:grpSpLocks/>
          </p:cNvGrpSpPr>
          <p:nvPr/>
        </p:nvGrpSpPr>
        <p:grpSpPr bwMode="auto">
          <a:xfrm>
            <a:off x="4765675" y="4659313"/>
            <a:ext cx="1235075" cy="1235075"/>
            <a:chOff x="5556825" y="3411613"/>
            <a:chExt cx="1701726" cy="1701726"/>
          </a:xfrm>
        </p:grpSpPr>
        <p:sp>
          <p:nvSpPr>
            <p:cNvPr id="354335" name="Oval 48">
              <a:extLst>
                <a:ext uri="{FF2B5EF4-FFF2-40B4-BE49-F238E27FC236}">
                  <a16:creationId xmlns:a16="http://schemas.microsoft.com/office/drawing/2014/main" id="{B8D3AD5D-3795-4FCF-814A-617B3AB9E2AD}"/>
                </a:ext>
              </a:extLst>
            </p:cNvPr>
            <p:cNvSpPr>
              <a:spLocks noChangeArrowheads="1"/>
            </p:cNvSpPr>
            <p:nvPr/>
          </p:nvSpPr>
          <p:spPr bwMode="auto">
            <a:xfrm>
              <a:off x="5556825" y="3411613"/>
              <a:ext cx="1701726" cy="1701726"/>
            </a:xfrm>
            <a:prstGeom prst="ellipse">
              <a:avLst/>
            </a:prstGeom>
            <a:solidFill>
              <a:srgbClr val="9A723B">
                <a:alpha val="50195"/>
              </a:srgbClr>
            </a:solidFill>
            <a:ln w="25400" algn="ctr">
              <a:solidFill>
                <a:srgbClr val="FFFFFF"/>
              </a:solidFill>
              <a:round/>
              <a:headEnd/>
              <a:tailEnd/>
            </a:ln>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nl-NL" altLang="nl-NL"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50" name="Oval 12">
              <a:extLst>
                <a:ext uri="{FF2B5EF4-FFF2-40B4-BE49-F238E27FC236}">
                  <a16:creationId xmlns:a16="http://schemas.microsoft.com/office/drawing/2014/main" id="{82624A29-0391-45D1-9149-37880C6CD850}"/>
                </a:ext>
              </a:extLst>
            </p:cNvPr>
            <p:cNvSpPr txBox="1"/>
            <p:nvPr/>
          </p:nvSpPr>
          <p:spPr>
            <a:xfrm>
              <a:off x="5806178" y="3660966"/>
              <a:ext cx="1203020" cy="1203020"/>
            </a:xfrm>
            <a:prstGeom prst="rect">
              <a:avLst/>
            </a:prstGeom>
            <a:noFill/>
            <a:ln>
              <a:noFill/>
            </a:ln>
            <a:effectLst/>
          </p:spPr>
          <p:txBody>
            <a:bodyPr lIns="13335" tIns="13335" rIns="13335" bIns="13335" spcCol="1270" anchor="ctr"/>
            <a:lstStyle/>
            <a:p>
              <a:pPr marL="0" marR="0" lvl="0" indent="0" algn="ctr" defTabSz="466725" rtl="0" eaLnBrk="0" fontAlgn="auto" latinLnBrk="0" hangingPunct="0">
                <a:lnSpc>
                  <a:spcPct val="90000"/>
                </a:lnSpc>
                <a:spcBef>
                  <a:spcPct val="0"/>
                </a:spcBef>
                <a:spcAft>
                  <a:spcPct val="35000"/>
                </a:spcAft>
                <a:buClrTx/>
                <a:buSzTx/>
                <a:buFontTx/>
                <a:buNone/>
                <a:tabLst/>
                <a:defRPr/>
              </a:pPr>
              <a:r>
                <a:rPr kumimoji="0" lang="en-US" sz="1050" b="1" i="0" u="none" strike="noStrike" kern="1200" cap="none" spc="0" normalizeH="0" baseline="0" noProof="0" dirty="0">
                  <a:ln>
                    <a:noFill/>
                  </a:ln>
                  <a:solidFill>
                    <a:srgbClr val="FFFFFF"/>
                  </a:solidFill>
                  <a:effectLst/>
                  <a:uLnTx/>
                  <a:uFillTx/>
                  <a:latin typeface="Calibri"/>
                  <a:ea typeface="+mn-ea"/>
                  <a:cs typeface="Arial" panose="020B0604020202020204" pitchFamily="34" charset="0"/>
                </a:rPr>
                <a:t>Migraine</a:t>
              </a:r>
              <a:endParaRPr kumimoji="0" lang="en-GB" sz="1050" b="1" i="0" u="none" strike="noStrike" kern="1200" cap="none" spc="0" normalizeH="0" baseline="0" noProof="0" dirty="0">
                <a:ln>
                  <a:noFill/>
                </a:ln>
                <a:solidFill>
                  <a:srgbClr val="FFFFFF"/>
                </a:solidFill>
                <a:effectLst/>
                <a:uLnTx/>
                <a:uFillTx/>
                <a:latin typeface="Calibri"/>
                <a:ea typeface="+mn-ea"/>
                <a:cs typeface="Arial" panose="020B0604020202020204" pitchFamily="34" charset="0"/>
              </a:endParaRPr>
            </a:p>
          </p:txBody>
        </p:sp>
      </p:grpSp>
      <p:grpSp>
        <p:nvGrpSpPr>
          <p:cNvPr id="354313" name="Group 39">
            <a:extLst>
              <a:ext uri="{FF2B5EF4-FFF2-40B4-BE49-F238E27FC236}">
                <a16:creationId xmlns:a16="http://schemas.microsoft.com/office/drawing/2014/main" id="{60B7DA65-7F38-4C0F-B82B-7195F3343056}"/>
              </a:ext>
            </a:extLst>
          </p:cNvPr>
          <p:cNvGrpSpPr>
            <a:grpSpLocks/>
          </p:cNvGrpSpPr>
          <p:nvPr/>
        </p:nvGrpSpPr>
        <p:grpSpPr bwMode="auto">
          <a:xfrm>
            <a:off x="3462338" y="4659313"/>
            <a:ext cx="1235075" cy="1235075"/>
            <a:chOff x="3860821" y="3493348"/>
            <a:chExt cx="1701726" cy="1701726"/>
          </a:xfrm>
        </p:grpSpPr>
        <p:sp>
          <p:nvSpPr>
            <p:cNvPr id="354333" name="Oval 46">
              <a:extLst>
                <a:ext uri="{FF2B5EF4-FFF2-40B4-BE49-F238E27FC236}">
                  <a16:creationId xmlns:a16="http://schemas.microsoft.com/office/drawing/2014/main" id="{5CF6DA87-31DD-4C59-9E76-D69218CD254B}"/>
                </a:ext>
              </a:extLst>
            </p:cNvPr>
            <p:cNvSpPr>
              <a:spLocks noChangeArrowheads="1"/>
            </p:cNvSpPr>
            <p:nvPr/>
          </p:nvSpPr>
          <p:spPr bwMode="auto">
            <a:xfrm>
              <a:off x="3860821" y="3493348"/>
              <a:ext cx="1701726" cy="1701726"/>
            </a:xfrm>
            <a:prstGeom prst="ellipse">
              <a:avLst/>
            </a:prstGeom>
            <a:solidFill>
              <a:srgbClr val="000000">
                <a:alpha val="50195"/>
              </a:srgbClr>
            </a:solidFill>
            <a:ln w="25400" algn="ctr">
              <a:solidFill>
                <a:srgbClr val="FFFFFF"/>
              </a:solidFill>
              <a:round/>
              <a:headEnd/>
              <a:tailEnd/>
            </a:ln>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nl-NL" altLang="nl-NL"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48" name="Oval 14">
              <a:extLst>
                <a:ext uri="{FF2B5EF4-FFF2-40B4-BE49-F238E27FC236}">
                  <a16:creationId xmlns:a16="http://schemas.microsoft.com/office/drawing/2014/main" id="{80691797-639B-4586-9BF7-3EC9D6F7BEC8}"/>
                </a:ext>
              </a:extLst>
            </p:cNvPr>
            <p:cNvSpPr txBox="1"/>
            <p:nvPr/>
          </p:nvSpPr>
          <p:spPr>
            <a:xfrm>
              <a:off x="4110174" y="3742701"/>
              <a:ext cx="1203020" cy="1203020"/>
            </a:xfrm>
            <a:prstGeom prst="rect">
              <a:avLst/>
            </a:prstGeom>
            <a:noFill/>
            <a:ln>
              <a:noFill/>
            </a:ln>
            <a:effectLst/>
          </p:spPr>
          <p:txBody>
            <a:bodyPr lIns="13335" tIns="13335" rIns="13335" bIns="13335" spcCol="1270" anchor="ctr"/>
            <a:lstStyle/>
            <a:p>
              <a:pPr marL="0" marR="0" lvl="0" indent="0" algn="ctr" defTabSz="466725" rtl="0" eaLnBrk="0" fontAlgn="auto" latinLnBrk="0" hangingPunct="0">
                <a:lnSpc>
                  <a:spcPct val="90000"/>
                </a:lnSpc>
                <a:spcBef>
                  <a:spcPct val="0"/>
                </a:spcBef>
                <a:spcAft>
                  <a:spcPct val="35000"/>
                </a:spcAft>
                <a:buClrTx/>
                <a:buSzTx/>
                <a:buFontTx/>
                <a:buNone/>
                <a:tabLst/>
                <a:defRPr/>
              </a:pPr>
              <a:r>
                <a:rPr kumimoji="0" lang="en-US" sz="1050" b="1" i="0" u="none" strike="noStrike" kern="1200" cap="none" spc="0" normalizeH="0" baseline="0" noProof="0" dirty="0">
                  <a:ln>
                    <a:noFill/>
                  </a:ln>
                  <a:solidFill>
                    <a:srgbClr val="FFFFFF"/>
                  </a:solidFill>
                  <a:effectLst/>
                  <a:uLnTx/>
                  <a:uFillTx/>
                  <a:latin typeface="Calibri"/>
                  <a:ea typeface="+mn-ea"/>
                  <a:cs typeface="Arial" panose="020B0604020202020204" pitchFamily="34" charset="0"/>
                </a:rPr>
                <a:t>Depression</a:t>
              </a:r>
              <a:endParaRPr kumimoji="0" lang="en-GB" sz="1050" b="1" i="0" u="none" strike="noStrike" kern="1200" cap="none" spc="0" normalizeH="0" baseline="0" noProof="0" dirty="0">
                <a:ln>
                  <a:noFill/>
                </a:ln>
                <a:solidFill>
                  <a:srgbClr val="FFFFFF"/>
                </a:solidFill>
                <a:effectLst/>
                <a:uLnTx/>
                <a:uFillTx/>
                <a:latin typeface="Calibri"/>
                <a:ea typeface="+mn-ea"/>
                <a:cs typeface="Arial" panose="020B0604020202020204" pitchFamily="34" charset="0"/>
              </a:endParaRPr>
            </a:p>
          </p:txBody>
        </p:sp>
      </p:grpSp>
      <p:grpSp>
        <p:nvGrpSpPr>
          <p:cNvPr id="354314" name="Group 40">
            <a:extLst>
              <a:ext uri="{FF2B5EF4-FFF2-40B4-BE49-F238E27FC236}">
                <a16:creationId xmlns:a16="http://schemas.microsoft.com/office/drawing/2014/main" id="{F378B9B9-7809-4EC7-80AA-DC381741C470}"/>
              </a:ext>
            </a:extLst>
          </p:cNvPr>
          <p:cNvGrpSpPr>
            <a:grpSpLocks/>
          </p:cNvGrpSpPr>
          <p:nvPr/>
        </p:nvGrpSpPr>
        <p:grpSpPr bwMode="auto">
          <a:xfrm>
            <a:off x="2501900" y="3698875"/>
            <a:ext cx="1235075" cy="1235075"/>
            <a:chOff x="2571120" y="2289450"/>
            <a:chExt cx="1701726" cy="1701726"/>
          </a:xfrm>
        </p:grpSpPr>
        <p:sp>
          <p:nvSpPr>
            <p:cNvPr id="354331" name="Oval 44">
              <a:extLst>
                <a:ext uri="{FF2B5EF4-FFF2-40B4-BE49-F238E27FC236}">
                  <a16:creationId xmlns:a16="http://schemas.microsoft.com/office/drawing/2014/main" id="{92DACBEE-9695-41BE-AAA8-A6CD48DCFEB4}"/>
                </a:ext>
              </a:extLst>
            </p:cNvPr>
            <p:cNvSpPr>
              <a:spLocks noChangeArrowheads="1"/>
            </p:cNvSpPr>
            <p:nvPr/>
          </p:nvSpPr>
          <p:spPr bwMode="auto">
            <a:xfrm>
              <a:off x="2571120" y="2289450"/>
              <a:ext cx="1701726" cy="1701726"/>
            </a:xfrm>
            <a:prstGeom prst="ellipse">
              <a:avLst/>
            </a:prstGeom>
            <a:solidFill>
              <a:srgbClr val="007CC2">
                <a:alpha val="50195"/>
              </a:srgbClr>
            </a:solidFill>
            <a:ln w="25400" algn="ctr">
              <a:solidFill>
                <a:srgbClr val="FFFFFF"/>
              </a:solidFill>
              <a:round/>
              <a:headEnd/>
              <a:tailEnd/>
            </a:ln>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nl-NL" altLang="nl-NL"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46" name="Oval 16">
              <a:extLst>
                <a:ext uri="{FF2B5EF4-FFF2-40B4-BE49-F238E27FC236}">
                  <a16:creationId xmlns:a16="http://schemas.microsoft.com/office/drawing/2014/main" id="{0AD36169-FD9A-4F8C-8036-7CDA8873FEFF}"/>
                </a:ext>
              </a:extLst>
            </p:cNvPr>
            <p:cNvSpPr txBox="1"/>
            <p:nvPr/>
          </p:nvSpPr>
          <p:spPr>
            <a:xfrm>
              <a:off x="2820473" y="2538803"/>
              <a:ext cx="1203020" cy="1203020"/>
            </a:xfrm>
            <a:prstGeom prst="rect">
              <a:avLst/>
            </a:prstGeom>
            <a:noFill/>
            <a:ln>
              <a:noFill/>
            </a:ln>
            <a:effectLst/>
          </p:spPr>
          <p:txBody>
            <a:bodyPr lIns="13335" tIns="13335" rIns="13335" bIns="13335" spcCol="1270" anchor="ctr"/>
            <a:lstStyle/>
            <a:p>
              <a:pPr marL="0" marR="0" lvl="0" indent="0" algn="ctr" defTabSz="466725" rtl="0" eaLnBrk="0" fontAlgn="auto" latinLnBrk="0" hangingPunct="0">
                <a:lnSpc>
                  <a:spcPct val="90000"/>
                </a:lnSpc>
                <a:spcBef>
                  <a:spcPct val="0"/>
                </a:spcBef>
                <a:spcAft>
                  <a:spcPct val="35000"/>
                </a:spcAft>
                <a:buClrTx/>
                <a:buSzTx/>
                <a:buFontTx/>
                <a:buNone/>
                <a:tabLst/>
                <a:defRPr/>
              </a:pPr>
              <a:r>
                <a:rPr kumimoji="0" lang="en-US" sz="1050" b="1" i="0" u="none" strike="noStrike" kern="1200" cap="none" spc="0" normalizeH="0" baseline="0" noProof="0" dirty="0">
                  <a:ln>
                    <a:noFill/>
                  </a:ln>
                  <a:solidFill>
                    <a:srgbClr val="FFFFFF"/>
                  </a:solidFill>
                  <a:effectLst/>
                  <a:uLnTx/>
                  <a:uFillTx/>
                  <a:latin typeface="Calibri"/>
                  <a:ea typeface="+mn-ea"/>
                  <a:cs typeface="Arial" panose="020B0604020202020204" pitchFamily="34" charset="0"/>
                </a:rPr>
                <a:t>Dementia</a:t>
              </a:r>
              <a:endParaRPr kumimoji="0" lang="en-GB" sz="1050" b="1" i="0" u="none" strike="noStrike" kern="1200" cap="none" spc="0" normalizeH="0" baseline="0" noProof="0" dirty="0">
                <a:ln>
                  <a:noFill/>
                </a:ln>
                <a:solidFill>
                  <a:srgbClr val="FFFFFF"/>
                </a:solidFill>
                <a:effectLst/>
                <a:uLnTx/>
                <a:uFillTx/>
                <a:latin typeface="Calibri"/>
                <a:ea typeface="+mn-ea"/>
                <a:cs typeface="Arial" panose="020B0604020202020204" pitchFamily="34" charset="0"/>
              </a:endParaRPr>
            </a:p>
          </p:txBody>
        </p:sp>
      </p:grpSp>
      <p:grpSp>
        <p:nvGrpSpPr>
          <p:cNvPr id="354315" name="Group 41">
            <a:extLst>
              <a:ext uri="{FF2B5EF4-FFF2-40B4-BE49-F238E27FC236}">
                <a16:creationId xmlns:a16="http://schemas.microsoft.com/office/drawing/2014/main" id="{2B60D7BA-6EE3-4DD3-A220-FA2E44C0E770}"/>
              </a:ext>
            </a:extLst>
          </p:cNvPr>
          <p:cNvGrpSpPr>
            <a:grpSpLocks/>
          </p:cNvGrpSpPr>
          <p:nvPr/>
        </p:nvGrpSpPr>
        <p:grpSpPr bwMode="auto">
          <a:xfrm>
            <a:off x="2914650" y="2465388"/>
            <a:ext cx="1233488" cy="1233487"/>
            <a:chOff x="2978511" y="549294"/>
            <a:chExt cx="1773348" cy="1701726"/>
          </a:xfrm>
        </p:grpSpPr>
        <p:sp>
          <p:nvSpPr>
            <p:cNvPr id="354329" name="Oval 42">
              <a:extLst>
                <a:ext uri="{FF2B5EF4-FFF2-40B4-BE49-F238E27FC236}">
                  <a16:creationId xmlns:a16="http://schemas.microsoft.com/office/drawing/2014/main" id="{D93D9AEC-C27E-47E7-BC05-86BA3D69F53A}"/>
                </a:ext>
              </a:extLst>
            </p:cNvPr>
            <p:cNvSpPr>
              <a:spLocks noChangeArrowheads="1"/>
            </p:cNvSpPr>
            <p:nvPr/>
          </p:nvSpPr>
          <p:spPr bwMode="auto">
            <a:xfrm>
              <a:off x="2978511" y="549294"/>
              <a:ext cx="1773348" cy="1701726"/>
            </a:xfrm>
            <a:prstGeom prst="ellipse">
              <a:avLst/>
            </a:prstGeom>
            <a:solidFill>
              <a:srgbClr val="000F1F">
                <a:alpha val="50195"/>
              </a:srgbClr>
            </a:solidFill>
            <a:ln w="25400" algn="ctr">
              <a:solidFill>
                <a:srgbClr val="FFFFFF"/>
              </a:solidFill>
              <a:round/>
              <a:headEnd/>
              <a:tailEnd/>
            </a:ln>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nl-NL" altLang="nl-NL"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44" name="Oval 18">
              <a:extLst>
                <a:ext uri="{FF2B5EF4-FFF2-40B4-BE49-F238E27FC236}">
                  <a16:creationId xmlns:a16="http://schemas.microsoft.com/office/drawing/2014/main" id="{26A6EA91-2A8B-479C-8EC6-F20DC08CAE56}"/>
                </a:ext>
              </a:extLst>
            </p:cNvPr>
            <p:cNvSpPr txBox="1"/>
            <p:nvPr/>
          </p:nvSpPr>
          <p:spPr>
            <a:xfrm>
              <a:off x="3238693" y="798968"/>
              <a:ext cx="1252984" cy="1202378"/>
            </a:xfrm>
            <a:prstGeom prst="rect">
              <a:avLst/>
            </a:prstGeom>
            <a:noFill/>
            <a:ln>
              <a:noFill/>
            </a:ln>
            <a:effectLst/>
          </p:spPr>
          <p:txBody>
            <a:bodyPr lIns="13335" tIns="13335" rIns="13335" bIns="13335" spcCol="1270" anchor="ctr"/>
            <a:lstStyle/>
            <a:p>
              <a:pPr marL="0" marR="0" lvl="0" indent="0" algn="ctr" defTabSz="466725" rtl="0" eaLnBrk="0" fontAlgn="auto" latinLnBrk="0" hangingPunct="0">
                <a:lnSpc>
                  <a:spcPct val="90000"/>
                </a:lnSpc>
                <a:spcBef>
                  <a:spcPct val="0"/>
                </a:spcBef>
                <a:spcAft>
                  <a:spcPct val="35000"/>
                </a:spcAft>
                <a:buClrTx/>
                <a:buSzTx/>
                <a:buFontTx/>
                <a:buNone/>
                <a:tabLst/>
                <a:defRPr/>
              </a:pPr>
              <a:r>
                <a:rPr kumimoji="0" lang="en-US" sz="1050" b="1" i="0" u="none" strike="noStrike" kern="1200" cap="none" spc="0" normalizeH="0" baseline="0" noProof="0" dirty="0">
                  <a:ln>
                    <a:noFill/>
                  </a:ln>
                  <a:solidFill>
                    <a:srgbClr val="FFFFFF"/>
                  </a:solidFill>
                  <a:effectLst/>
                  <a:uLnTx/>
                  <a:uFillTx/>
                  <a:latin typeface="Calibri"/>
                  <a:ea typeface="+mn-ea"/>
                  <a:cs typeface="Arial" panose="020B0604020202020204" pitchFamily="34" charset="0"/>
                </a:rPr>
                <a:t>Cardiovascular Disease</a:t>
              </a:r>
              <a:endParaRPr kumimoji="0" lang="en-GB" sz="1050" b="1" i="0" u="none" strike="noStrike" kern="1200" cap="none" spc="0" normalizeH="0" baseline="0" noProof="0" dirty="0">
                <a:ln>
                  <a:noFill/>
                </a:ln>
                <a:solidFill>
                  <a:srgbClr val="FFFFFF"/>
                </a:solidFill>
                <a:effectLst/>
                <a:uLnTx/>
                <a:uFillTx/>
                <a:latin typeface="Calibri"/>
                <a:ea typeface="+mn-ea"/>
                <a:cs typeface="Arial" panose="020B0604020202020204" pitchFamily="34" charset="0"/>
              </a:endParaRPr>
            </a:p>
          </p:txBody>
        </p:sp>
      </p:grpSp>
      <p:pic>
        <p:nvPicPr>
          <p:cNvPr id="2" name="Picture 1">
            <a:extLst>
              <a:ext uri="{FF2B5EF4-FFF2-40B4-BE49-F238E27FC236}">
                <a16:creationId xmlns:a16="http://schemas.microsoft.com/office/drawing/2014/main" id="{C890EE1C-4624-4C77-AEFC-28B60AA9CA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986" t="23439" r="6015" b="30209"/>
          <a:stretch>
            <a:fillRect/>
          </a:stretch>
        </p:blipFill>
        <p:spPr bwMode="auto">
          <a:xfrm>
            <a:off x="1690688" y="3244850"/>
            <a:ext cx="11652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a:extLst>
              <a:ext uri="{FF2B5EF4-FFF2-40B4-BE49-F238E27FC236}">
                <a16:creationId xmlns:a16="http://schemas.microsoft.com/office/drawing/2014/main" id="{74E18A73-80C2-4B22-9B06-893ED4D459C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2499" t="32021" r="3815" b="18806"/>
          <a:stretch>
            <a:fillRect/>
          </a:stretch>
        </p:blipFill>
        <p:spPr bwMode="auto">
          <a:xfrm>
            <a:off x="1692275" y="2776538"/>
            <a:ext cx="1165225" cy="407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a:extLst>
              <a:ext uri="{FF2B5EF4-FFF2-40B4-BE49-F238E27FC236}">
                <a16:creationId xmlns:a16="http://schemas.microsoft.com/office/drawing/2014/main" id="{B6B7CDB6-A57A-421A-A575-F6E7C56EF47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18495" t="28896" r="18314" b="12627"/>
          <a:stretch>
            <a:fillRect/>
          </a:stretch>
        </p:blipFill>
        <p:spPr bwMode="auto">
          <a:xfrm>
            <a:off x="1295400" y="3959225"/>
            <a:ext cx="1165225" cy="719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 name="Picture 60">
            <a:extLst>
              <a:ext uri="{FF2B5EF4-FFF2-40B4-BE49-F238E27FC236}">
                <a16:creationId xmlns:a16="http://schemas.microsoft.com/office/drawing/2014/main" id="{760AFF8A-AAC6-43D4-98B8-E95B5A9D653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l="34364" t="32750" r="20636" b="34644"/>
          <a:stretch>
            <a:fillRect/>
          </a:stretch>
        </p:blipFill>
        <p:spPr bwMode="auto">
          <a:xfrm>
            <a:off x="5259388" y="1700213"/>
            <a:ext cx="1166812" cy="563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 name="Picture 61">
            <a:extLst>
              <a:ext uri="{FF2B5EF4-FFF2-40B4-BE49-F238E27FC236}">
                <a16:creationId xmlns:a16="http://schemas.microsoft.com/office/drawing/2014/main" id="{2B57043E-DB09-4683-806F-F14BAA23AD3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l="3149" t="37006" r="36539" b="16431"/>
          <a:stretch>
            <a:fillRect/>
          </a:stretch>
        </p:blipFill>
        <p:spPr bwMode="auto">
          <a:xfrm>
            <a:off x="1692275" y="2133600"/>
            <a:ext cx="1165225" cy="60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 name="Picture 62">
            <a:extLst>
              <a:ext uri="{FF2B5EF4-FFF2-40B4-BE49-F238E27FC236}">
                <a16:creationId xmlns:a16="http://schemas.microsoft.com/office/drawing/2014/main" id="{6F8E9FBA-9DFE-4BAA-AA0D-9C566FE7D1E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l="9050" t="46388" r="35809" b="21275"/>
          <a:stretch>
            <a:fillRect/>
          </a:stretch>
        </p:blipFill>
        <p:spPr bwMode="auto">
          <a:xfrm>
            <a:off x="2163763" y="5048250"/>
            <a:ext cx="1166812" cy="455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a:extLst>
              <a:ext uri="{FF2B5EF4-FFF2-40B4-BE49-F238E27FC236}">
                <a16:creationId xmlns:a16="http://schemas.microsoft.com/office/drawing/2014/main" id="{46A89709-BDD5-4CB6-A365-109887B988C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l="32700" t="27350" r="21387" b="25458"/>
          <a:stretch>
            <a:fillRect/>
          </a:stretch>
        </p:blipFill>
        <p:spPr bwMode="auto">
          <a:xfrm>
            <a:off x="6635750" y="2490788"/>
            <a:ext cx="1430338" cy="979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 name="Title 1">
            <a:extLst>
              <a:ext uri="{FF2B5EF4-FFF2-40B4-BE49-F238E27FC236}">
                <a16:creationId xmlns:a16="http://schemas.microsoft.com/office/drawing/2014/main" id="{80205911-F3E3-486D-8618-2BE167E283D6}"/>
              </a:ext>
            </a:extLst>
          </p:cNvPr>
          <p:cNvSpPr txBox="1">
            <a:spLocks/>
          </p:cNvSpPr>
          <p:nvPr/>
        </p:nvSpPr>
        <p:spPr bwMode="auto">
          <a:xfrm>
            <a:off x="0" y="0"/>
            <a:ext cx="7567613" cy="1327150"/>
          </a:xfrm>
          <a:prstGeom prst="rect">
            <a:avLst/>
          </a:prstGeom>
          <a:solidFill>
            <a:srgbClr val="336699"/>
          </a:solidFill>
          <a:ln>
            <a:noFill/>
          </a:ln>
        </p:spPr>
        <p:txBody>
          <a:bodyPr lIns="0" tIns="0" rIns="0" bIns="72000" anchor="b"/>
          <a:lstStyle>
            <a:lvl1pPr algn="l" rtl="0" eaLnBrk="0" fontAlgn="base" hangingPunct="0">
              <a:lnSpc>
                <a:spcPct val="96000"/>
              </a:lnSpc>
              <a:spcBef>
                <a:spcPct val="0"/>
              </a:spcBef>
              <a:spcAft>
                <a:spcPct val="0"/>
              </a:spcAft>
              <a:defRPr sz="2400" b="1">
                <a:solidFill>
                  <a:schemeClr val="tx1"/>
                </a:solidFill>
                <a:latin typeface="+mj-lt"/>
                <a:ea typeface="+mj-ea"/>
                <a:cs typeface="+mj-cs"/>
              </a:defRPr>
            </a:lvl1pPr>
            <a:lvl2pPr algn="l" rtl="0" eaLnBrk="0" fontAlgn="base" hangingPunct="0">
              <a:lnSpc>
                <a:spcPct val="96000"/>
              </a:lnSpc>
              <a:spcBef>
                <a:spcPct val="0"/>
              </a:spcBef>
              <a:spcAft>
                <a:spcPct val="0"/>
              </a:spcAft>
              <a:defRPr sz="2400" b="1">
                <a:solidFill>
                  <a:schemeClr val="tx1"/>
                </a:solidFill>
                <a:latin typeface="Calibri" panose="020F0502020204030204" pitchFamily="34" charset="0"/>
                <a:ea typeface="ＭＳ Ｐゴシック" charset="0"/>
              </a:defRPr>
            </a:lvl2pPr>
            <a:lvl3pPr algn="l" rtl="0" eaLnBrk="0" fontAlgn="base" hangingPunct="0">
              <a:lnSpc>
                <a:spcPct val="96000"/>
              </a:lnSpc>
              <a:spcBef>
                <a:spcPct val="0"/>
              </a:spcBef>
              <a:spcAft>
                <a:spcPct val="0"/>
              </a:spcAft>
              <a:defRPr sz="2400" b="1">
                <a:solidFill>
                  <a:schemeClr val="tx1"/>
                </a:solidFill>
                <a:latin typeface="Calibri" panose="020F0502020204030204" pitchFamily="34" charset="0"/>
                <a:ea typeface="ＭＳ Ｐゴシック" charset="0"/>
              </a:defRPr>
            </a:lvl3pPr>
            <a:lvl4pPr algn="l" rtl="0" eaLnBrk="0" fontAlgn="base" hangingPunct="0">
              <a:lnSpc>
                <a:spcPct val="96000"/>
              </a:lnSpc>
              <a:spcBef>
                <a:spcPct val="0"/>
              </a:spcBef>
              <a:spcAft>
                <a:spcPct val="0"/>
              </a:spcAft>
              <a:defRPr sz="2400" b="1">
                <a:solidFill>
                  <a:schemeClr val="tx1"/>
                </a:solidFill>
                <a:latin typeface="Calibri" panose="020F0502020204030204" pitchFamily="34" charset="0"/>
                <a:ea typeface="ＭＳ Ｐゴシック" charset="0"/>
              </a:defRPr>
            </a:lvl4pPr>
            <a:lvl5pPr algn="l" rtl="0" eaLnBrk="0" fontAlgn="base" hangingPunct="0">
              <a:lnSpc>
                <a:spcPct val="96000"/>
              </a:lnSpc>
              <a:spcBef>
                <a:spcPct val="0"/>
              </a:spcBef>
              <a:spcAft>
                <a:spcPct val="0"/>
              </a:spcAft>
              <a:defRPr sz="2400" b="1">
                <a:solidFill>
                  <a:schemeClr val="tx1"/>
                </a:solidFill>
                <a:latin typeface="Calibri" panose="020F0502020204030204" pitchFamily="34" charset="0"/>
                <a:ea typeface="ＭＳ Ｐゴシック" charset="0"/>
              </a:defRPr>
            </a:lvl5pPr>
            <a:lvl6pPr marL="457200" algn="l" rtl="0" eaLnBrk="1" fontAlgn="base" hangingPunct="1">
              <a:lnSpc>
                <a:spcPct val="96000"/>
              </a:lnSpc>
              <a:spcBef>
                <a:spcPct val="0"/>
              </a:spcBef>
              <a:spcAft>
                <a:spcPct val="0"/>
              </a:spcAft>
              <a:defRPr sz="2600" i="1">
                <a:solidFill>
                  <a:schemeClr val="tx2"/>
                </a:solidFill>
                <a:latin typeface="Times" charset="0"/>
                <a:ea typeface="ＭＳ Ｐゴシック" charset="0"/>
              </a:defRPr>
            </a:lvl6pPr>
            <a:lvl7pPr marL="914400" algn="l" rtl="0" eaLnBrk="1" fontAlgn="base" hangingPunct="1">
              <a:lnSpc>
                <a:spcPct val="96000"/>
              </a:lnSpc>
              <a:spcBef>
                <a:spcPct val="0"/>
              </a:spcBef>
              <a:spcAft>
                <a:spcPct val="0"/>
              </a:spcAft>
              <a:defRPr sz="2600" i="1">
                <a:solidFill>
                  <a:schemeClr val="tx2"/>
                </a:solidFill>
                <a:latin typeface="Times" charset="0"/>
                <a:ea typeface="ＭＳ Ｐゴシック" charset="0"/>
              </a:defRPr>
            </a:lvl7pPr>
            <a:lvl8pPr marL="1371600" algn="l" rtl="0" eaLnBrk="1" fontAlgn="base" hangingPunct="1">
              <a:lnSpc>
                <a:spcPct val="96000"/>
              </a:lnSpc>
              <a:spcBef>
                <a:spcPct val="0"/>
              </a:spcBef>
              <a:spcAft>
                <a:spcPct val="0"/>
              </a:spcAft>
              <a:defRPr sz="2600" i="1">
                <a:solidFill>
                  <a:schemeClr val="tx2"/>
                </a:solidFill>
                <a:latin typeface="Times" charset="0"/>
                <a:ea typeface="ＭＳ Ｐゴシック" charset="0"/>
              </a:defRPr>
            </a:lvl8pPr>
            <a:lvl9pPr marL="1828800" algn="l" rtl="0" eaLnBrk="1" fontAlgn="base" hangingPunct="1">
              <a:lnSpc>
                <a:spcPct val="96000"/>
              </a:lnSpc>
              <a:spcBef>
                <a:spcPct val="0"/>
              </a:spcBef>
              <a:spcAft>
                <a:spcPct val="0"/>
              </a:spcAft>
              <a:defRPr sz="2600" i="1">
                <a:solidFill>
                  <a:schemeClr val="tx2"/>
                </a:solidFill>
                <a:latin typeface="Times" charset="0"/>
                <a:ea typeface="ＭＳ Ｐゴシック" charset="0"/>
              </a:defRPr>
            </a:lvl9pPr>
          </a:lstStyle>
          <a:p>
            <a:pPr marL="0" marR="0" lvl="0" indent="0" algn="ctr" defTabSz="914400" rtl="0" eaLnBrk="1" fontAlgn="base" latinLnBrk="0" hangingPunct="1">
              <a:lnSpc>
                <a:spcPct val="96000"/>
              </a:lnSpc>
              <a:spcBef>
                <a:spcPct val="0"/>
              </a:spcBef>
              <a:spcAft>
                <a:spcPct val="0"/>
              </a:spcAft>
              <a:buClrTx/>
              <a:buSzTx/>
              <a:buFontTx/>
              <a:buNone/>
              <a:tabLst/>
              <a:defRPr/>
            </a:pPr>
            <a:r>
              <a:rPr kumimoji="0" lang="en-US" sz="2000" b="0" i="1" u="none" strike="noStrike" kern="0" cap="none" spc="0" normalizeH="0" baseline="0" noProof="0" dirty="0">
                <a:ln>
                  <a:noFill/>
                </a:ln>
                <a:solidFill>
                  <a:srgbClr val="FFFF00"/>
                </a:solidFill>
                <a:effectLst/>
                <a:uLnTx/>
                <a:uFillTx/>
                <a:latin typeface="Calibri"/>
                <a:ea typeface="+mj-ea"/>
                <a:cs typeface="+mj-cs"/>
              </a:rPr>
              <a:t>1H-NMR metabolome in 25.000 Dutch Caucasians  </a:t>
            </a:r>
            <a:br>
              <a:rPr kumimoji="0" lang="en-US" sz="2000" b="0" i="1" u="none" strike="noStrike" kern="0" cap="none" spc="0" normalizeH="0" baseline="0" noProof="0" dirty="0">
                <a:ln>
                  <a:noFill/>
                </a:ln>
                <a:solidFill>
                  <a:srgbClr val="FFFF00"/>
                </a:solidFill>
                <a:effectLst/>
                <a:uLnTx/>
                <a:uFillTx/>
                <a:latin typeface="Calibri"/>
                <a:ea typeface="+mj-ea"/>
                <a:cs typeface="+mj-cs"/>
              </a:rPr>
            </a:br>
            <a:r>
              <a:rPr kumimoji="0" lang="en-US" sz="2000" b="0" i="1" u="none" strike="noStrike" kern="0" cap="none" spc="0" normalizeH="0" baseline="0" noProof="0" dirty="0">
                <a:ln>
                  <a:noFill/>
                </a:ln>
                <a:solidFill>
                  <a:srgbClr val="FFFF00"/>
                </a:solidFill>
                <a:effectLst/>
                <a:uLnTx/>
                <a:uFillTx/>
                <a:latin typeface="Calibri"/>
                <a:ea typeface="+mj-ea"/>
                <a:cs typeface="+mj-cs"/>
              </a:rPr>
              <a:t> 22 Prospective  Patient and Cohort studies for 7 Diseases </a:t>
            </a:r>
            <a:br>
              <a:rPr kumimoji="0" lang="en-US" sz="2000" b="0" i="1" u="none" strike="noStrike" kern="0" cap="none" spc="0" normalizeH="0" baseline="0" noProof="0" dirty="0">
                <a:ln>
                  <a:noFill/>
                </a:ln>
                <a:solidFill>
                  <a:srgbClr val="FFFF00"/>
                </a:solidFill>
                <a:effectLst/>
                <a:uLnTx/>
                <a:uFillTx/>
                <a:latin typeface="Calibri"/>
                <a:ea typeface="+mj-ea"/>
                <a:cs typeface="+mj-cs"/>
              </a:rPr>
            </a:br>
            <a:r>
              <a:rPr kumimoji="0" lang="en-US" sz="2000" b="0" i="1" u="none" strike="noStrike" kern="0" cap="none" spc="0" normalizeH="0" baseline="0" noProof="0" dirty="0">
                <a:ln>
                  <a:noFill/>
                </a:ln>
                <a:solidFill>
                  <a:srgbClr val="FFFF00"/>
                </a:solidFill>
                <a:effectLst/>
                <a:uLnTx/>
                <a:uFillTx/>
                <a:latin typeface="Calibri"/>
                <a:ea typeface="+mj-ea"/>
                <a:cs typeface="+mj-cs"/>
              </a:rPr>
              <a:t>BBMRI-metabolomics consortium</a:t>
            </a:r>
            <a:br>
              <a:rPr kumimoji="0" lang="en-US" sz="2000" b="0" i="1" u="none" strike="noStrike" kern="0" cap="none" spc="0" normalizeH="0" baseline="0" noProof="0" dirty="0">
                <a:ln>
                  <a:noFill/>
                </a:ln>
                <a:solidFill>
                  <a:srgbClr val="FFFF00"/>
                </a:solidFill>
                <a:effectLst/>
                <a:uLnTx/>
                <a:uFillTx/>
                <a:latin typeface="Calibri"/>
                <a:ea typeface="+mj-ea"/>
                <a:cs typeface="+mj-cs"/>
              </a:rPr>
            </a:br>
            <a:r>
              <a:rPr kumimoji="0" lang="en-GB" altLang="nl-NL" sz="2000" b="0" i="1" u="sng" strike="noStrike" kern="0" cap="none" spc="0" normalizeH="0" baseline="0" noProof="0" dirty="0">
                <a:ln>
                  <a:noFill/>
                </a:ln>
                <a:solidFill>
                  <a:srgbClr val="1161C6"/>
                </a:solidFill>
                <a:effectLst/>
                <a:uLnTx/>
                <a:uFillTx/>
                <a:latin typeface="Calibri"/>
                <a:ea typeface="+mj-ea"/>
                <a:cs typeface="Calibri" panose="020F0502020204030204" pitchFamily="34" charset="0"/>
                <a:sym typeface="Calibri" panose="020F0502020204030204" pitchFamily="34" charset="0"/>
                <a:hlinkClick r:id="rId10"/>
              </a:rPr>
              <a:t>w</a:t>
            </a:r>
            <a:r>
              <a:rPr kumimoji="0" lang="en-GB" altLang="nl-NL" sz="2000" b="0" i="1" u="sng" strike="noStrike" kern="0" cap="none" spc="0" normalizeH="0" baseline="0" noProof="0" dirty="0">
                <a:ln>
                  <a:noFill/>
                </a:ln>
                <a:solidFill>
                  <a:srgbClr val="FFFFFF"/>
                </a:solidFill>
                <a:effectLst/>
                <a:uLnTx/>
                <a:uFillTx/>
                <a:latin typeface="Calibri"/>
                <a:ea typeface="+mj-ea"/>
                <a:cs typeface="Calibri" panose="020F0502020204030204" pitchFamily="34" charset="0"/>
                <a:sym typeface="Calibri" panose="020F0502020204030204" pitchFamily="34" charset="0"/>
                <a:hlinkClick r:id="rId10"/>
              </a:rPr>
              <a:t>ww.bbmri.nl/omics-metabolomics</a:t>
            </a:r>
            <a:endParaRPr kumimoji="0" lang="en-GB" sz="2000" b="0" i="1" u="none" strike="noStrike" kern="0" cap="none" spc="0" normalizeH="0" baseline="0" noProof="0" dirty="0">
              <a:ln>
                <a:noFill/>
              </a:ln>
              <a:solidFill>
                <a:srgbClr val="FFFFFF"/>
              </a:solidFill>
              <a:effectLst/>
              <a:uLnTx/>
              <a:uFillTx/>
              <a:latin typeface="Calibri"/>
              <a:ea typeface="+mj-ea"/>
              <a:cs typeface="+mj-cs"/>
            </a:endParaRPr>
          </a:p>
        </p:txBody>
      </p:sp>
      <p:sp>
        <p:nvSpPr>
          <p:cNvPr id="7" name="Date Placeholder 6">
            <a:extLst>
              <a:ext uri="{FF2B5EF4-FFF2-40B4-BE49-F238E27FC236}">
                <a16:creationId xmlns:a16="http://schemas.microsoft.com/office/drawing/2014/main" id="{11D95AA9-B7E2-4607-B805-B3EF7D430016}"/>
              </a:ext>
            </a:extLst>
          </p:cNvPr>
          <p:cNvSpPr>
            <a:spLocks noGrp="1"/>
          </p:cNvSpPr>
          <p:nvPr>
            <p:ph type="dt"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546A93D7-9CD4-4E1C-A6AE-38CBEC5A4941}" type="datetime1">
              <a:rPr kumimoji="0" lang="nl-NL" sz="1200" b="0" i="0" u="none" strike="noStrike" kern="1200" cap="none" spc="0" normalizeH="0" baseline="0" noProof="0">
                <a:ln>
                  <a:noFill/>
                </a:ln>
                <a:solidFill>
                  <a:srgbClr val="FFFFFF"/>
                </a:solidFill>
                <a:effectLst/>
                <a:uLnTx/>
                <a:uFillTx/>
                <a:latin typeface="Calibri"/>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01-12-2021</a:t>
            </a:fld>
            <a:endParaRPr kumimoji="0" lang="en-GB" sz="1200" b="0" i="0" u="none" strike="noStrike" kern="1200" cap="none" spc="0" normalizeH="0" baseline="0" noProof="0" dirty="0">
              <a:ln>
                <a:noFill/>
              </a:ln>
              <a:solidFill>
                <a:srgbClr val="FFFFFF"/>
              </a:solidFill>
              <a:effectLst/>
              <a:uLnTx/>
              <a:uFillTx/>
              <a:latin typeface="Calibri"/>
              <a:ea typeface="+mn-ea"/>
              <a:cs typeface="Arial" panose="020B0604020202020204" pitchFamily="34" charset="0"/>
            </a:endParaRPr>
          </a:p>
        </p:txBody>
      </p:sp>
      <p:sp>
        <p:nvSpPr>
          <p:cNvPr id="8" name="Footer Placeholder 7">
            <a:extLst>
              <a:ext uri="{FF2B5EF4-FFF2-40B4-BE49-F238E27FC236}">
                <a16:creationId xmlns:a16="http://schemas.microsoft.com/office/drawing/2014/main" id="{38F61F1C-C50C-42CD-B768-D43CE41C9EE0}"/>
              </a:ext>
            </a:extLst>
          </p:cNvPr>
          <p:cNvSpPr>
            <a:spLocks noGrp="1"/>
          </p:cNvSpPr>
          <p:nvPr>
            <p:ph type="ftr" sz="quarter" idx="12"/>
          </p:nvPr>
        </p:nvSpPr>
        <p:spPr>
          <a:xfrm>
            <a:off x="2835275" y="6553200"/>
            <a:ext cx="4708525" cy="304800"/>
          </a:xfr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GB" sz="1200" b="0" i="0" u="none" strike="noStrike" kern="1200" cap="none" spc="0" normalizeH="0" baseline="0" noProof="0" dirty="0">
                <a:ln>
                  <a:noFill/>
                </a:ln>
                <a:solidFill>
                  <a:srgbClr val="FFFFFF"/>
                </a:solidFill>
                <a:effectLst/>
                <a:uLnTx/>
                <a:uFillTx/>
                <a:latin typeface="Calibri"/>
                <a:ea typeface="+mn-ea"/>
                <a:cs typeface="Arial" panose="020B0604020202020204" pitchFamily="34" charset="0"/>
              </a:rPr>
              <a:t>Halle 2021</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6" presetClass="emph" presetSubtype="0" fill="hold" nodeType="clickEffect">
                                  <p:stCondLst>
                                    <p:cond delay="0"/>
                                  </p:stCondLst>
                                  <p:childTnLst>
                                    <p:animScale>
                                      <p:cBhvr>
                                        <p:cTn id="24" dur="1000" fill="hold"/>
                                        <p:tgtEl>
                                          <p:spTgt spid="38"/>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1" name="Text Box 3">
            <a:extLst>
              <a:ext uri="{FF2B5EF4-FFF2-40B4-BE49-F238E27FC236}">
                <a16:creationId xmlns:a16="http://schemas.microsoft.com/office/drawing/2014/main" id="{2E682C9D-ED35-4764-BEF1-FFCE05167178}"/>
              </a:ext>
            </a:extLst>
          </p:cNvPr>
          <p:cNvSpPr txBox="1">
            <a:spLocks noChangeArrowheads="1"/>
          </p:cNvSpPr>
          <p:nvPr/>
        </p:nvSpPr>
        <p:spPr bwMode="auto">
          <a:xfrm>
            <a:off x="76200" y="0"/>
            <a:ext cx="8763000" cy="868363"/>
          </a:xfrm>
          <a:prstGeom prst="rect">
            <a:avLst/>
          </a:prstGeom>
          <a:solidFill>
            <a:schemeClr val="accent1">
              <a:lumMod val="75000"/>
            </a:schemeClr>
          </a:solidFill>
          <a:ln>
            <a:noFill/>
          </a:ln>
          <a:effectLst/>
        </p:spPr>
        <p:txBody>
          <a:bodyPr>
            <a:spAutoFit/>
          </a:bodyPr>
          <a:lstStyle>
            <a:lvl1pPr>
              <a:spcBef>
                <a:spcPct val="20000"/>
              </a:spcBef>
              <a:buClr>
                <a:srgbClr val="111166"/>
              </a:buClr>
              <a:buSzPct val="75000"/>
              <a:defRPr sz="3200" b="1" i="1">
                <a:solidFill>
                  <a:schemeClr val="tx1"/>
                </a:solidFill>
                <a:latin typeface="Times New Roman" panose="02020603050405020304" pitchFamily="18" charset="0"/>
                <a:cs typeface="Arial" panose="020B0604020202020204" pitchFamily="34" charset="0"/>
              </a:defRPr>
            </a:lvl1pPr>
            <a:lvl2pPr marL="742950" indent="-285750">
              <a:spcBef>
                <a:spcPct val="20000"/>
              </a:spcBef>
              <a:buClr>
                <a:srgbClr val="111166"/>
              </a:buClr>
              <a:buSzPct val="70000"/>
              <a:buChar char="•"/>
              <a:defRPr sz="2800" i="1">
                <a:solidFill>
                  <a:schemeClr val="tx1"/>
                </a:solidFill>
                <a:latin typeface="Times New Roman" panose="02020603050405020304" pitchFamily="18" charset="0"/>
                <a:cs typeface="Arial" panose="020B0604020202020204" pitchFamily="34" charset="0"/>
              </a:defRPr>
            </a:lvl2pPr>
            <a:lvl3pPr marL="1143000" indent="-228600">
              <a:spcBef>
                <a:spcPct val="20000"/>
              </a:spcBef>
              <a:buClr>
                <a:srgbClr val="111166"/>
              </a:buClr>
              <a:buSzPct val="60000"/>
              <a:buChar char="•"/>
              <a:defRPr sz="2400" i="1">
                <a:solidFill>
                  <a:schemeClr val="tx1"/>
                </a:solidFill>
                <a:latin typeface="Times New Roman" panose="02020603050405020304" pitchFamily="18" charset="0"/>
                <a:cs typeface="Arial" panose="020B0604020202020204" pitchFamily="34" charset="0"/>
              </a:defRPr>
            </a:lvl3pPr>
            <a:lvl4pPr marL="1600200" indent="-228600">
              <a:spcBef>
                <a:spcPct val="20000"/>
              </a:spcBef>
              <a:buClr>
                <a:srgbClr val="111166"/>
              </a:buClr>
              <a:buSzPct val="60000"/>
              <a:buChar char="•"/>
              <a:defRPr sz="2000" i="1">
                <a:solidFill>
                  <a:schemeClr val="tx1"/>
                </a:solidFill>
                <a:latin typeface="Times New Roman" panose="02020603050405020304" pitchFamily="18" charset="0"/>
                <a:cs typeface="Arial" panose="020B0604020202020204" pitchFamily="34" charset="0"/>
              </a:defRPr>
            </a:lvl4pPr>
            <a:lvl5pPr marL="2057400" indent="-228600">
              <a:spcBef>
                <a:spcPct val="20000"/>
              </a:spcBef>
              <a:buClr>
                <a:srgbClr val="111166"/>
              </a:buClr>
              <a:buSzPct val="60000"/>
              <a:buChar char="•"/>
              <a:defRPr sz="2000" i="1">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lr>
                <a:srgbClr val="111166"/>
              </a:buClr>
              <a:buSzPct val="60000"/>
              <a:buChar char="•"/>
              <a:defRPr sz="2000" i="1">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lr>
                <a:srgbClr val="111166"/>
              </a:buClr>
              <a:buSzPct val="60000"/>
              <a:buChar char="•"/>
              <a:defRPr sz="2000" i="1">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lr>
                <a:srgbClr val="111166"/>
              </a:buClr>
              <a:buSzPct val="60000"/>
              <a:buChar char="•"/>
              <a:defRPr sz="2000" i="1">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lr>
                <a:srgbClr val="111166"/>
              </a:buClr>
              <a:buSzPct val="60000"/>
              <a:buChar char="•"/>
              <a:defRPr sz="2000" i="1">
                <a:solidFill>
                  <a:schemeClr val="tx1"/>
                </a:solidFill>
                <a:latin typeface="Times New Roman" panose="02020603050405020304" pitchFamily="18" charset="0"/>
                <a:cs typeface="Arial" panose="020B0604020202020204" pitchFamily="34" charset="0"/>
              </a:defRPr>
            </a:lvl9pPr>
          </a:lstStyle>
          <a:p>
            <a:pPr algn="ctr" eaLnBrk="1" fontAlgn="auto" hangingPunct="1">
              <a:lnSpc>
                <a:spcPct val="90000"/>
              </a:lnSpc>
              <a:spcBef>
                <a:spcPct val="50000"/>
              </a:spcBef>
              <a:spcAft>
                <a:spcPts val="0"/>
              </a:spcAft>
              <a:buClrTx/>
              <a:buSzTx/>
              <a:defRPr/>
            </a:pPr>
            <a:r>
              <a:rPr lang="en-US" altLang="en-US" sz="2800" i="0" kern="0" dirty="0">
                <a:solidFill>
                  <a:srgbClr val="FFFF00"/>
                </a:solidFill>
                <a:latin typeface="Calibri"/>
              </a:rPr>
              <a:t>Steps to  prove the molecular markers make a novel predictor</a:t>
            </a:r>
          </a:p>
        </p:txBody>
      </p:sp>
      <p:pic>
        <p:nvPicPr>
          <p:cNvPr id="273411" name="Picture 4" descr="blauw-transparent-zegel">
            <a:extLst>
              <a:ext uri="{FF2B5EF4-FFF2-40B4-BE49-F238E27FC236}">
                <a16:creationId xmlns:a16="http://schemas.microsoft.com/office/drawing/2014/main" id="{F7B182C9-8041-45CA-A8AC-2FA7189E2BCB}"/>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4184650" y="5791200"/>
            <a:ext cx="774700" cy="80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a:extLst>
              <a:ext uri="{FF2B5EF4-FFF2-40B4-BE49-F238E27FC236}">
                <a16:creationId xmlns:a16="http://schemas.microsoft.com/office/drawing/2014/main" id="{2E8AACD4-69FF-4FE0-A79B-EB107A653B93}"/>
              </a:ext>
            </a:extLst>
          </p:cNvPr>
          <p:cNvSpPr txBox="1"/>
          <p:nvPr/>
        </p:nvSpPr>
        <p:spPr>
          <a:xfrm>
            <a:off x="304800" y="2079625"/>
            <a:ext cx="8458200" cy="2862263"/>
          </a:xfrm>
          <a:prstGeom prst="rect">
            <a:avLst/>
          </a:prstGeom>
          <a:solidFill>
            <a:srgbClr val="002060"/>
          </a:solidFill>
        </p:spPr>
        <p:txBody>
          <a:bodyPr>
            <a:spAutoFit/>
          </a:bodyPr>
          <a:lstStyle/>
          <a:p>
            <a:pPr eaLnBrk="1" fontAlgn="auto" hangingPunct="1">
              <a:spcBef>
                <a:spcPts val="0"/>
              </a:spcBef>
              <a:spcAft>
                <a:spcPts val="0"/>
              </a:spcAft>
              <a:defRPr/>
            </a:pPr>
            <a:r>
              <a:rPr lang="en-US" b="1" kern="0" dirty="0">
                <a:solidFill>
                  <a:srgbClr val="FFFF00"/>
                </a:solidFill>
              </a:rPr>
              <a:t>Generate a predictor  :  factor identification and model development :  </a:t>
            </a:r>
          </a:p>
          <a:p>
            <a:pPr eaLnBrk="1" fontAlgn="auto" hangingPunct="1">
              <a:spcBef>
                <a:spcPts val="0"/>
              </a:spcBef>
              <a:spcAft>
                <a:spcPts val="0"/>
              </a:spcAft>
              <a:defRPr/>
            </a:pPr>
            <a:endParaRPr lang="en-US" b="1" kern="0" dirty="0">
              <a:solidFill>
                <a:srgbClr val="FFFF00"/>
              </a:solidFill>
            </a:endParaRPr>
          </a:p>
          <a:p>
            <a:pPr marL="342900" indent="-342900" eaLnBrk="1" fontAlgn="auto" hangingPunct="1">
              <a:spcBef>
                <a:spcPts val="0"/>
              </a:spcBef>
              <a:spcAft>
                <a:spcPts val="0"/>
              </a:spcAft>
              <a:buFontTx/>
              <a:buAutoNum type="arabicPeriod"/>
              <a:defRPr/>
            </a:pPr>
            <a:r>
              <a:rPr lang="en-US" b="1" kern="0" dirty="0">
                <a:solidFill>
                  <a:srgbClr val="FFFF00"/>
                </a:solidFill>
              </a:rPr>
              <a:t>Exploration of associations  between metabolites  and diverse 	endpoints. </a:t>
            </a:r>
          </a:p>
          <a:p>
            <a:pPr marL="342900" indent="-342900" eaLnBrk="1" fontAlgn="auto" hangingPunct="1">
              <a:spcBef>
                <a:spcPts val="0"/>
              </a:spcBef>
              <a:spcAft>
                <a:spcPts val="0"/>
              </a:spcAft>
              <a:buFontTx/>
              <a:buAutoNum type="arabicPeriod"/>
              <a:defRPr/>
            </a:pPr>
            <a:r>
              <a:rPr lang="en-US" b="1" kern="0" dirty="0">
                <a:solidFill>
                  <a:srgbClr val="FFFF00"/>
                </a:solidFill>
              </a:rPr>
              <a:t>Cross sectional </a:t>
            </a:r>
            <a:r>
              <a:rPr lang="en-US" b="1" kern="0" dirty="0">
                <a:solidFill>
                  <a:srgbClr val="FFFF00"/>
                </a:solidFill>
                <a:sym typeface="Wingdings" panose="05000000000000000000" pitchFamily="2" charset="2"/>
              </a:rPr>
              <a:t> </a:t>
            </a:r>
            <a:r>
              <a:rPr lang="en-US" b="1" kern="0" dirty="0">
                <a:solidFill>
                  <a:srgbClr val="FFFF00"/>
                </a:solidFill>
              </a:rPr>
              <a:t>Prospective/longitudinal follow-up studies</a:t>
            </a:r>
          </a:p>
          <a:p>
            <a:pPr eaLnBrk="1" fontAlgn="auto" hangingPunct="1">
              <a:spcBef>
                <a:spcPts val="0"/>
              </a:spcBef>
              <a:spcAft>
                <a:spcPts val="0"/>
              </a:spcAft>
              <a:defRPr/>
            </a:pPr>
            <a:r>
              <a:rPr lang="en-US" b="1" kern="0" dirty="0">
                <a:solidFill>
                  <a:srgbClr val="FFFF00"/>
                </a:solidFill>
              </a:rPr>
              <a:t>3. Univariate (single m</a:t>
            </a:r>
            <a:r>
              <a:rPr lang="en-US" b="1" kern="0" dirty="0" err="1">
                <a:solidFill>
                  <a:srgbClr val="FFFF00"/>
                </a:solidFill>
              </a:rPr>
              <a:t>etabolites</a:t>
            </a:r>
            <a:r>
              <a:rPr lang="en-US" b="1" kern="0" dirty="0">
                <a:solidFill>
                  <a:srgbClr val="FFFF00"/>
                </a:solidFill>
              </a:rPr>
              <a:t>) , multivariate </a:t>
            </a:r>
          </a:p>
          <a:p>
            <a:pPr eaLnBrk="1" fontAlgn="auto" hangingPunct="1">
              <a:spcBef>
                <a:spcPts val="0"/>
              </a:spcBef>
              <a:spcAft>
                <a:spcPts val="0"/>
              </a:spcAft>
              <a:defRPr/>
            </a:pPr>
            <a:r>
              <a:rPr lang="en-US" b="1" kern="0" dirty="0">
                <a:solidFill>
                  <a:srgbClr val="FFFF00"/>
                </a:solidFill>
              </a:rPr>
              <a:t>4.  Replication in independent studies</a:t>
            </a:r>
          </a:p>
          <a:p>
            <a:pPr eaLnBrk="1" fontAlgn="auto" hangingPunct="1">
              <a:spcBef>
                <a:spcPts val="0"/>
              </a:spcBef>
              <a:spcAft>
                <a:spcPts val="0"/>
              </a:spcAft>
              <a:defRPr/>
            </a:pPr>
            <a:r>
              <a:rPr lang="en-US" b="1" kern="0" dirty="0">
                <a:solidFill>
                  <a:srgbClr val="FFFF00"/>
                </a:solidFill>
              </a:rPr>
              <a:t>5.  Meta-analysis in multiple studies, create predictors (for example of  	mortality risk) and compare to existing predictors </a:t>
            </a:r>
          </a:p>
          <a:p>
            <a:pPr eaLnBrk="1" fontAlgn="auto" hangingPunct="1">
              <a:spcBef>
                <a:spcPts val="0"/>
              </a:spcBef>
              <a:spcAft>
                <a:spcPts val="0"/>
              </a:spcAft>
              <a:defRPr/>
            </a:pPr>
            <a:endParaRPr lang="en-US" b="1" kern="0" dirty="0">
              <a:solidFill>
                <a:srgbClr val="FFFF00"/>
              </a:solidFill>
            </a:endParaRPr>
          </a:p>
        </p:txBody>
      </p:sp>
      <p:sp>
        <p:nvSpPr>
          <p:cNvPr id="2" name="Tijdelijke aanduiding voor voettekst 1">
            <a:extLst>
              <a:ext uri="{FF2B5EF4-FFF2-40B4-BE49-F238E27FC236}">
                <a16:creationId xmlns:a16="http://schemas.microsoft.com/office/drawing/2014/main" id="{B4B831AD-FAA4-4FCD-AD24-05F70CC483FF}"/>
              </a:ext>
            </a:extLst>
          </p:cNvPr>
          <p:cNvSpPr>
            <a:spLocks noGrp="1"/>
          </p:cNvSpPr>
          <p:nvPr>
            <p:ph type="ftr" sz="quarter" idx="12"/>
          </p:nvPr>
        </p:nvSpPr>
        <p:spPr/>
        <p:txBody>
          <a:bodyPr/>
          <a:lstStyle/>
          <a:p>
            <a:pPr>
              <a:defRPr/>
            </a:pPr>
            <a:r>
              <a:rPr lang="en-GB"/>
              <a:t>FOS INtroduction 2018</a:t>
            </a:r>
          </a:p>
        </p:txBody>
      </p:sp>
    </p:spTree>
    <p:extLst>
      <p:ext uri="{BB962C8B-B14F-4D97-AF65-F5344CB8AC3E}">
        <p14:creationId xmlns:p14="http://schemas.microsoft.com/office/powerpoint/2010/main" val="38651972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482" name="Tijdelijke aanduiding voor inhoud 4">
            <a:extLst>
              <a:ext uri="{FF2B5EF4-FFF2-40B4-BE49-F238E27FC236}">
                <a16:creationId xmlns:a16="http://schemas.microsoft.com/office/drawing/2014/main" id="{CD66CFFB-ECD5-47E6-B10D-0348DA39DC64}"/>
              </a:ext>
            </a:extLst>
          </p:cNvPr>
          <p:cNvPicPr>
            <a:picLocks noGrp="1" noChangeAspect="1" noChangeArrowheads="1"/>
          </p:cNvPicPr>
          <p:nvPr>
            <p:ph idx="1"/>
          </p:nvPr>
        </p:nvPicPr>
        <p:blipFill>
          <a:blip r:embed="rId2">
            <a:extLst>
              <a:ext uri="{28A0092B-C50C-407E-A947-70E740481C1C}">
                <a14:useLocalDpi xmlns:a14="http://schemas.microsoft.com/office/drawing/2010/main"/>
              </a:ext>
            </a:extLst>
          </a:blip>
          <a:srcRect/>
          <a:stretch>
            <a:fillRect/>
          </a:stretch>
        </p:blipFill>
        <p:spPr>
          <a:xfrm>
            <a:off x="703263" y="2138363"/>
            <a:ext cx="8020050" cy="3124200"/>
          </a:xfrm>
        </p:spPr>
      </p:pic>
      <p:sp>
        <p:nvSpPr>
          <p:cNvPr id="276483" name="Titel 1">
            <a:extLst>
              <a:ext uri="{FF2B5EF4-FFF2-40B4-BE49-F238E27FC236}">
                <a16:creationId xmlns:a16="http://schemas.microsoft.com/office/drawing/2014/main" id="{1AC8E12E-9EE6-4B37-AF03-CC256FB48566}"/>
              </a:ext>
            </a:extLst>
          </p:cNvPr>
          <p:cNvSpPr>
            <a:spLocks noGrp="1" noChangeArrowheads="1"/>
          </p:cNvSpPr>
          <p:nvPr>
            <p:ph type="title"/>
          </p:nvPr>
        </p:nvSpPr>
        <p:spPr>
          <a:xfrm>
            <a:off x="52388" y="0"/>
            <a:ext cx="7732712" cy="854075"/>
          </a:xfrm>
        </p:spPr>
        <p:txBody>
          <a:bodyPr/>
          <a:lstStyle/>
          <a:p>
            <a:r>
              <a:rPr lang="nl-NL" altLang="nl-NL">
                <a:solidFill>
                  <a:srgbClr val="FFFF00"/>
                </a:solidFill>
              </a:rPr>
              <a:t>Prediction of disease risk</a:t>
            </a:r>
            <a:br>
              <a:rPr lang="nl-NL" altLang="nl-NL">
                <a:solidFill>
                  <a:srgbClr val="FFFF00"/>
                </a:solidFill>
              </a:rPr>
            </a:br>
            <a:r>
              <a:rPr lang="nl-NL" altLang="nl-NL">
                <a:solidFill>
                  <a:srgbClr val="FFFF00"/>
                </a:solidFill>
              </a:rPr>
              <a:t>Using omics variables; how to understand  the literature</a:t>
            </a:r>
          </a:p>
        </p:txBody>
      </p:sp>
    </p:spTree>
    <p:extLst>
      <p:ext uri="{BB962C8B-B14F-4D97-AF65-F5344CB8AC3E}">
        <p14:creationId xmlns:p14="http://schemas.microsoft.com/office/powerpoint/2010/main" val="15732288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5458" name="Group 16">
            <a:extLst>
              <a:ext uri="{FF2B5EF4-FFF2-40B4-BE49-F238E27FC236}">
                <a16:creationId xmlns:a16="http://schemas.microsoft.com/office/drawing/2014/main" id="{695A9BDA-1639-4AC2-884A-AFACEC2E5C9D}"/>
              </a:ext>
            </a:extLst>
          </p:cNvPr>
          <p:cNvGrpSpPr>
            <a:grpSpLocks/>
          </p:cNvGrpSpPr>
          <p:nvPr/>
        </p:nvGrpSpPr>
        <p:grpSpPr bwMode="auto">
          <a:xfrm>
            <a:off x="501650" y="1524000"/>
            <a:ext cx="4832350" cy="4030663"/>
            <a:chOff x="1648" y="1179"/>
            <a:chExt cx="2848" cy="2297"/>
          </a:xfrm>
        </p:grpSpPr>
        <p:graphicFrame>
          <p:nvGraphicFramePr>
            <p:cNvPr id="275464" name="Object 10">
              <a:extLst>
                <a:ext uri="{FF2B5EF4-FFF2-40B4-BE49-F238E27FC236}">
                  <a16:creationId xmlns:a16="http://schemas.microsoft.com/office/drawing/2014/main" id="{9E971B51-CF1F-4413-8BEE-066AB583989B}"/>
                </a:ext>
              </a:extLst>
            </p:cNvPr>
            <p:cNvGraphicFramePr>
              <a:graphicFrameLocks noChangeAspect="1"/>
            </p:cNvGraphicFramePr>
            <p:nvPr/>
          </p:nvGraphicFramePr>
          <p:xfrm>
            <a:off x="1648" y="1179"/>
            <a:ext cx="2848" cy="2297"/>
          </p:xfrm>
          <a:graphic>
            <a:graphicData uri="http://schemas.openxmlformats.org/presentationml/2006/ole">
              <mc:AlternateContent xmlns:mc="http://schemas.openxmlformats.org/markup-compatibility/2006">
                <mc:Choice xmlns:v="urn:schemas-microsoft-com:vml" Requires="v">
                  <p:oleObj spid="_x0000_s276485" name="Afbeelding" r:id="rId3" imgW="4520625" imgH="3646960" progId="StaticEnhancedMetafile">
                    <p:embed/>
                  </p:oleObj>
                </mc:Choice>
                <mc:Fallback>
                  <p:oleObj name="Afbeelding" r:id="rId3" imgW="4520625" imgH="3646960" progId="StaticEnhancedMetafile">
                    <p:embed/>
                    <p:pic>
                      <p:nvPicPr>
                        <p:cNvPr id="275464" name="Object 10">
                          <a:extLst>
                            <a:ext uri="{FF2B5EF4-FFF2-40B4-BE49-F238E27FC236}">
                              <a16:creationId xmlns:a16="http://schemas.microsoft.com/office/drawing/2014/main" id="{9E971B51-CF1F-4413-8BEE-066AB58398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48" y="1179"/>
                          <a:ext cx="2848" cy="2297"/>
                        </a:xfrm>
                        <a:prstGeom prst="rect">
                          <a:avLst/>
                        </a:prstGeom>
                        <a:noFill/>
                        <a:ln>
                          <a:noFill/>
                        </a:ln>
                        <a:effectLst/>
                        <a:extLst>
                          <a:ext uri="{909E8E84-426E-40DD-AFC4-6F175D3DCCD1}">
                            <a14:hiddenFill xmlns:a14="http://schemas.microsoft.com/office/drawing/2010/main">
                              <a:solidFill>
                                <a:srgbClr val="000066"/>
                              </a:solidFill>
                            </a14:hiddenFill>
                          </a:ext>
                          <a:ext uri="{91240B29-F687-4F45-9708-019B960494DF}">
                            <a14:hiddenLine xmlns:a14="http://schemas.microsoft.com/office/drawing/2010/main" w="9525">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 name="Rectangle 15">
              <a:extLst>
                <a:ext uri="{FF2B5EF4-FFF2-40B4-BE49-F238E27FC236}">
                  <a16:creationId xmlns:a16="http://schemas.microsoft.com/office/drawing/2014/main" id="{B49851A5-EC1D-4B31-91B0-530D67128D89}"/>
                </a:ext>
              </a:extLst>
            </p:cNvPr>
            <p:cNvSpPr>
              <a:spLocks noChangeArrowheads="1"/>
            </p:cNvSpPr>
            <p:nvPr/>
          </p:nvSpPr>
          <p:spPr bwMode="auto">
            <a:xfrm>
              <a:off x="1973" y="3294"/>
              <a:ext cx="2421" cy="136"/>
            </a:xfrm>
            <a:prstGeom prst="rect">
              <a:avLst/>
            </a:prstGeom>
            <a:solidFill>
              <a:srgbClr val="FFFFFF"/>
            </a:solidFill>
            <a:ln w="9525" algn="ctr">
              <a:solidFill>
                <a:srgbClr val="FFFFFF"/>
              </a:solidFill>
              <a:miter lim="800000"/>
              <a:headEnd/>
              <a:tailEnd/>
            </a:ln>
          </p:spPr>
          <p:txBody>
            <a:bodyPr wrap="none" anchor="ctr"/>
            <a:lstStyle/>
            <a:p>
              <a:pPr marL="0" marR="0" lvl="0" indent="0" algn="ctr" defTabSz="914400" rtl="0" eaLnBrk="0" fontAlgn="auto" latinLnBrk="0" hangingPunct="0">
                <a:lnSpc>
                  <a:spcPct val="100000"/>
                </a:lnSpc>
                <a:spcBef>
                  <a:spcPts val="0"/>
                </a:spcBef>
                <a:spcAft>
                  <a:spcPts val="0"/>
                </a:spcAft>
                <a:buClrTx/>
                <a:buSzTx/>
                <a:buFontTx/>
                <a:buNone/>
                <a:tabLst/>
                <a:defRPr/>
              </a:pPr>
              <a:endParaRPr kumimoji="0" lang="nl-NL" sz="2400" b="1" i="0" u="none" strike="noStrike" kern="0" cap="none" spc="0" normalizeH="0" baseline="0" noProof="0">
                <a:ln>
                  <a:noFill/>
                </a:ln>
                <a:solidFill>
                  <a:srgbClr val="FFFFFF"/>
                </a:solidFill>
                <a:effectLst/>
                <a:uLnTx/>
                <a:uFillTx/>
                <a:latin typeface="Times" pitchFamily="18" charset="0"/>
                <a:ea typeface="+mn-ea"/>
                <a:cs typeface="Arial" panose="020B0604020202020204" pitchFamily="34" charset="0"/>
              </a:endParaRPr>
            </a:p>
          </p:txBody>
        </p:sp>
      </p:grpSp>
      <p:sp>
        <p:nvSpPr>
          <p:cNvPr id="8" name="Text Box 17">
            <a:extLst>
              <a:ext uri="{FF2B5EF4-FFF2-40B4-BE49-F238E27FC236}">
                <a16:creationId xmlns:a16="http://schemas.microsoft.com/office/drawing/2014/main" id="{5EA53834-0B05-4C20-8F7A-1D62C329F9D4}"/>
              </a:ext>
            </a:extLst>
          </p:cNvPr>
          <p:cNvSpPr txBox="1">
            <a:spLocks noChangeArrowheads="1"/>
          </p:cNvSpPr>
          <p:nvPr/>
        </p:nvSpPr>
        <p:spPr bwMode="auto">
          <a:xfrm>
            <a:off x="5435600" y="1374775"/>
            <a:ext cx="3313113" cy="4340225"/>
          </a:xfrm>
          <a:prstGeom prst="rect">
            <a:avLst/>
          </a:prstGeom>
          <a:solidFill>
            <a:schemeClr val="tx2"/>
          </a:solidFill>
          <a:ln>
            <a:noFill/>
          </a:ln>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altLang="en-US" sz="1800" b="1" i="0" u="none" strike="noStrike" kern="1200" cap="none" spc="0" normalizeH="0" baseline="0" noProof="0" dirty="0">
                <a:ln>
                  <a:noFill/>
                </a:ln>
                <a:solidFill>
                  <a:srgbClr val="119DF9"/>
                </a:solidFill>
                <a:effectLst/>
                <a:highlight>
                  <a:srgbClr val="FFFF00"/>
                </a:highlight>
                <a:uLnTx/>
                <a:uFillTx/>
                <a:latin typeface="Arial" panose="020B0604020202020204" pitchFamily="34" charset="0"/>
                <a:ea typeface="+mn-ea"/>
                <a:cs typeface="Arial" panose="020B0604020202020204" pitchFamily="34" charset="0"/>
              </a:rPr>
              <a:t>Blue </a:t>
            </a:r>
            <a:r>
              <a:rPr kumimoji="0" lang="en-US" altLang="en-US" sz="18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 50%-50%</a:t>
            </a:r>
          </a:p>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altLang="en-US" sz="18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	</a:t>
            </a:r>
            <a:r>
              <a:rPr kumimoji="0" lang="en-US" altLang="en-US" sz="18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Symbol" panose="05050102010706020507" pitchFamily="18" charset="2"/>
              </a:rPr>
              <a:t> AUC=0.5</a:t>
            </a:r>
            <a:endParaRPr kumimoji="0" lang="en-US" altLang="en-US" sz="18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a:p>
            <a:pPr marL="0" marR="0" lvl="0" indent="0" algn="l" defTabSz="914400" rtl="0" eaLnBrk="0" fontAlgn="base" latinLnBrk="0" hangingPunct="0">
              <a:lnSpc>
                <a:spcPct val="100000"/>
              </a:lnSpc>
              <a:spcBef>
                <a:spcPct val="50000"/>
              </a:spcBef>
              <a:spcAft>
                <a:spcPct val="0"/>
              </a:spcAft>
              <a:buClrTx/>
              <a:buSzTx/>
              <a:buFontTx/>
              <a:buNone/>
              <a:tabLst/>
              <a:defRPr/>
            </a:pPr>
            <a:endParaRPr kumimoji="0" lang="en-US" altLang="en-US" sz="800" b="0" i="0" u="none" strike="noStrike" kern="1200" cap="none" spc="0" normalizeH="0" baseline="0" noProof="0" dirty="0">
              <a:ln>
                <a:noFill/>
              </a:ln>
              <a:solidFill>
                <a:srgbClr val="FF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altLang="en-US" sz="1800" b="1" i="0" u="none" strike="noStrike" kern="1200" cap="none" spc="0" normalizeH="0" baseline="0" noProof="0" dirty="0">
                <a:ln>
                  <a:noFill/>
                </a:ln>
                <a:solidFill>
                  <a:srgbClr val="FF0000"/>
                </a:solidFill>
                <a:effectLst/>
                <a:highlight>
                  <a:srgbClr val="FFFF00"/>
                </a:highlight>
                <a:uLnTx/>
                <a:uFillTx/>
                <a:latin typeface="Arial" panose="020B0604020202020204" pitchFamily="34" charset="0"/>
                <a:ea typeface="+mn-ea"/>
                <a:cs typeface="Arial" panose="020B0604020202020204" pitchFamily="34" charset="0"/>
              </a:rPr>
              <a:t>Red </a:t>
            </a:r>
            <a:r>
              <a:rPr kumimoji="0" lang="en-US" altLang="en-US" sz="18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 model with Age , Diabetes, Smoking  </a:t>
            </a:r>
          </a:p>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altLang="en-US" sz="18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	</a:t>
            </a:r>
            <a:r>
              <a:rPr kumimoji="0" lang="en-US" altLang="en-US" sz="18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Symbol" panose="05050102010706020507" pitchFamily="18" charset="2"/>
              </a:rPr>
              <a:t> AUC=0.67</a:t>
            </a:r>
          </a:p>
          <a:p>
            <a:pPr marL="0" marR="0" lvl="0" indent="0" algn="l" defTabSz="914400" rtl="0" eaLnBrk="0" fontAlgn="base" latinLnBrk="0" hangingPunct="0">
              <a:lnSpc>
                <a:spcPct val="100000"/>
              </a:lnSpc>
              <a:spcBef>
                <a:spcPct val="50000"/>
              </a:spcBef>
              <a:spcAft>
                <a:spcPct val="0"/>
              </a:spcAft>
              <a:buClrTx/>
              <a:buSzTx/>
              <a:buFontTx/>
              <a:buNone/>
              <a:tabLst/>
              <a:defRPr/>
            </a:pPr>
            <a:endParaRPr kumimoji="0" lang="en-US" altLang="en-US" sz="800" b="0" i="0" u="none" strike="noStrike" kern="1200" cap="none" spc="0" normalizeH="0" baseline="0" noProof="0" dirty="0">
              <a:ln>
                <a:noFill/>
              </a:ln>
              <a:solidFill>
                <a:srgbClr val="66FF33"/>
              </a:solidFill>
              <a:effectLst/>
              <a:uLnTx/>
              <a:uFillTx/>
              <a:latin typeface="Arial" panose="020B0604020202020204" pitchFamily="34" charset="0"/>
              <a:ea typeface="+mn-ea"/>
              <a:cs typeface="Arial" panose="020B0604020202020204" pitchFamily="34" charset="0"/>
            </a:endParaRPr>
          </a:p>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altLang="en-US" sz="1800" b="1" i="0" u="none" strike="noStrike" kern="1200" cap="none" spc="0" normalizeH="0" baseline="0" noProof="0" dirty="0">
                <a:ln>
                  <a:noFill/>
                </a:ln>
                <a:solidFill>
                  <a:srgbClr val="00B050"/>
                </a:solidFill>
                <a:effectLst/>
                <a:highlight>
                  <a:srgbClr val="FFFF00"/>
                </a:highlight>
                <a:uLnTx/>
                <a:uFillTx/>
                <a:latin typeface="Arial" panose="020B0604020202020204" pitchFamily="34" charset="0"/>
                <a:ea typeface="+mn-ea"/>
                <a:cs typeface="Arial" panose="020B0604020202020204" pitchFamily="34" charset="0"/>
              </a:rPr>
              <a:t>Green</a:t>
            </a:r>
            <a:r>
              <a:rPr kumimoji="0" lang="en-US" altLang="en-US" sz="18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 model with Age, Diabetes, Smoking </a:t>
            </a:r>
            <a:r>
              <a:rPr kumimoji="0" lang="en-US" altLang="en-US" sz="1800" b="0" i="0" u="none" strike="noStrike" kern="1200" cap="none" spc="0" normalizeH="0" baseline="0" noProof="0" dirty="0" err="1">
                <a:ln>
                  <a:noFill/>
                </a:ln>
                <a:solidFill>
                  <a:srgbClr val="FFFFFF"/>
                </a:solidFill>
                <a:effectLst/>
                <a:uLnTx/>
                <a:uFillTx/>
                <a:latin typeface="Arial" panose="020B0604020202020204" pitchFamily="34" charset="0"/>
                <a:ea typeface="+mn-ea"/>
                <a:cs typeface="Arial" panose="020B0604020202020204" pitchFamily="34" charset="0"/>
              </a:rPr>
              <a:t>HDLcholesterol</a:t>
            </a:r>
            <a:r>
              <a:rPr kumimoji="0" lang="en-US" altLang="en-US" sz="18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 and systolic blood pressure</a:t>
            </a:r>
          </a:p>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altLang="en-US" sz="18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Symbol" panose="05050102010706020507" pitchFamily="18" charset="2"/>
              </a:rPr>
              <a:t>	 AUC=0.75</a:t>
            </a:r>
          </a:p>
          <a:p>
            <a:pPr marL="0" marR="0" lvl="0" indent="0" algn="l" defTabSz="914400" rtl="0" eaLnBrk="0" fontAlgn="base" latinLnBrk="0" hangingPunct="0">
              <a:lnSpc>
                <a:spcPct val="100000"/>
              </a:lnSpc>
              <a:spcBef>
                <a:spcPct val="50000"/>
              </a:spcBef>
              <a:spcAft>
                <a:spcPct val="0"/>
              </a:spcAft>
              <a:buClrTx/>
              <a:buSzTx/>
              <a:buFontTx/>
              <a:buNone/>
              <a:tabLst/>
              <a:defRPr/>
            </a:pPr>
            <a:endParaRPr kumimoji="0" lang="en-US" altLang="en-US" sz="18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Symbol" panose="05050102010706020507" pitchFamily="18" charset="2"/>
            </a:endParaRPr>
          </a:p>
        </p:txBody>
      </p:sp>
      <p:sp>
        <p:nvSpPr>
          <p:cNvPr id="275460" name="Text Box 18">
            <a:extLst>
              <a:ext uri="{FF2B5EF4-FFF2-40B4-BE49-F238E27FC236}">
                <a16:creationId xmlns:a16="http://schemas.microsoft.com/office/drawing/2014/main" id="{FC42382D-857E-483F-80A5-94D6DAFC3761}"/>
              </a:ext>
            </a:extLst>
          </p:cNvPr>
          <p:cNvSpPr txBox="1">
            <a:spLocks noChangeArrowheads="1"/>
          </p:cNvSpPr>
          <p:nvPr/>
        </p:nvSpPr>
        <p:spPr bwMode="auto">
          <a:xfrm>
            <a:off x="142875" y="76200"/>
            <a:ext cx="7553325"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altLang="en-US" sz="2400" b="1" i="0" u="none" strike="noStrike" kern="1200" cap="none" spc="0" normalizeH="0" baseline="0" noProof="0">
                <a:ln>
                  <a:noFill/>
                </a:ln>
                <a:solidFill>
                  <a:srgbClr val="FFFF00"/>
                </a:solidFill>
                <a:effectLst/>
                <a:uLnTx/>
                <a:uFillTx/>
                <a:latin typeface="Calibri" panose="020F0502020204030204" pitchFamily="34" charset="0"/>
                <a:ea typeface="+mn-ea"/>
                <a:cs typeface="Arial" panose="020B0604020202020204" pitchFamily="34" charset="0"/>
              </a:rPr>
              <a:t>Receiver Operator Characteristic (ROC) curves to compare novel and traditional predictors (example 10 y CVD risk)</a:t>
            </a:r>
          </a:p>
        </p:txBody>
      </p:sp>
      <p:sp>
        <p:nvSpPr>
          <p:cNvPr id="275461" name="Footer Placeholder 1">
            <a:extLst>
              <a:ext uri="{FF2B5EF4-FFF2-40B4-BE49-F238E27FC236}">
                <a16:creationId xmlns:a16="http://schemas.microsoft.com/office/drawing/2014/main" id="{37928C0A-A105-4B62-A285-43B4F9D8ABFC}"/>
              </a:ext>
            </a:extLst>
          </p:cNvPr>
          <p:cNvSpPr>
            <a:spLocks noGrp="1" noChangeArrowheads="1"/>
          </p:cNvSpPr>
          <p:nvPr>
            <p:ph type="ftr"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GB" altLang="nl-NL" sz="1200" b="0" i="0" u="none" strike="noStrike" kern="1200" cap="none" spc="0" normalizeH="0" baseline="0" noProof="0">
                <a:ln>
                  <a:noFill/>
                </a:ln>
                <a:solidFill>
                  <a:srgbClr val="FFFFFF"/>
                </a:solidFill>
                <a:effectLst/>
                <a:uLnTx/>
                <a:uFillTx/>
                <a:latin typeface="Calibri" panose="020F0502020204030204" pitchFamily="34" charset="0"/>
                <a:ea typeface="+mn-ea"/>
                <a:cs typeface="Arial" panose="020B0604020202020204" pitchFamily="34" charset="0"/>
              </a:rPr>
              <a:t>FOS INtroduction 2018</a:t>
            </a:r>
          </a:p>
        </p:txBody>
      </p:sp>
      <p:sp>
        <p:nvSpPr>
          <p:cNvPr id="275462" name="TextBox 2">
            <a:extLst>
              <a:ext uri="{FF2B5EF4-FFF2-40B4-BE49-F238E27FC236}">
                <a16:creationId xmlns:a16="http://schemas.microsoft.com/office/drawing/2014/main" id="{FF1E6E65-3550-4BD8-BD98-52AFB2DA6380}"/>
              </a:ext>
            </a:extLst>
          </p:cNvPr>
          <p:cNvSpPr txBox="1">
            <a:spLocks noChangeArrowheads="1"/>
          </p:cNvSpPr>
          <p:nvPr/>
        </p:nvSpPr>
        <p:spPr bwMode="auto">
          <a:xfrm rot="-5400000">
            <a:off x="-589756" y="3359944"/>
            <a:ext cx="2159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nl-NL" sz="1800" b="1" i="0" u="none" strike="noStrike" kern="1200" cap="none" spc="0" normalizeH="0" baseline="0" noProof="0">
                <a:ln>
                  <a:noFill/>
                </a:ln>
                <a:solidFill>
                  <a:srgbClr val="003C66"/>
                </a:solidFill>
                <a:effectLst/>
                <a:uLnTx/>
                <a:uFillTx/>
                <a:latin typeface="Arial" panose="020B0604020202020204" pitchFamily="34" charset="0"/>
                <a:ea typeface="+mn-ea"/>
                <a:cs typeface="Arial" panose="020B0604020202020204" pitchFamily="34" charset="0"/>
              </a:rPr>
              <a:t>True positive rate </a:t>
            </a:r>
            <a:endParaRPr kumimoji="0" lang="en-GB" altLang="nl-NL" sz="1800" b="1" i="0" u="none" strike="noStrike" kern="1200" cap="none" spc="0" normalizeH="0" baseline="0" noProof="0">
              <a:ln>
                <a:noFill/>
              </a:ln>
              <a:solidFill>
                <a:srgbClr val="003C66"/>
              </a:solidFill>
              <a:effectLst/>
              <a:uLnTx/>
              <a:uFillTx/>
              <a:latin typeface="Arial" panose="020B0604020202020204" pitchFamily="34" charset="0"/>
              <a:ea typeface="+mn-ea"/>
              <a:cs typeface="Arial" panose="020B0604020202020204" pitchFamily="34" charset="0"/>
            </a:endParaRPr>
          </a:p>
        </p:txBody>
      </p:sp>
      <p:sp>
        <p:nvSpPr>
          <p:cNvPr id="275463" name="TextBox 8">
            <a:extLst>
              <a:ext uri="{FF2B5EF4-FFF2-40B4-BE49-F238E27FC236}">
                <a16:creationId xmlns:a16="http://schemas.microsoft.com/office/drawing/2014/main" id="{95AF7A03-8C5F-4451-A2BB-1F0C1BF7B37C}"/>
              </a:ext>
            </a:extLst>
          </p:cNvPr>
          <p:cNvSpPr txBox="1">
            <a:spLocks noChangeArrowheads="1"/>
          </p:cNvSpPr>
          <p:nvPr/>
        </p:nvSpPr>
        <p:spPr bwMode="auto">
          <a:xfrm>
            <a:off x="1346200" y="5345113"/>
            <a:ext cx="228758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nl-NL" sz="1800" b="1" i="0" u="none" strike="noStrike" kern="1200" cap="none" spc="0" normalizeH="0" baseline="0" noProof="0">
                <a:ln>
                  <a:noFill/>
                </a:ln>
                <a:solidFill>
                  <a:srgbClr val="003C66"/>
                </a:solidFill>
                <a:effectLst/>
                <a:uLnTx/>
                <a:uFillTx/>
                <a:latin typeface="Arial" panose="020B0604020202020204" pitchFamily="34" charset="0"/>
                <a:ea typeface="+mn-ea"/>
                <a:cs typeface="Arial" panose="020B0604020202020204" pitchFamily="34" charset="0"/>
              </a:rPr>
              <a:t>True negative  rate </a:t>
            </a:r>
            <a:endParaRPr kumimoji="0" lang="en-GB" altLang="nl-NL" sz="1800" b="1" i="0" u="none" strike="noStrike" kern="1200" cap="none" spc="0" normalizeH="0" baseline="0" noProof="0">
              <a:ln>
                <a:noFill/>
              </a:ln>
              <a:solidFill>
                <a:srgbClr val="003C66"/>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295100398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362" name="Title 1">
            <a:extLst>
              <a:ext uri="{FF2B5EF4-FFF2-40B4-BE49-F238E27FC236}">
                <a16:creationId xmlns:a16="http://schemas.microsoft.com/office/drawing/2014/main" id="{1C817936-D37D-4FA5-90AB-BCE497F7469E}"/>
              </a:ext>
            </a:extLst>
          </p:cNvPr>
          <p:cNvSpPr>
            <a:spLocks noGrp="1" noChangeArrowheads="1"/>
          </p:cNvSpPr>
          <p:nvPr>
            <p:ph type="title"/>
          </p:nvPr>
        </p:nvSpPr>
        <p:spPr/>
        <p:txBody>
          <a:bodyPr/>
          <a:lstStyle/>
          <a:p>
            <a:r>
              <a:rPr lang="en-US" altLang="nl-NL">
                <a:solidFill>
                  <a:srgbClr val="FFFF00"/>
                </a:solidFill>
              </a:rPr>
              <a:t>MORTALITY: 1H NMR  based analysis </a:t>
            </a:r>
            <a:br>
              <a:rPr lang="en-US" altLang="nl-NL">
                <a:solidFill>
                  <a:srgbClr val="FFFF00"/>
                </a:solidFill>
              </a:rPr>
            </a:br>
            <a:r>
              <a:rPr lang="en-US" altLang="nl-NL">
                <a:solidFill>
                  <a:srgbClr val="FFFF00"/>
                </a:solidFill>
              </a:rPr>
              <a:t> 44.000 subjects  and 5.500 deaths</a:t>
            </a:r>
            <a:endParaRPr lang="en-GB" altLang="nl-NL">
              <a:solidFill>
                <a:srgbClr val="FFFF00"/>
              </a:solidFill>
            </a:endParaRPr>
          </a:p>
        </p:txBody>
      </p:sp>
      <p:graphicFrame>
        <p:nvGraphicFramePr>
          <p:cNvPr id="13" name="Table 12">
            <a:extLst>
              <a:ext uri="{FF2B5EF4-FFF2-40B4-BE49-F238E27FC236}">
                <a16:creationId xmlns:a16="http://schemas.microsoft.com/office/drawing/2014/main" id="{06E0F32F-438F-4797-BB4F-8BFE2E529684}"/>
              </a:ext>
            </a:extLst>
          </p:cNvPr>
          <p:cNvGraphicFramePr>
            <a:graphicFrameLocks noGrp="1"/>
          </p:cNvGraphicFramePr>
          <p:nvPr/>
        </p:nvGraphicFramePr>
        <p:xfrm>
          <a:off x="1600200" y="1460500"/>
          <a:ext cx="6019800" cy="4559296"/>
        </p:xfrm>
        <a:graphic>
          <a:graphicData uri="http://schemas.openxmlformats.org/drawingml/2006/table">
            <a:tbl>
              <a:tblPr>
                <a:tableStyleId>{5C22544A-7EE6-4342-B048-85BDC9FD1C3A}</a:tableStyleId>
              </a:tblPr>
              <a:tblGrid>
                <a:gridCol w="2676962">
                  <a:extLst>
                    <a:ext uri="{9D8B030D-6E8A-4147-A177-3AD203B41FA5}">
                      <a16:colId xmlns:a16="http://schemas.microsoft.com/office/drawing/2014/main" val="20000"/>
                    </a:ext>
                  </a:extLst>
                </a:gridCol>
                <a:gridCol w="807291">
                  <a:extLst>
                    <a:ext uri="{9D8B030D-6E8A-4147-A177-3AD203B41FA5}">
                      <a16:colId xmlns:a16="http://schemas.microsoft.com/office/drawing/2014/main" val="20001"/>
                    </a:ext>
                  </a:extLst>
                </a:gridCol>
                <a:gridCol w="1584428">
                  <a:extLst>
                    <a:ext uri="{9D8B030D-6E8A-4147-A177-3AD203B41FA5}">
                      <a16:colId xmlns:a16="http://schemas.microsoft.com/office/drawing/2014/main" val="20002"/>
                    </a:ext>
                  </a:extLst>
                </a:gridCol>
                <a:gridCol w="858327">
                  <a:extLst>
                    <a:ext uri="{9D8B030D-6E8A-4147-A177-3AD203B41FA5}">
                      <a16:colId xmlns:a16="http://schemas.microsoft.com/office/drawing/2014/main" val="20003"/>
                    </a:ext>
                  </a:extLst>
                </a:gridCol>
                <a:gridCol w="92792">
                  <a:extLst>
                    <a:ext uri="{9D8B030D-6E8A-4147-A177-3AD203B41FA5}">
                      <a16:colId xmlns:a16="http://schemas.microsoft.com/office/drawing/2014/main" val="20004"/>
                    </a:ext>
                  </a:extLst>
                </a:gridCol>
              </a:tblGrid>
              <a:tr h="325664">
                <a:tc>
                  <a:txBody>
                    <a:bodyPr/>
                    <a:lstStyle/>
                    <a:p>
                      <a:pPr algn="ctr" fontAlgn="b"/>
                      <a:r>
                        <a:rPr lang="en-GB" sz="1400" b="1" i="0" u="none" strike="noStrike" dirty="0">
                          <a:solidFill>
                            <a:srgbClr val="000000"/>
                          </a:solidFill>
                          <a:effectLst/>
                          <a:latin typeface="+mn-lt"/>
                        </a:rPr>
                        <a:t>Study</a:t>
                      </a:r>
                    </a:p>
                  </a:txBody>
                  <a:tcPr marL="9525" marR="9525" marT="9527" marB="0" anchor="b"/>
                </a:tc>
                <a:tc>
                  <a:txBody>
                    <a:bodyPr/>
                    <a:lstStyle/>
                    <a:p>
                      <a:pPr algn="ctr" fontAlgn="b"/>
                      <a:r>
                        <a:rPr lang="en-GB" sz="1400" b="1" i="0" u="none" strike="noStrike">
                          <a:solidFill>
                            <a:srgbClr val="000000"/>
                          </a:solidFill>
                          <a:effectLst/>
                          <a:latin typeface="+mn-lt"/>
                        </a:rPr>
                        <a:t>N</a:t>
                      </a:r>
                    </a:p>
                  </a:txBody>
                  <a:tcPr marL="9525" marR="9525" marT="9527" marB="0" anchor="b"/>
                </a:tc>
                <a:tc>
                  <a:txBody>
                    <a:bodyPr/>
                    <a:lstStyle/>
                    <a:p>
                      <a:pPr algn="ctr" fontAlgn="b"/>
                      <a:r>
                        <a:rPr lang="en-GB" sz="1400" b="1" i="0" u="none" strike="noStrike">
                          <a:solidFill>
                            <a:srgbClr val="000000"/>
                          </a:solidFill>
                          <a:effectLst/>
                          <a:latin typeface="+mn-lt"/>
                        </a:rPr>
                        <a:t>Males (%)</a:t>
                      </a:r>
                    </a:p>
                  </a:txBody>
                  <a:tcPr marL="9525" marR="9525" marT="9527" marB="0" anchor="b"/>
                </a:tc>
                <a:tc>
                  <a:txBody>
                    <a:bodyPr/>
                    <a:lstStyle/>
                    <a:p>
                      <a:pPr algn="ctr" fontAlgn="b"/>
                      <a:r>
                        <a:rPr lang="en-GB" sz="1400" b="1" i="0" u="none" strike="noStrike" dirty="0">
                          <a:solidFill>
                            <a:srgbClr val="000000"/>
                          </a:solidFill>
                          <a:effectLst/>
                          <a:latin typeface="+mn-lt"/>
                        </a:rPr>
                        <a:t>Deaths</a:t>
                      </a:r>
                    </a:p>
                  </a:txBody>
                  <a:tcPr marL="9525" marR="9525" marT="9527" marB="0" anchor="b"/>
                </a:tc>
                <a:tc>
                  <a:txBody>
                    <a:bodyPr/>
                    <a:lstStyle/>
                    <a:p>
                      <a:pPr algn="ctr" fontAlgn="b"/>
                      <a:endParaRPr lang="en-GB" sz="1400" b="1" i="0" u="none" strike="noStrike" dirty="0">
                        <a:solidFill>
                          <a:srgbClr val="000000"/>
                        </a:solidFill>
                        <a:effectLst/>
                        <a:latin typeface="+mn-lt"/>
                        <a:cs typeface="Times New Roman" panose="02020603050405020304" pitchFamily="18" charset="0"/>
                      </a:endParaRPr>
                    </a:p>
                  </a:txBody>
                  <a:tcPr marL="9525" marR="9525" marT="9527" marB="0" anchor="b"/>
                </a:tc>
                <a:extLst>
                  <a:ext uri="{0D108BD9-81ED-4DB2-BD59-A6C34878D82A}">
                    <a16:rowId xmlns:a16="http://schemas.microsoft.com/office/drawing/2014/main" val="10000"/>
                  </a:ext>
                </a:extLst>
              </a:tr>
              <a:tr h="325664">
                <a:tc>
                  <a:txBody>
                    <a:bodyPr/>
                    <a:lstStyle/>
                    <a:p>
                      <a:pPr algn="l" fontAlgn="b"/>
                      <a:r>
                        <a:rPr lang="en-GB" sz="1400" b="1" i="0" u="none" strike="noStrike" dirty="0" err="1">
                          <a:solidFill>
                            <a:srgbClr val="000000"/>
                          </a:solidFill>
                          <a:effectLst/>
                          <a:latin typeface="+mn-lt"/>
                        </a:rPr>
                        <a:t>AlphaOmega</a:t>
                      </a:r>
                      <a:endParaRPr lang="en-GB" sz="1400" b="1" i="0" u="none" strike="noStrike" dirty="0">
                        <a:solidFill>
                          <a:srgbClr val="000000"/>
                        </a:solidFill>
                        <a:effectLst/>
                        <a:latin typeface="+mn-lt"/>
                      </a:endParaRPr>
                    </a:p>
                  </a:txBody>
                  <a:tcPr marL="9525" marR="9525" marT="9527" marB="0" anchor="b"/>
                </a:tc>
                <a:tc>
                  <a:txBody>
                    <a:bodyPr/>
                    <a:lstStyle/>
                    <a:p>
                      <a:pPr algn="ctr" fontAlgn="b"/>
                      <a:r>
                        <a:rPr lang="en-GB" sz="1400" b="1" i="0" u="none" strike="noStrike">
                          <a:solidFill>
                            <a:srgbClr val="000000"/>
                          </a:solidFill>
                          <a:effectLst/>
                          <a:latin typeface="+mn-lt"/>
                        </a:rPr>
                        <a:t>568</a:t>
                      </a:r>
                    </a:p>
                  </a:txBody>
                  <a:tcPr marL="9525" marR="9525" marT="9527" marB="0" anchor="b"/>
                </a:tc>
                <a:tc>
                  <a:txBody>
                    <a:bodyPr/>
                    <a:lstStyle/>
                    <a:p>
                      <a:pPr algn="ctr" fontAlgn="b"/>
                      <a:r>
                        <a:rPr lang="en-GB" sz="1400" b="1" i="0" u="none" strike="noStrike">
                          <a:solidFill>
                            <a:srgbClr val="000000"/>
                          </a:solidFill>
                          <a:effectLst/>
                          <a:latin typeface="+mn-lt"/>
                        </a:rPr>
                        <a:t>428 (75.4%)</a:t>
                      </a:r>
                    </a:p>
                  </a:txBody>
                  <a:tcPr marL="9525" marR="9525" marT="9527" marB="0" anchor="b"/>
                </a:tc>
                <a:tc>
                  <a:txBody>
                    <a:bodyPr/>
                    <a:lstStyle/>
                    <a:p>
                      <a:pPr algn="ctr" fontAlgn="b"/>
                      <a:r>
                        <a:rPr lang="en-GB" sz="1400" b="1" i="0" u="none" strike="noStrike">
                          <a:solidFill>
                            <a:srgbClr val="000000"/>
                          </a:solidFill>
                          <a:effectLst/>
                          <a:latin typeface="+mn-lt"/>
                        </a:rPr>
                        <a:t>157</a:t>
                      </a:r>
                    </a:p>
                  </a:txBody>
                  <a:tcPr marL="9525" marR="9525" marT="9527" marB="0" anchor="b"/>
                </a:tc>
                <a:tc>
                  <a:txBody>
                    <a:bodyPr/>
                    <a:lstStyle/>
                    <a:p>
                      <a:pPr algn="ctr" fontAlgn="b"/>
                      <a:endParaRPr lang="en-GB" sz="1400" b="1" i="0" u="none" strike="noStrike" dirty="0">
                        <a:solidFill>
                          <a:srgbClr val="000000"/>
                        </a:solidFill>
                        <a:effectLst/>
                        <a:latin typeface="+mn-lt"/>
                        <a:cs typeface="Times New Roman" panose="02020603050405020304" pitchFamily="18" charset="0"/>
                      </a:endParaRPr>
                    </a:p>
                  </a:txBody>
                  <a:tcPr marL="9525" marR="9525" marT="9527" marB="0" anchor="b"/>
                </a:tc>
                <a:extLst>
                  <a:ext uri="{0D108BD9-81ED-4DB2-BD59-A6C34878D82A}">
                    <a16:rowId xmlns:a16="http://schemas.microsoft.com/office/drawing/2014/main" val="10001"/>
                  </a:ext>
                </a:extLst>
              </a:tr>
              <a:tr h="325664">
                <a:tc>
                  <a:txBody>
                    <a:bodyPr/>
                    <a:lstStyle/>
                    <a:p>
                      <a:pPr algn="l" fontAlgn="b"/>
                      <a:r>
                        <a:rPr lang="en-GB" sz="1400" b="1" i="0" u="none" strike="noStrike" dirty="0">
                          <a:solidFill>
                            <a:srgbClr val="000000"/>
                          </a:solidFill>
                          <a:effectLst/>
                          <a:latin typeface="+mn-lt"/>
                        </a:rPr>
                        <a:t>ALSPAC</a:t>
                      </a:r>
                    </a:p>
                  </a:txBody>
                  <a:tcPr marL="9525" marR="9525" marT="9527" marB="0" anchor="b"/>
                </a:tc>
                <a:tc>
                  <a:txBody>
                    <a:bodyPr/>
                    <a:lstStyle/>
                    <a:p>
                      <a:pPr algn="ctr" fontAlgn="b"/>
                      <a:r>
                        <a:rPr lang="en-GB" sz="1400" b="1" i="0" u="none" strike="noStrike">
                          <a:solidFill>
                            <a:srgbClr val="000000"/>
                          </a:solidFill>
                          <a:effectLst/>
                          <a:latin typeface="+mn-lt"/>
                        </a:rPr>
                        <a:t>4,351</a:t>
                      </a:r>
                    </a:p>
                  </a:txBody>
                  <a:tcPr marL="9525" marR="9525" marT="9527" marB="0" anchor="b"/>
                </a:tc>
                <a:tc>
                  <a:txBody>
                    <a:bodyPr/>
                    <a:lstStyle/>
                    <a:p>
                      <a:pPr algn="ctr" fontAlgn="b"/>
                      <a:r>
                        <a:rPr lang="en-GB" sz="1400" b="1" i="0" u="none" strike="noStrike">
                          <a:solidFill>
                            <a:srgbClr val="000000"/>
                          </a:solidFill>
                          <a:effectLst/>
                          <a:latin typeface="+mn-lt"/>
                        </a:rPr>
                        <a:t>0 (0%)</a:t>
                      </a:r>
                    </a:p>
                  </a:txBody>
                  <a:tcPr marL="9525" marR="9525" marT="9527" marB="0" anchor="b"/>
                </a:tc>
                <a:tc>
                  <a:txBody>
                    <a:bodyPr/>
                    <a:lstStyle/>
                    <a:p>
                      <a:pPr algn="ctr" fontAlgn="b"/>
                      <a:r>
                        <a:rPr lang="en-GB" sz="1400" b="1" i="0" u="none" strike="noStrike">
                          <a:solidFill>
                            <a:srgbClr val="000000"/>
                          </a:solidFill>
                          <a:effectLst/>
                          <a:latin typeface="+mn-lt"/>
                        </a:rPr>
                        <a:t>17</a:t>
                      </a:r>
                    </a:p>
                  </a:txBody>
                  <a:tcPr marL="9525" marR="9525" marT="9527" marB="0" anchor="b"/>
                </a:tc>
                <a:tc>
                  <a:txBody>
                    <a:bodyPr/>
                    <a:lstStyle/>
                    <a:p>
                      <a:pPr algn="ctr" fontAlgn="b"/>
                      <a:endParaRPr lang="en-GB" sz="1400" b="1" i="0" u="none" strike="noStrike">
                        <a:solidFill>
                          <a:srgbClr val="000000"/>
                        </a:solidFill>
                        <a:effectLst/>
                        <a:latin typeface="+mn-lt"/>
                        <a:cs typeface="Times New Roman" panose="02020603050405020304" pitchFamily="18" charset="0"/>
                      </a:endParaRPr>
                    </a:p>
                  </a:txBody>
                  <a:tcPr marL="9525" marR="9525" marT="9527" marB="0" anchor="b"/>
                </a:tc>
                <a:extLst>
                  <a:ext uri="{0D108BD9-81ED-4DB2-BD59-A6C34878D82A}">
                    <a16:rowId xmlns:a16="http://schemas.microsoft.com/office/drawing/2014/main" val="10002"/>
                  </a:ext>
                </a:extLst>
              </a:tr>
              <a:tr h="325664">
                <a:tc>
                  <a:txBody>
                    <a:bodyPr/>
                    <a:lstStyle/>
                    <a:p>
                      <a:pPr algn="l" fontAlgn="b"/>
                      <a:r>
                        <a:rPr lang="en-GB" sz="1400" b="1" i="0" u="none" strike="noStrike" dirty="0">
                          <a:solidFill>
                            <a:srgbClr val="000000"/>
                          </a:solidFill>
                          <a:effectLst/>
                          <a:latin typeface="+mn-lt"/>
                        </a:rPr>
                        <a:t>EGCUT</a:t>
                      </a:r>
                    </a:p>
                  </a:txBody>
                  <a:tcPr marL="9525" marR="9525" marT="9527" marB="0" anchor="b"/>
                </a:tc>
                <a:tc>
                  <a:txBody>
                    <a:bodyPr/>
                    <a:lstStyle/>
                    <a:p>
                      <a:pPr algn="ctr" fontAlgn="b"/>
                      <a:r>
                        <a:rPr lang="en-GB" sz="1400" b="1" i="0" u="none" strike="noStrike" dirty="0">
                          <a:solidFill>
                            <a:srgbClr val="000000"/>
                          </a:solidFill>
                          <a:effectLst/>
                          <a:latin typeface="+mn-lt"/>
                        </a:rPr>
                        <a:t>10,988</a:t>
                      </a:r>
                    </a:p>
                  </a:txBody>
                  <a:tcPr marL="9525" marR="9525" marT="9527" marB="0" anchor="b"/>
                </a:tc>
                <a:tc>
                  <a:txBody>
                    <a:bodyPr/>
                    <a:lstStyle/>
                    <a:p>
                      <a:pPr algn="ctr" fontAlgn="b"/>
                      <a:r>
                        <a:rPr lang="en-GB" sz="1400" b="1" i="0" u="none" strike="noStrike">
                          <a:solidFill>
                            <a:srgbClr val="000000"/>
                          </a:solidFill>
                          <a:effectLst/>
                          <a:latin typeface="+mn-lt"/>
                        </a:rPr>
                        <a:t>4,106 (37.4%)</a:t>
                      </a:r>
                    </a:p>
                  </a:txBody>
                  <a:tcPr marL="9525" marR="9525" marT="9527" marB="0" anchor="b"/>
                </a:tc>
                <a:tc>
                  <a:txBody>
                    <a:bodyPr/>
                    <a:lstStyle/>
                    <a:p>
                      <a:pPr algn="ctr" fontAlgn="b"/>
                      <a:r>
                        <a:rPr lang="en-GB" sz="1400" b="1" i="0" u="none" strike="noStrike">
                          <a:solidFill>
                            <a:srgbClr val="000000"/>
                          </a:solidFill>
                          <a:effectLst/>
                          <a:latin typeface="+mn-lt"/>
                        </a:rPr>
                        <a:t>912</a:t>
                      </a:r>
                    </a:p>
                  </a:txBody>
                  <a:tcPr marL="9525" marR="9525" marT="9527" marB="0" anchor="b"/>
                </a:tc>
                <a:tc>
                  <a:txBody>
                    <a:bodyPr/>
                    <a:lstStyle/>
                    <a:p>
                      <a:pPr algn="ctr" fontAlgn="b"/>
                      <a:endParaRPr lang="en-GB" sz="1400" b="1" i="0" u="none" strike="noStrike">
                        <a:solidFill>
                          <a:srgbClr val="000000"/>
                        </a:solidFill>
                        <a:effectLst/>
                        <a:latin typeface="+mn-lt"/>
                        <a:cs typeface="Times New Roman" panose="02020603050405020304" pitchFamily="18" charset="0"/>
                      </a:endParaRPr>
                    </a:p>
                  </a:txBody>
                  <a:tcPr marL="9525" marR="9525" marT="9527" marB="0" anchor="b"/>
                </a:tc>
                <a:extLst>
                  <a:ext uri="{0D108BD9-81ED-4DB2-BD59-A6C34878D82A}">
                    <a16:rowId xmlns:a16="http://schemas.microsoft.com/office/drawing/2014/main" val="10003"/>
                  </a:ext>
                </a:extLst>
              </a:tr>
              <a:tr h="325664">
                <a:tc>
                  <a:txBody>
                    <a:bodyPr/>
                    <a:lstStyle/>
                    <a:p>
                      <a:pPr algn="l" fontAlgn="b"/>
                      <a:r>
                        <a:rPr lang="en-GB" sz="1400" b="1" i="0" u="none" strike="noStrike" dirty="0">
                          <a:solidFill>
                            <a:srgbClr val="000000"/>
                          </a:solidFill>
                          <a:effectLst/>
                          <a:latin typeface="+mn-lt"/>
                        </a:rPr>
                        <a:t>ERF</a:t>
                      </a:r>
                    </a:p>
                  </a:txBody>
                  <a:tcPr marL="9525" marR="9525" marT="9527" marB="0" anchor="b"/>
                </a:tc>
                <a:tc>
                  <a:txBody>
                    <a:bodyPr/>
                    <a:lstStyle/>
                    <a:p>
                      <a:pPr algn="ctr" fontAlgn="b"/>
                      <a:r>
                        <a:rPr lang="en-GB" sz="1400" b="1" i="0" u="none" strike="noStrike" dirty="0">
                          <a:solidFill>
                            <a:srgbClr val="000000"/>
                          </a:solidFill>
                          <a:effectLst/>
                          <a:latin typeface="+mn-lt"/>
                        </a:rPr>
                        <a:t>680</a:t>
                      </a:r>
                    </a:p>
                  </a:txBody>
                  <a:tcPr marL="9525" marR="9525" marT="9527" marB="0" anchor="b"/>
                </a:tc>
                <a:tc>
                  <a:txBody>
                    <a:bodyPr/>
                    <a:lstStyle/>
                    <a:p>
                      <a:pPr algn="ctr" fontAlgn="b"/>
                      <a:r>
                        <a:rPr lang="en-GB" sz="1400" b="1" i="0" u="none" strike="noStrike">
                          <a:solidFill>
                            <a:srgbClr val="000000"/>
                          </a:solidFill>
                          <a:effectLst/>
                          <a:latin typeface="+mn-lt"/>
                        </a:rPr>
                        <a:t>307 (45.1%)</a:t>
                      </a:r>
                    </a:p>
                  </a:txBody>
                  <a:tcPr marL="9525" marR="9525" marT="9527" marB="0" anchor="b"/>
                </a:tc>
                <a:tc>
                  <a:txBody>
                    <a:bodyPr/>
                    <a:lstStyle/>
                    <a:p>
                      <a:pPr algn="ctr" fontAlgn="b"/>
                      <a:r>
                        <a:rPr lang="en-GB" sz="1400" b="1" i="0" u="none" strike="noStrike">
                          <a:solidFill>
                            <a:srgbClr val="000000"/>
                          </a:solidFill>
                          <a:effectLst/>
                          <a:latin typeface="+mn-lt"/>
                        </a:rPr>
                        <a:t>107</a:t>
                      </a:r>
                    </a:p>
                  </a:txBody>
                  <a:tcPr marL="9525" marR="9525" marT="9527" marB="0" anchor="b"/>
                </a:tc>
                <a:tc>
                  <a:txBody>
                    <a:bodyPr/>
                    <a:lstStyle/>
                    <a:p>
                      <a:pPr algn="ctr" fontAlgn="b"/>
                      <a:endParaRPr lang="en-GB" sz="1400" b="1" i="0" u="none" strike="noStrike">
                        <a:solidFill>
                          <a:srgbClr val="000000"/>
                        </a:solidFill>
                        <a:effectLst/>
                        <a:latin typeface="+mn-lt"/>
                        <a:cs typeface="Times New Roman" panose="02020603050405020304" pitchFamily="18" charset="0"/>
                      </a:endParaRPr>
                    </a:p>
                  </a:txBody>
                  <a:tcPr marL="9525" marR="9525" marT="9527" marB="0" anchor="b"/>
                </a:tc>
                <a:extLst>
                  <a:ext uri="{0D108BD9-81ED-4DB2-BD59-A6C34878D82A}">
                    <a16:rowId xmlns:a16="http://schemas.microsoft.com/office/drawing/2014/main" val="10004"/>
                  </a:ext>
                </a:extLst>
              </a:tr>
              <a:tr h="325664">
                <a:tc>
                  <a:txBody>
                    <a:bodyPr/>
                    <a:lstStyle/>
                    <a:p>
                      <a:pPr algn="l" fontAlgn="b"/>
                      <a:r>
                        <a:rPr lang="en-GB" sz="1400" b="1" i="0" u="none" strike="noStrike">
                          <a:solidFill>
                            <a:srgbClr val="000000"/>
                          </a:solidFill>
                          <a:effectLst/>
                          <a:latin typeface="+mn-lt"/>
                        </a:rPr>
                        <a:t>FINRISK97</a:t>
                      </a:r>
                    </a:p>
                  </a:txBody>
                  <a:tcPr marL="9525" marR="9525" marT="9527" marB="0" anchor="b"/>
                </a:tc>
                <a:tc>
                  <a:txBody>
                    <a:bodyPr/>
                    <a:lstStyle/>
                    <a:p>
                      <a:pPr algn="ctr" fontAlgn="b"/>
                      <a:r>
                        <a:rPr lang="en-GB" sz="1400" b="1" i="0" u="none" strike="noStrike" dirty="0">
                          <a:solidFill>
                            <a:srgbClr val="000000"/>
                          </a:solidFill>
                          <a:effectLst/>
                          <a:latin typeface="+mn-lt"/>
                        </a:rPr>
                        <a:t>7,603</a:t>
                      </a:r>
                    </a:p>
                  </a:txBody>
                  <a:tcPr marL="9525" marR="9525" marT="9527" marB="0" anchor="b"/>
                </a:tc>
                <a:tc>
                  <a:txBody>
                    <a:bodyPr/>
                    <a:lstStyle/>
                    <a:p>
                      <a:pPr algn="ctr" fontAlgn="b"/>
                      <a:r>
                        <a:rPr lang="en-GB" sz="1400" b="1" i="0" u="none" strike="noStrike">
                          <a:solidFill>
                            <a:srgbClr val="000000"/>
                          </a:solidFill>
                          <a:effectLst/>
                          <a:latin typeface="+mn-lt"/>
                        </a:rPr>
                        <a:t>3,778 (49.7%)</a:t>
                      </a:r>
                    </a:p>
                  </a:txBody>
                  <a:tcPr marL="9525" marR="9525" marT="9527" marB="0" anchor="b"/>
                </a:tc>
                <a:tc>
                  <a:txBody>
                    <a:bodyPr/>
                    <a:lstStyle/>
                    <a:p>
                      <a:pPr algn="ctr" fontAlgn="b"/>
                      <a:r>
                        <a:rPr lang="en-GB" sz="1400" b="1" i="0" u="none" strike="noStrike">
                          <a:solidFill>
                            <a:srgbClr val="000000"/>
                          </a:solidFill>
                          <a:effectLst/>
                          <a:latin typeface="+mn-lt"/>
                        </a:rPr>
                        <a:t>1,213</a:t>
                      </a:r>
                    </a:p>
                  </a:txBody>
                  <a:tcPr marL="9525" marR="9525" marT="9527" marB="0" anchor="b"/>
                </a:tc>
                <a:tc>
                  <a:txBody>
                    <a:bodyPr/>
                    <a:lstStyle/>
                    <a:p>
                      <a:pPr algn="ctr" fontAlgn="b"/>
                      <a:endParaRPr lang="en-GB" sz="1400" b="1" i="0" u="none" strike="noStrike">
                        <a:solidFill>
                          <a:srgbClr val="000000"/>
                        </a:solidFill>
                        <a:effectLst/>
                        <a:latin typeface="+mn-lt"/>
                        <a:cs typeface="Times New Roman" panose="02020603050405020304" pitchFamily="18" charset="0"/>
                      </a:endParaRPr>
                    </a:p>
                  </a:txBody>
                  <a:tcPr marL="9525" marR="9525" marT="9527" marB="0" anchor="b"/>
                </a:tc>
                <a:extLst>
                  <a:ext uri="{0D108BD9-81ED-4DB2-BD59-A6C34878D82A}">
                    <a16:rowId xmlns:a16="http://schemas.microsoft.com/office/drawing/2014/main" val="10005"/>
                  </a:ext>
                </a:extLst>
              </a:tr>
              <a:tr h="325664">
                <a:tc>
                  <a:txBody>
                    <a:bodyPr/>
                    <a:lstStyle/>
                    <a:p>
                      <a:pPr algn="l" fontAlgn="b"/>
                      <a:r>
                        <a:rPr lang="en-GB" sz="1400" b="1" i="0" u="none" strike="noStrike">
                          <a:solidFill>
                            <a:srgbClr val="000000"/>
                          </a:solidFill>
                          <a:effectLst/>
                          <a:latin typeface="+mn-lt"/>
                        </a:rPr>
                        <a:t>FINRISK07</a:t>
                      </a:r>
                    </a:p>
                  </a:txBody>
                  <a:tcPr marL="9525" marR="9525" marT="9527" marB="0" anchor="b"/>
                </a:tc>
                <a:tc>
                  <a:txBody>
                    <a:bodyPr/>
                    <a:lstStyle/>
                    <a:p>
                      <a:pPr algn="ctr" fontAlgn="b"/>
                      <a:r>
                        <a:rPr lang="en-GB" sz="1400" b="1" i="0" u="none" strike="noStrike" dirty="0">
                          <a:solidFill>
                            <a:srgbClr val="000000"/>
                          </a:solidFill>
                          <a:effectLst/>
                          <a:latin typeface="+mn-lt"/>
                        </a:rPr>
                        <a:t>4,816</a:t>
                      </a:r>
                    </a:p>
                  </a:txBody>
                  <a:tcPr marL="9525" marR="9525" marT="9527" marB="0" anchor="b"/>
                </a:tc>
                <a:tc>
                  <a:txBody>
                    <a:bodyPr/>
                    <a:lstStyle/>
                    <a:p>
                      <a:pPr algn="ctr" fontAlgn="b"/>
                      <a:r>
                        <a:rPr lang="en-GB" sz="1400" b="1" i="0" u="none" strike="noStrike">
                          <a:solidFill>
                            <a:srgbClr val="000000"/>
                          </a:solidFill>
                          <a:effectLst/>
                          <a:latin typeface="+mn-lt"/>
                        </a:rPr>
                        <a:t>2,256 (46.8%)</a:t>
                      </a:r>
                    </a:p>
                  </a:txBody>
                  <a:tcPr marL="9525" marR="9525" marT="9527" marB="0" anchor="b"/>
                </a:tc>
                <a:tc>
                  <a:txBody>
                    <a:bodyPr/>
                    <a:lstStyle/>
                    <a:p>
                      <a:pPr algn="ctr" fontAlgn="b"/>
                      <a:r>
                        <a:rPr lang="en-GB" sz="1400" b="1" i="0" u="none" strike="noStrike">
                          <a:solidFill>
                            <a:srgbClr val="000000"/>
                          </a:solidFill>
                          <a:effectLst/>
                          <a:latin typeface="+mn-lt"/>
                        </a:rPr>
                        <a:t>190</a:t>
                      </a:r>
                    </a:p>
                  </a:txBody>
                  <a:tcPr marL="9525" marR="9525" marT="9527" marB="0" anchor="b"/>
                </a:tc>
                <a:tc>
                  <a:txBody>
                    <a:bodyPr/>
                    <a:lstStyle/>
                    <a:p>
                      <a:pPr algn="ctr" fontAlgn="b"/>
                      <a:endParaRPr lang="en-GB" sz="1400" b="1" i="0" u="none" strike="noStrike" dirty="0">
                        <a:solidFill>
                          <a:srgbClr val="000000"/>
                        </a:solidFill>
                        <a:effectLst/>
                        <a:latin typeface="+mn-lt"/>
                        <a:cs typeface="Times New Roman" panose="02020603050405020304" pitchFamily="18" charset="0"/>
                      </a:endParaRPr>
                    </a:p>
                  </a:txBody>
                  <a:tcPr marL="9525" marR="9525" marT="9527" marB="0" anchor="b"/>
                </a:tc>
                <a:extLst>
                  <a:ext uri="{0D108BD9-81ED-4DB2-BD59-A6C34878D82A}">
                    <a16:rowId xmlns:a16="http://schemas.microsoft.com/office/drawing/2014/main" val="10006"/>
                  </a:ext>
                </a:extLst>
              </a:tr>
              <a:tr h="325664">
                <a:tc>
                  <a:txBody>
                    <a:bodyPr/>
                    <a:lstStyle/>
                    <a:p>
                      <a:pPr algn="l" fontAlgn="b"/>
                      <a:r>
                        <a:rPr lang="en-GB" sz="1400" b="1" i="0" u="none" strike="noStrike">
                          <a:solidFill>
                            <a:srgbClr val="000000"/>
                          </a:solidFill>
                          <a:effectLst/>
                          <a:latin typeface="+mn-lt"/>
                        </a:rPr>
                        <a:t>KORA</a:t>
                      </a:r>
                    </a:p>
                  </a:txBody>
                  <a:tcPr marL="9525" marR="9525" marT="9527" marB="0" anchor="b"/>
                </a:tc>
                <a:tc>
                  <a:txBody>
                    <a:bodyPr/>
                    <a:lstStyle/>
                    <a:p>
                      <a:pPr algn="ctr" fontAlgn="b"/>
                      <a:r>
                        <a:rPr lang="en-GB" sz="1400" b="1" i="0" u="none" strike="noStrike" dirty="0">
                          <a:solidFill>
                            <a:srgbClr val="000000"/>
                          </a:solidFill>
                          <a:effectLst/>
                          <a:latin typeface="+mn-lt"/>
                        </a:rPr>
                        <a:t>1,790</a:t>
                      </a:r>
                    </a:p>
                  </a:txBody>
                  <a:tcPr marL="9525" marR="9525" marT="9527" marB="0" anchor="b"/>
                </a:tc>
                <a:tc>
                  <a:txBody>
                    <a:bodyPr/>
                    <a:lstStyle/>
                    <a:p>
                      <a:pPr algn="ctr" fontAlgn="b"/>
                      <a:r>
                        <a:rPr lang="en-GB" sz="1400" b="1" i="0" u="none" strike="noStrike">
                          <a:solidFill>
                            <a:srgbClr val="000000"/>
                          </a:solidFill>
                          <a:effectLst/>
                          <a:latin typeface="+mn-lt"/>
                        </a:rPr>
                        <a:t>871 (48.7%)</a:t>
                      </a:r>
                    </a:p>
                  </a:txBody>
                  <a:tcPr marL="9525" marR="9525" marT="9527" marB="0" anchor="b"/>
                </a:tc>
                <a:tc>
                  <a:txBody>
                    <a:bodyPr/>
                    <a:lstStyle/>
                    <a:p>
                      <a:pPr algn="ctr" fontAlgn="b"/>
                      <a:r>
                        <a:rPr lang="en-GB" sz="1400" b="1" i="0" u="none" strike="noStrike">
                          <a:solidFill>
                            <a:srgbClr val="000000"/>
                          </a:solidFill>
                          <a:effectLst/>
                          <a:latin typeface="+mn-lt"/>
                        </a:rPr>
                        <a:t>123</a:t>
                      </a:r>
                    </a:p>
                  </a:txBody>
                  <a:tcPr marL="9525" marR="9525" marT="9527" marB="0" anchor="b"/>
                </a:tc>
                <a:tc>
                  <a:txBody>
                    <a:bodyPr/>
                    <a:lstStyle/>
                    <a:p>
                      <a:pPr algn="ctr" fontAlgn="b"/>
                      <a:endParaRPr lang="en-GB" sz="1400" b="1" i="0" u="none" strike="noStrike">
                        <a:solidFill>
                          <a:srgbClr val="000000"/>
                        </a:solidFill>
                        <a:effectLst/>
                        <a:latin typeface="+mn-lt"/>
                        <a:cs typeface="Times New Roman" panose="02020603050405020304" pitchFamily="18" charset="0"/>
                      </a:endParaRPr>
                    </a:p>
                  </a:txBody>
                  <a:tcPr marL="9525" marR="9525" marT="9527" marB="0" anchor="b"/>
                </a:tc>
                <a:extLst>
                  <a:ext uri="{0D108BD9-81ED-4DB2-BD59-A6C34878D82A}">
                    <a16:rowId xmlns:a16="http://schemas.microsoft.com/office/drawing/2014/main" val="10007"/>
                  </a:ext>
                </a:extLst>
              </a:tr>
              <a:tr h="325664">
                <a:tc>
                  <a:txBody>
                    <a:bodyPr/>
                    <a:lstStyle/>
                    <a:p>
                      <a:pPr algn="l" fontAlgn="b"/>
                      <a:r>
                        <a:rPr lang="en-GB" sz="1400" b="1" i="0" u="none" strike="noStrike">
                          <a:solidFill>
                            <a:srgbClr val="000000"/>
                          </a:solidFill>
                          <a:effectLst/>
                          <a:latin typeface="+mn-lt"/>
                        </a:rPr>
                        <a:t>LLS nonagenarians</a:t>
                      </a:r>
                    </a:p>
                  </a:txBody>
                  <a:tcPr marL="9525" marR="9525" marT="9527" marB="0" anchor="b"/>
                </a:tc>
                <a:tc>
                  <a:txBody>
                    <a:bodyPr/>
                    <a:lstStyle/>
                    <a:p>
                      <a:pPr algn="ctr" fontAlgn="b"/>
                      <a:r>
                        <a:rPr lang="en-GB" sz="1400" b="1" i="0" u="none" strike="noStrike" dirty="0">
                          <a:solidFill>
                            <a:srgbClr val="000000"/>
                          </a:solidFill>
                          <a:effectLst/>
                          <a:latin typeface="+mn-lt"/>
                        </a:rPr>
                        <a:t>843</a:t>
                      </a:r>
                    </a:p>
                  </a:txBody>
                  <a:tcPr marL="9525" marR="9525" marT="9527" marB="0" anchor="b"/>
                </a:tc>
                <a:tc>
                  <a:txBody>
                    <a:bodyPr/>
                    <a:lstStyle/>
                    <a:p>
                      <a:pPr algn="ctr" fontAlgn="b"/>
                      <a:r>
                        <a:rPr lang="en-GB" sz="1400" b="1" i="0" u="none" strike="noStrike" dirty="0">
                          <a:solidFill>
                            <a:srgbClr val="000000"/>
                          </a:solidFill>
                          <a:effectLst/>
                          <a:latin typeface="+mn-lt"/>
                        </a:rPr>
                        <a:t>326 (38.7%)</a:t>
                      </a:r>
                    </a:p>
                  </a:txBody>
                  <a:tcPr marL="9525" marR="9525" marT="9527" marB="0" anchor="b"/>
                </a:tc>
                <a:tc>
                  <a:txBody>
                    <a:bodyPr/>
                    <a:lstStyle/>
                    <a:p>
                      <a:pPr algn="ctr" fontAlgn="b"/>
                      <a:r>
                        <a:rPr lang="en-GB" sz="1400" b="1" i="0" u="none" strike="noStrike">
                          <a:solidFill>
                            <a:srgbClr val="000000"/>
                          </a:solidFill>
                          <a:effectLst/>
                          <a:latin typeface="+mn-lt"/>
                        </a:rPr>
                        <a:t>823</a:t>
                      </a:r>
                    </a:p>
                  </a:txBody>
                  <a:tcPr marL="9525" marR="9525" marT="9527" marB="0" anchor="b"/>
                </a:tc>
                <a:tc>
                  <a:txBody>
                    <a:bodyPr/>
                    <a:lstStyle/>
                    <a:p>
                      <a:pPr algn="ctr" fontAlgn="b"/>
                      <a:endParaRPr lang="en-GB" sz="1400" b="1" i="0" u="none" strike="noStrike">
                        <a:solidFill>
                          <a:srgbClr val="000000"/>
                        </a:solidFill>
                        <a:effectLst/>
                        <a:latin typeface="+mn-lt"/>
                        <a:cs typeface="Times New Roman" panose="02020603050405020304" pitchFamily="18" charset="0"/>
                      </a:endParaRPr>
                    </a:p>
                  </a:txBody>
                  <a:tcPr marL="9525" marR="9525" marT="9527" marB="0" anchor="b"/>
                </a:tc>
                <a:extLst>
                  <a:ext uri="{0D108BD9-81ED-4DB2-BD59-A6C34878D82A}">
                    <a16:rowId xmlns:a16="http://schemas.microsoft.com/office/drawing/2014/main" val="10008"/>
                  </a:ext>
                </a:extLst>
              </a:tr>
              <a:tr h="325664">
                <a:tc>
                  <a:txBody>
                    <a:bodyPr/>
                    <a:lstStyle/>
                    <a:p>
                      <a:pPr algn="l" fontAlgn="b"/>
                      <a:r>
                        <a:rPr lang="en-GB" sz="1400" b="1" i="0" u="none" strike="noStrike">
                          <a:solidFill>
                            <a:srgbClr val="000000"/>
                          </a:solidFill>
                          <a:effectLst/>
                          <a:latin typeface="+mn-lt"/>
                        </a:rPr>
                        <a:t>LLS offspring + partners</a:t>
                      </a:r>
                    </a:p>
                  </a:txBody>
                  <a:tcPr marL="9525" marR="9525" marT="9527" marB="0" anchor="b"/>
                </a:tc>
                <a:tc>
                  <a:txBody>
                    <a:bodyPr/>
                    <a:lstStyle/>
                    <a:p>
                      <a:pPr algn="ctr" fontAlgn="b"/>
                      <a:r>
                        <a:rPr lang="en-GB" sz="1400" b="1" i="0" u="none" strike="noStrike">
                          <a:solidFill>
                            <a:srgbClr val="000000"/>
                          </a:solidFill>
                          <a:effectLst/>
                          <a:latin typeface="+mn-lt"/>
                        </a:rPr>
                        <a:t>2,241</a:t>
                      </a:r>
                    </a:p>
                  </a:txBody>
                  <a:tcPr marL="9525" marR="9525" marT="9527" marB="0" anchor="b"/>
                </a:tc>
                <a:tc>
                  <a:txBody>
                    <a:bodyPr/>
                    <a:lstStyle/>
                    <a:p>
                      <a:pPr algn="ctr" fontAlgn="b"/>
                      <a:r>
                        <a:rPr lang="en-GB" sz="1400" b="1" i="0" u="none" strike="noStrike" dirty="0">
                          <a:solidFill>
                            <a:srgbClr val="000000"/>
                          </a:solidFill>
                          <a:effectLst/>
                          <a:latin typeface="+mn-lt"/>
                        </a:rPr>
                        <a:t>999 (44.6%)</a:t>
                      </a:r>
                    </a:p>
                  </a:txBody>
                  <a:tcPr marL="9525" marR="9525" marT="9527" marB="0" anchor="b"/>
                </a:tc>
                <a:tc>
                  <a:txBody>
                    <a:bodyPr/>
                    <a:lstStyle/>
                    <a:p>
                      <a:pPr algn="ctr" fontAlgn="b"/>
                      <a:r>
                        <a:rPr lang="en-GB" sz="1400" b="1" i="0" u="none" strike="noStrike">
                          <a:solidFill>
                            <a:srgbClr val="000000"/>
                          </a:solidFill>
                          <a:effectLst/>
                          <a:latin typeface="+mn-lt"/>
                        </a:rPr>
                        <a:t>191</a:t>
                      </a:r>
                    </a:p>
                  </a:txBody>
                  <a:tcPr marL="9525" marR="9525" marT="9527" marB="0" anchor="b"/>
                </a:tc>
                <a:tc>
                  <a:txBody>
                    <a:bodyPr/>
                    <a:lstStyle/>
                    <a:p>
                      <a:pPr algn="ctr" fontAlgn="b"/>
                      <a:endParaRPr lang="en-GB" sz="1400" b="1" i="0" u="none" strike="noStrike">
                        <a:solidFill>
                          <a:srgbClr val="000000"/>
                        </a:solidFill>
                        <a:effectLst/>
                        <a:latin typeface="+mn-lt"/>
                        <a:cs typeface="Times New Roman" panose="02020603050405020304" pitchFamily="18" charset="0"/>
                      </a:endParaRPr>
                    </a:p>
                  </a:txBody>
                  <a:tcPr marL="9525" marR="9525" marT="9527" marB="0" anchor="b"/>
                </a:tc>
                <a:extLst>
                  <a:ext uri="{0D108BD9-81ED-4DB2-BD59-A6C34878D82A}">
                    <a16:rowId xmlns:a16="http://schemas.microsoft.com/office/drawing/2014/main" val="10009"/>
                  </a:ext>
                </a:extLst>
              </a:tr>
              <a:tr h="325664">
                <a:tc>
                  <a:txBody>
                    <a:bodyPr/>
                    <a:lstStyle/>
                    <a:p>
                      <a:pPr algn="l" fontAlgn="b"/>
                      <a:r>
                        <a:rPr lang="en-GB" sz="1400" b="1" i="0" u="none" strike="noStrike">
                          <a:solidFill>
                            <a:srgbClr val="000000"/>
                          </a:solidFill>
                          <a:effectLst/>
                          <a:latin typeface="+mn-lt"/>
                        </a:rPr>
                        <a:t>PROSPER</a:t>
                      </a:r>
                    </a:p>
                  </a:txBody>
                  <a:tcPr marL="9525" marR="9525" marT="9527" marB="0" anchor="b"/>
                </a:tc>
                <a:tc>
                  <a:txBody>
                    <a:bodyPr/>
                    <a:lstStyle/>
                    <a:p>
                      <a:pPr algn="ctr" fontAlgn="b"/>
                      <a:r>
                        <a:rPr lang="en-GB" sz="1400" b="1" i="0" u="none" strike="noStrike">
                          <a:solidFill>
                            <a:srgbClr val="000000"/>
                          </a:solidFill>
                          <a:effectLst/>
                          <a:latin typeface="+mn-lt"/>
                        </a:rPr>
                        <a:t>5,329</a:t>
                      </a:r>
                    </a:p>
                  </a:txBody>
                  <a:tcPr marL="9525" marR="9525" marT="9527" marB="0" anchor="b"/>
                </a:tc>
                <a:tc>
                  <a:txBody>
                    <a:bodyPr/>
                    <a:lstStyle/>
                    <a:p>
                      <a:pPr algn="ctr" fontAlgn="b"/>
                      <a:r>
                        <a:rPr lang="en-GB" sz="1400" b="1" i="0" u="none" strike="noStrike" dirty="0">
                          <a:solidFill>
                            <a:srgbClr val="000000"/>
                          </a:solidFill>
                          <a:effectLst/>
                          <a:latin typeface="+mn-lt"/>
                        </a:rPr>
                        <a:t>2,583 (48.5%)</a:t>
                      </a:r>
                    </a:p>
                  </a:txBody>
                  <a:tcPr marL="9525" marR="9525" marT="9527" marB="0" anchor="b"/>
                </a:tc>
                <a:tc>
                  <a:txBody>
                    <a:bodyPr/>
                    <a:lstStyle/>
                    <a:p>
                      <a:pPr algn="ctr" fontAlgn="b"/>
                      <a:r>
                        <a:rPr lang="en-GB" sz="1400" b="1" i="0" u="none" strike="noStrike" dirty="0">
                          <a:solidFill>
                            <a:srgbClr val="000000"/>
                          </a:solidFill>
                          <a:effectLst/>
                          <a:latin typeface="+mn-lt"/>
                        </a:rPr>
                        <a:t>467</a:t>
                      </a:r>
                    </a:p>
                  </a:txBody>
                  <a:tcPr marL="9525" marR="9525" marT="9527" marB="0" anchor="b"/>
                </a:tc>
                <a:tc>
                  <a:txBody>
                    <a:bodyPr/>
                    <a:lstStyle/>
                    <a:p>
                      <a:pPr algn="ctr" fontAlgn="b"/>
                      <a:endParaRPr lang="en-GB" sz="1400" b="1" i="0" u="none" strike="noStrike">
                        <a:solidFill>
                          <a:srgbClr val="000000"/>
                        </a:solidFill>
                        <a:effectLst/>
                        <a:latin typeface="+mn-lt"/>
                        <a:cs typeface="Times New Roman" panose="02020603050405020304" pitchFamily="18" charset="0"/>
                      </a:endParaRPr>
                    </a:p>
                  </a:txBody>
                  <a:tcPr marL="9525" marR="9525" marT="9527" marB="0" anchor="b"/>
                </a:tc>
                <a:extLst>
                  <a:ext uri="{0D108BD9-81ED-4DB2-BD59-A6C34878D82A}">
                    <a16:rowId xmlns:a16="http://schemas.microsoft.com/office/drawing/2014/main" val="10010"/>
                  </a:ext>
                </a:extLst>
              </a:tr>
              <a:tr h="325664">
                <a:tc>
                  <a:txBody>
                    <a:bodyPr/>
                    <a:lstStyle/>
                    <a:p>
                      <a:pPr algn="l" fontAlgn="b"/>
                      <a:r>
                        <a:rPr lang="en-GB" sz="1400" b="1" i="0" u="none" strike="noStrike">
                          <a:solidFill>
                            <a:srgbClr val="000000"/>
                          </a:solidFill>
                          <a:effectLst/>
                          <a:latin typeface="+mn-lt"/>
                        </a:rPr>
                        <a:t>Rotterdam Study</a:t>
                      </a:r>
                    </a:p>
                  </a:txBody>
                  <a:tcPr marL="9525" marR="9525" marT="9527" marB="0" anchor="b"/>
                </a:tc>
                <a:tc>
                  <a:txBody>
                    <a:bodyPr/>
                    <a:lstStyle/>
                    <a:p>
                      <a:pPr algn="ctr" fontAlgn="b"/>
                      <a:r>
                        <a:rPr lang="en-GB" sz="1400" b="1" i="0" u="none" strike="noStrike">
                          <a:solidFill>
                            <a:srgbClr val="000000"/>
                          </a:solidFill>
                          <a:effectLst/>
                          <a:latin typeface="+mn-lt"/>
                        </a:rPr>
                        <a:t>2,963</a:t>
                      </a:r>
                    </a:p>
                  </a:txBody>
                  <a:tcPr marL="9525" marR="9525" marT="9527" marB="0" anchor="b"/>
                </a:tc>
                <a:tc>
                  <a:txBody>
                    <a:bodyPr/>
                    <a:lstStyle/>
                    <a:p>
                      <a:pPr algn="ctr" fontAlgn="b"/>
                      <a:r>
                        <a:rPr lang="en-GB" sz="1400" b="1" i="0" u="none" strike="noStrike">
                          <a:solidFill>
                            <a:srgbClr val="000000"/>
                          </a:solidFill>
                          <a:effectLst/>
                          <a:latin typeface="+mn-lt"/>
                        </a:rPr>
                        <a:t>1,241 (41.9%)</a:t>
                      </a:r>
                    </a:p>
                  </a:txBody>
                  <a:tcPr marL="9525" marR="9525" marT="9527" marB="0" anchor="b"/>
                </a:tc>
                <a:tc>
                  <a:txBody>
                    <a:bodyPr/>
                    <a:lstStyle/>
                    <a:p>
                      <a:pPr algn="ctr" fontAlgn="b"/>
                      <a:r>
                        <a:rPr lang="en-GB" sz="1400" b="1" i="0" u="none" strike="noStrike" dirty="0">
                          <a:solidFill>
                            <a:srgbClr val="000000"/>
                          </a:solidFill>
                          <a:effectLst/>
                          <a:latin typeface="+mn-lt"/>
                        </a:rPr>
                        <a:t>1,254</a:t>
                      </a:r>
                    </a:p>
                  </a:txBody>
                  <a:tcPr marL="9525" marR="9525" marT="9527" marB="0" anchor="b"/>
                </a:tc>
                <a:tc>
                  <a:txBody>
                    <a:bodyPr/>
                    <a:lstStyle/>
                    <a:p>
                      <a:pPr algn="ctr" fontAlgn="b"/>
                      <a:endParaRPr lang="en-GB" sz="1400" b="1" i="0" u="none" strike="noStrike" dirty="0">
                        <a:solidFill>
                          <a:srgbClr val="000000"/>
                        </a:solidFill>
                        <a:effectLst/>
                        <a:latin typeface="+mn-lt"/>
                        <a:cs typeface="Times New Roman" panose="02020603050405020304" pitchFamily="18" charset="0"/>
                      </a:endParaRPr>
                    </a:p>
                  </a:txBody>
                  <a:tcPr marL="9525" marR="9525" marT="9527" marB="0" anchor="b"/>
                </a:tc>
                <a:extLst>
                  <a:ext uri="{0D108BD9-81ED-4DB2-BD59-A6C34878D82A}">
                    <a16:rowId xmlns:a16="http://schemas.microsoft.com/office/drawing/2014/main" val="10011"/>
                  </a:ext>
                </a:extLst>
              </a:tr>
              <a:tr h="325664">
                <a:tc>
                  <a:txBody>
                    <a:bodyPr/>
                    <a:lstStyle/>
                    <a:p>
                      <a:pPr algn="l" fontAlgn="b"/>
                      <a:r>
                        <a:rPr lang="en-GB" sz="1400" b="1" i="0" u="none" strike="noStrike">
                          <a:solidFill>
                            <a:srgbClr val="000000"/>
                          </a:solidFill>
                          <a:effectLst/>
                          <a:latin typeface="+mn-lt"/>
                        </a:rPr>
                        <a:t>TwinsUK</a:t>
                      </a:r>
                    </a:p>
                  </a:txBody>
                  <a:tcPr marL="9525" marR="9525" marT="9527" marB="0" anchor="b"/>
                </a:tc>
                <a:tc>
                  <a:txBody>
                    <a:bodyPr/>
                    <a:lstStyle/>
                    <a:p>
                      <a:pPr algn="ctr" fontAlgn="b"/>
                      <a:r>
                        <a:rPr lang="en-GB" sz="1400" b="1" i="0" u="none" strike="noStrike">
                          <a:solidFill>
                            <a:srgbClr val="000000"/>
                          </a:solidFill>
                          <a:effectLst/>
                          <a:latin typeface="+mn-lt"/>
                        </a:rPr>
                        <a:t>1,996</a:t>
                      </a:r>
                    </a:p>
                  </a:txBody>
                  <a:tcPr marL="9525" marR="9525" marT="9527" marB="0" anchor="b"/>
                </a:tc>
                <a:tc>
                  <a:txBody>
                    <a:bodyPr/>
                    <a:lstStyle/>
                    <a:p>
                      <a:pPr algn="ctr" fontAlgn="b"/>
                      <a:r>
                        <a:rPr lang="en-GB" sz="1400" b="1" i="0" u="none" strike="noStrike">
                          <a:solidFill>
                            <a:srgbClr val="000000"/>
                          </a:solidFill>
                          <a:effectLst/>
                          <a:latin typeface="+mn-lt"/>
                        </a:rPr>
                        <a:t>0 (0%)</a:t>
                      </a:r>
                    </a:p>
                  </a:txBody>
                  <a:tcPr marL="9525" marR="9525" marT="9527" marB="0" anchor="b"/>
                </a:tc>
                <a:tc>
                  <a:txBody>
                    <a:bodyPr/>
                    <a:lstStyle/>
                    <a:p>
                      <a:pPr algn="ctr" fontAlgn="b"/>
                      <a:r>
                        <a:rPr lang="en-GB" sz="1400" b="1" i="0" u="none" strike="noStrike" dirty="0">
                          <a:solidFill>
                            <a:srgbClr val="000000"/>
                          </a:solidFill>
                          <a:effectLst/>
                          <a:latin typeface="+mn-lt"/>
                        </a:rPr>
                        <a:t>58</a:t>
                      </a:r>
                    </a:p>
                  </a:txBody>
                  <a:tcPr marL="9525" marR="9525" marT="9527" marB="0" anchor="b"/>
                </a:tc>
                <a:tc>
                  <a:txBody>
                    <a:bodyPr/>
                    <a:lstStyle/>
                    <a:p>
                      <a:pPr algn="ctr" fontAlgn="b"/>
                      <a:endParaRPr lang="en-GB" sz="1400" b="1" i="0" u="none" strike="noStrike" dirty="0">
                        <a:solidFill>
                          <a:srgbClr val="000000"/>
                        </a:solidFill>
                        <a:effectLst/>
                        <a:latin typeface="+mn-lt"/>
                        <a:cs typeface="Times New Roman" panose="02020603050405020304" pitchFamily="18" charset="0"/>
                      </a:endParaRPr>
                    </a:p>
                  </a:txBody>
                  <a:tcPr marL="9525" marR="9525" marT="9527" marB="0" anchor="b"/>
                </a:tc>
                <a:extLst>
                  <a:ext uri="{0D108BD9-81ED-4DB2-BD59-A6C34878D82A}">
                    <a16:rowId xmlns:a16="http://schemas.microsoft.com/office/drawing/2014/main" val="10012"/>
                  </a:ext>
                </a:extLst>
              </a:tr>
              <a:tr h="325664">
                <a:tc>
                  <a:txBody>
                    <a:bodyPr/>
                    <a:lstStyle/>
                    <a:p>
                      <a:pPr algn="l" fontAlgn="b"/>
                      <a:endParaRPr lang="en-GB" sz="1400" b="1" i="0" u="none" strike="noStrike" dirty="0">
                        <a:solidFill>
                          <a:srgbClr val="000000"/>
                        </a:solidFill>
                        <a:effectLst/>
                        <a:highlight>
                          <a:srgbClr val="FFFF00"/>
                        </a:highlight>
                        <a:latin typeface="+mn-lt"/>
                      </a:endParaRPr>
                    </a:p>
                  </a:txBody>
                  <a:tcPr marL="9525" marR="9525" marT="9527" marB="0" anchor="b"/>
                </a:tc>
                <a:tc>
                  <a:txBody>
                    <a:bodyPr/>
                    <a:lstStyle/>
                    <a:p>
                      <a:pPr algn="ctr" fontAlgn="b"/>
                      <a:r>
                        <a:rPr lang="en-US" sz="1400" b="1" i="0" u="none" strike="noStrike" dirty="0">
                          <a:solidFill>
                            <a:srgbClr val="000000"/>
                          </a:solidFill>
                          <a:effectLst/>
                          <a:highlight>
                            <a:srgbClr val="FFFF00"/>
                          </a:highlight>
                          <a:latin typeface="+mn-lt"/>
                        </a:rPr>
                        <a:t>44,168</a:t>
                      </a:r>
                      <a:endParaRPr lang="en-GB" sz="1400" b="1" i="0" u="none" strike="noStrike" dirty="0">
                        <a:solidFill>
                          <a:srgbClr val="000000"/>
                        </a:solidFill>
                        <a:effectLst/>
                        <a:highlight>
                          <a:srgbClr val="FFFF00"/>
                        </a:highlight>
                        <a:latin typeface="+mn-lt"/>
                      </a:endParaRPr>
                    </a:p>
                  </a:txBody>
                  <a:tcPr marL="9525" marR="9525" marT="9527" marB="0" anchor="b"/>
                </a:tc>
                <a:tc>
                  <a:txBody>
                    <a:bodyPr/>
                    <a:lstStyle/>
                    <a:p>
                      <a:pPr algn="ctr" fontAlgn="b"/>
                      <a:endParaRPr lang="en-GB" sz="1400" b="1" i="0" u="none" strike="noStrike" dirty="0">
                        <a:solidFill>
                          <a:srgbClr val="000000"/>
                        </a:solidFill>
                        <a:effectLst/>
                        <a:highlight>
                          <a:srgbClr val="FFFF00"/>
                        </a:highlight>
                        <a:latin typeface="+mn-lt"/>
                      </a:endParaRPr>
                    </a:p>
                  </a:txBody>
                  <a:tcPr marL="9525" marR="9525" marT="9527" marB="0" anchor="b"/>
                </a:tc>
                <a:tc>
                  <a:txBody>
                    <a:bodyPr/>
                    <a:lstStyle/>
                    <a:p>
                      <a:pPr algn="ctr" fontAlgn="b"/>
                      <a:r>
                        <a:rPr lang="en-US" sz="1400" b="1" i="0" u="none" strike="noStrike" dirty="0">
                          <a:solidFill>
                            <a:srgbClr val="000000"/>
                          </a:solidFill>
                          <a:effectLst/>
                          <a:highlight>
                            <a:srgbClr val="FFFF00"/>
                          </a:highlight>
                          <a:latin typeface="+mn-lt"/>
                        </a:rPr>
                        <a:t>5,512</a:t>
                      </a:r>
                      <a:endParaRPr lang="en-GB" sz="1400" b="1" i="0" u="none" strike="noStrike" dirty="0">
                        <a:solidFill>
                          <a:srgbClr val="000000"/>
                        </a:solidFill>
                        <a:effectLst/>
                        <a:highlight>
                          <a:srgbClr val="FFFF00"/>
                        </a:highlight>
                        <a:latin typeface="+mn-lt"/>
                      </a:endParaRPr>
                    </a:p>
                  </a:txBody>
                  <a:tcPr marL="9525" marR="9525" marT="9527" marB="0" anchor="b"/>
                </a:tc>
                <a:tc>
                  <a:txBody>
                    <a:bodyPr/>
                    <a:lstStyle/>
                    <a:p>
                      <a:pPr algn="ctr" fontAlgn="b"/>
                      <a:endParaRPr lang="en-GB" sz="1400" b="1" i="0" u="none" strike="noStrike" dirty="0">
                        <a:solidFill>
                          <a:srgbClr val="000000"/>
                        </a:solidFill>
                        <a:effectLst/>
                        <a:highlight>
                          <a:srgbClr val="FFFF00"/>
                        </a:highlight>
                        <a:latin typeface="+mn-lt"/>
                        <a:cs typeface="Times New Roman" panose="02020603050405020304" pitchFamily="18" charset="0"/>
                      </a:endParaRPr>
                    </a:p>
                  </a:txBody>
                  <a:tcPr marL="9525" marR="9525" marT="9527" marB="0" anchor="b"/>
                </a:tc>
                <a:extLst>
                  <a:ext uri="{0D108BD9-81ED-4DB2-BD59-A6C34878D82A}">
                    <a16:rowId xmlns:a16="http://schemas.microsoft.com/office/drawing/2014/main" val="10013"/>
                  </a:ext>
                </a:extLst>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Line 2">
            <a:extLst>
              <a:ext uri="{FF2B5EF4-FFF2-40B4-BE49-F238E27FC236}">
                <a16:creationId xmlns:a16="http://schemas.microsoft.com/office/drawing/2014/main" id="{E6A34584-F6A8-4342-9153-BECB3E55C508}"/>
              </a:ext>
            </a:extLst>
          </p:cNvPr>
          <p:cNvSpPr>
            <a:spLocks noChangeShapeType="1"/>
          </p:cNvSpPr>
          <p:nvPr/>
        </p:nvSpPr>
        <p:spPr bwMode="auto">
          <a:xfrm>
            <a:off x="838200" y="5867400"/>
            <a:ext cx="7924800" cy="0"/>
          </a:xfrm>
          <a:prstGeom prst="line">
            <a:avLst/>
          </a:prstGeom>
          <a:noFill/>
          <a:ln w="57150">
            <a:solidFill>
              <a:schemeClr val="bg2"/>
            </a:solidFill>
            <a:round/>
            <a:headEnd/>
            <a:tailEnd type="triangle" w="med" len="med"/>
          </a:ln>
          <a:effectLst/>
        </p:spPr>
        <p:txBody>
          <a:bodyPr/>
          <a:lstStyle/>
          <a:p>
            <a:pPr eaLnBrk="1" fontAlgn="auto" hangingPunct="1">
              <a:spcBef>
                <a:spcPts val="0"/>
              </a:spcBef>
              <a:spcAft>
                <a:spcPts val="0"/>
              </a:spcAft>
              <a:defRPr/>
            </a:pPr>
            <a:endParaRPr lang="nl-NL" kern="0">
              <a:solidFill>
                <a:srgbClr val="003C66"/>
              </a:solidFill>
            </a:endParaRPr>
          </a:p>
        </p:txBody>
      </p:sp>
      <p:sp>
        <p:nvSpPr>
          <p:cNvPr id="138243" name="Text Box 3">
            <a:extLst>
              <a:ext uri="{FF2B5EF4-FFF2-40B4-BE49-F238E27FC236}">
                <a16:creationId xmlns:a16="http://schemas.microsoft.com/office/drawing/2014/main" id="{B7E7B4A6-73CB-41CA-B41F-75FBF0F7219B}"/>
              </a:ext>
            </a:extLst>
          </p:cNvPr>
          <p:cNvSpPr txBox="1">
            <a:spLocks noChangeArrowheads="1"/>
          </p:cNvSpPr>
          <p:nvPr/>
        </p:nvSpPr>
        <p:spPr bwMode="auto">
          <a:xfrm>
            <a:off x="304800" y="2133600"/>
            <a:ext cx="1658938" cy="2308225"/>
          </a:xfrm>
          <a:prstGeom prst="rect">
            <a:avLst/>
          </a:prstGeom>
          <a:noFill/>
          <a:ln w="9525">
            <a:solidFill>
              <a:schemeClr val="tx1"/>
            </a:solidFill>
            <a:miter lim="800000"/>
            <a:headEnd/>
            <a:tailEnd/>
          </a:ln>
          <a:effec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fontAlgn="auto" hangingPunct="1">
              <a:spcBef>
                <a:spcPts val="0"/>
              </a:spcBef>
              <a:spcAft>
                <a:spcPts val="0"/>
              </a:spcAft>
              <a:defRPr/>
            </a:pPr>
            <a:r>
              <a:rPr lang="en-US" altLang="en-US" b="1" kern="0">
                <a:solidFill>
                  <a:srgbClr val="003C66"/>
                </a:solidFill>
              </a:rPr>
              <a:t>Exposure</a:t>
            </a:r>
          </a:p>
          <a:p>
            <a:pPr eaLnBrk="1" fontAlgn="auto" hangingPunct="1">
              <a:spcBef>
                <a:spcPts val="0"/>
              </a:spcBef>
              <a:spcAft>
                <a:spcPts val="0"/>
              </a:spcAft>
              <a:defRPr/>
            </a:pPr>
            <a:endParaRPr lang="en-US" altLang="en-US" b="1" kern="0">
              <a:solidFill>
                <a:srgbClr val="003C66"/>
              </a:solidFill>
            </a:endParaRPr>
          </a:p>
          <a:p>
            <a:pPr eaLnBrk="1" fontAlgn="auto" hangingPunct="1">
              <a:spcBef>
                <a:spcPts val="0"/>
              </a:spcBef>
              <a:spcAft>
                <a:spcPts val="0"/>
              </a:spcAft>
              <a:defRPr/>
            </a:pPr>
            <a:r>
              <a:rPr lang="en-US" altLang="en-US" b="1" kern="0">
                <a:solidFill>
                  <a:srgbClr val="003C66"/>
                </a:solidFill>
              </a:rPr>
              <a:t>Early or later </a:t>
            </a:r>
          </a:p>
          <a:p>
            <a:pPr eaLnBrk="1" fontAlgn="auto" hangingPunct="1">
              <a:spcBef>
                <a:spcPts val="0"/>
              </a:spcBef>
              <a:spcAft>
                <a:spcPts val="0"/>
              </a:spcAft>
              <a:defRPr/>
            </a:pPr>
            <a:r>
              <a:rPr lang="en-US" altLang="en-US" b="1" kern="0">
                <a:solidFill>
                  <a:srgbClr val="003C66"/>
                </a:solidFill>
              </a:rPr>
              <a:t>life condition</a:t>
            </a:r>
          </a:p>
          <a:p>
            <a:pPr eaLnBrk="1" fontAlgn="auto" hangingPunct="1">
              <a:spcBef>
                <a:spcPts val="0"/>
              </a:spcBef>
              <a:spcAft>
                <a:spcPts val="0"/>
              </a:spcAft>
              <a:defRPr/>
            </a:pPr>
            <a:endParaRPr lang="en-US" altLang="en-US" b="1" kern="0">
              <a:solidFill>
                <a:srgbClr val="003C66"/>
              </a:solidFill>
            </a:endParaRPr>
          </a:p>
          <a:p>
            <a:pPr eaLnBrk="1" fontAlgn="auto" hangingPunct="1">
              <a:spcBef>
                <a:spcPts val="0"/>
              </a:spcBef>
              <a:spcAft>
                <a:spcPts val="0"/>
              </a:spcAft>
              <a:defRPr/>
            </a:pPr>
            <a:r>
              <a:rPr lang="en-US" altLang="en-US" b="1" kern="0">
                <a:solidFill>
                  <a:srgbClr val="003C66"/>
                </a:solidFill>
              </a:rPr>
              <a:t>Genes</a:t>
            </a:r>
          </a:p>
          <a:p>
            <a:pPr eaLnBrk="1" fontAlgn="auto" hangingPunct="1">
              <a:spcBef>
                <a:spcPts val="0"/>
              </a:spcBef>
              <a:spcAft>
                <a:spcPts val="0"/>
              </a:spcAft>
              <a:defRPr/>
            </a:pPr>
            <a:r>
              <a:rPr lang="en-US" altLang="en-US" b="1" kern="0">
                <a:solidFill>
                  <a:srgbClr val="003C66"/>
                </a:solidFill>
              </a:rPr>
              <a:t>Environment</a:t>
            </a:r>
          </a:p>
          <a:p>
            <a:pPr eaLnBrk="1" fontAlgn="auto" hangingPunct="1">
              <a:spcBef>
                <a:spcPts val="0"/>
              </a:spcBef>
              <a:spcAft>
                <a:spcPts val="0"/>
              </a:spcAft>
              <a:defRPr/>
            </a:pPr>
            <a:r>
              <a:rPr lang="en-US" altLang="en-US" b="1" kern="0">
                <a:solidFill>
                  <a:srgbClr val="003C66"/>
                </a:solidFill>
              </a:rPr>
              <a:t>Stochasticity</a:t>
            </a:r>
          </a:p>
        </p:txBody>
      </p:sp>
      <p:sp>
        <p:nvSpPr>
          <p:cNvPr id="138244" name="Line 4">
            <a:extLst>
              <a:ext uri="{FF2B5EF4-FFF2-40B4-BE49-F238E27FC236}">
                <a16:creationId xmlns:a16="http://schemas.microsoft.com/office/drawing/2014/main" id="{5E80F1D7-41A0-4FA2-8CA4-E8C2913CF8A8}"/>
              </a:ext>
            </a:extLst>
          </p:cNvPr>
          <p:cNvSpPr>
            <a:spLocks noChangeShapeType="1"/>
          </p:cNvSpPr>
          <p:nvPr/>
        </p:nvSpPr>
        <p:spPr bwMode="auto">
          <a:xfrm>
            <a:off x="1066800" y="4495800"/>
            <a:ext cx="0" cy="1143000"/>
          </a:xfrm>
          <a:prstGeom prst="line">
            <a:avLst/>
          </a:prstGeom>
          <a:noFill/>
          <a:ln w="57150">
            <a:solidFill>
              <a:schemeClr val="bg2"/>
            </a:solidFill>
            <a:round/>
            <a:headEnd/>
            <a:tailEnd type="triangle" w="med" len="med"/>
          </a:ln>
          <a:effectLst/>
        </p:spPr>
        <p:txBody>
          <a:bodyPr/>
          <a:lstStyle/>
          <a:p>
            <a:pPr eaLnBrk="1" fontAlgn="auto" hangingPunct="1">
              <a:spcBef>
                <a:spcPts val="0"/>
              </a:spcBef>
              <a:spcAft>
                <a:spcPts val="0"/>
              </a:spcAft>
              <a:defRPr/>
            </a:pPr>
            <a:endParaRPr lang="nl-NL" kern="0">
              <a:solidFill>
                <a:srgbClr val="003C66"/>
              </a:solidFill>
            </a:endParaRPr>
          </a:p>
        </p:txBody>
      </p:sp>
      <p:sp>
        <p:nvSpPr>
          <p:cNvPr id="138245" name="Text Box 5">
            <a:extLst>
              <a:ext uri="{FF2B5EF4-FFF2-40B4-BE49-F238E27FC236}">
                <a16:creationId xmlns:a16="http://schemas.microsoft.com/office/drawing/2014/main" id="{25D897F1-334C-4D71-8439-8731199A442A}"/>
              </a:ext>
            </a:extLst>
          </p:cNvPr>
          <p:cNvSpPr txBox="1">
            <a:spLocks noChangeArrowheads="1"/>
          </p:cNvSpPr>
          <p:nvPr/>
        </p:nvSpPr>
        <p:spPr bwMode="auto">
          <a:xfrm>
            <a:off x="3810000" y="1851025"/>
            <a:ext cx="1517650" cy="923925"/>
          </a:xfrm>
          <a:prstGeom prst="rect">
            <a:avLst/>
          </a:prstGeom>
          <a:noFill/>
          <a:ln w="9525">
            <a:solidFill>
              <a:schemeClr val="tx1"/>
            </a:solidFill>
            <a:miter lim="800000"/>
            <a:headEnd/>
            <a:tailEnd/>
          </a:ln>
          <a:effec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fontAlgn="auto" hangingPunct="1">
              <a:spcBef>
                <a:spcPts val="0"/>
              </a:spcBef>
              <a:spcAft>
                <a:spcPts val="0"/>
              </a:spcAft>
              <a:defRPr/>
            </a:pPr>
            <a:r>
              <a:rPr lang="en-US" altLang="en-US" b="1" kern="0" dirty="0">
                <a:solidFill>
                  <a:srgbClr val="003C66"/>
                </a:solidFill>
              </a:rPr>
              <a:t>Measurable </a:t>
            </a:r>
          </a:p>
          <a:p>
            <a:pPr eaLnBrk="1" fontAlgn="auto" hangingPunct="1">
              <a:spcBef>
                <a:spcPts val="0"/>
              </a:spcBef>
              <a:spcAft>
                <a:spcPts val="0"/>
              </a:spcAft>
              <a:defRPr/>
            </a:pPr>
            <a:r>
              <a:rPr lang="en-US" altLang="en-US" b="1" kern="0" dirty="0">
                <a:solidFill>
                  <a:srgbClr val="003C66"/>
                </a:solidFill>
              </a:rPr>
              <a:t>Marker </a:t>
            </a:r>
          </a:p>
          <a:p>
            <a:pPr eaLnBrk="1" fontAlgn="auto" hangingPunct="1">
              <a:spcBef>
                <a:spcPts val="0"/>
              </a:spcBef>
              <a:spcAft>
                <a:spcPts val="0"/>
              </a:spcAft>
              <a:defRPr/>
            </a:pPr>
            <a:r>
              <a:rPr lang="en-US" altLang="en-US" b="1" kern="0" dirty="0">
                <a:solidFill>
                  <a:srgbClr val="003C66"/>
                </a:solidFill>
              </a:rPr>
              <a:t>Level</a:t>
            </a:r>
          </a:p>
        </p:txBody>
      </p:sp>
      <p:sp>
        <p:nvSpPr>
          <p:cNvPr id="138246" name="Line 6">
            <a:extLst>
              <a:ext uri="{FF2B5EF4-FFF2-40B4-BE49-F238E27FC236}">
                <a16:creationId xmlns:a16="http://schemas.microsoft.com/office/drawing/2014/main" id="{6405518F-D774-4B2D-8659-30FEEC71896E}"/>
              </a:ext>
            </a:extLst>
          </p:cNvPr>
          <p:cNvSpPr>
            <a:spLocks noChangeShapeType="1"/>
          </p:cNvSpPr>
          <p:nvPr/>
        </p:nvSpPr>
        <p:spPr bwMode="auto">
          <a:xfrm>
            <a:off x="4267200" y="3048000"/>
            <a:ext cx="0" cy="2590800"/>
          </a:xfrm>
          <a:prstGeom prst="line">
            <a:avLst/>
          </a:prstGeom>
          <a:noFill/>
          <a:ln w="57150">
            <a:solidFill>
              <a:schemeClr val="bg2"/>
            </a:solidFill>
            <a:round/>
            <a:headEnd/>
            <a:tailEnd type="triangle" w="med" len="med"/>
          </a:ln>
          <a:effectLst/>
        </p:spPr>
        <p:txBody>
          <a:bodyPr/>
          <a:lstStyle/>
          <a:p>
            <a:pPr eaLnBrk="1" fontAlgn="auto" hangingPunct="1">
              <a:spcBef>
                <a:spcPts val="0"/>
              </a:spcBef>
              <a:spcAft>
                <a:spcPts val="0"/>
              </a:spcAft>
              <a:defRPr/>
            </a:pPr>
            <a:endParaRPr lang="nl-NL" kern="0">
              <a:solidFill>
                <a:srgbClr val="003C66"/>
              </a:solidFill>
            </a:endParaRPr>
          </a:p>
        </p:txBody>
      </p:sp>
      <p:sp>
        <p:nvSpPr>
          <p:cNvPr id="138247" name="Text Box 7">
            <a:extLst>
              <a:ext uri="{FF2B5EF4-FFF2-40B4-BE49-F238E27FC236}">
                <a16:creationId xmlns:a16="http://schemas.microsoft.com/office/drawing/2014/main" id="{DE13CA93-3CD8-4F6D-94EF-F37F7455D7C6}"/>
              </a:ext>
            </a:extLst>
          </p:cNvPr>
          <p:cNvSpPr txBox="1">
            <a:spLocks noChangeArrowheads="1"/>
          </p:cNvSpPr>
          <p:nvPr/>
        </p:nvSpPr>
        <p:spPr bwMode="auto">
          <a:xfrm>
            <a:off x="5029200" y="2178050"/>
            <a:ext cx="1287463" cy="646113"/>
          </a:xfrm>
          <a:prstGeom prst="rect">
            <a:avLst/>
          </a:prstGeom>
          <a:noFill/>
          <a:ln w="9525">
            <a:solidFill>
              <a:schemeClr val="tx1"/>
            </a:solidFill>
            <a:miter lim="800000"/>
            <a:headEnd/>
            <a:tailEnd/>
          </a:ln>
          <a:effec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fontAlgn="auto" hangingPunct="1">
              <a:spcBef>
                <a:spcPts val="0"/>
              </a:spcBef>
              <a:spcAft>
                <a:spcPts val="0"/>
              </a:spcAft>
              <a:defRPr/>
            </a:pPr>
            <a:r>
              <a:rPr lang="en-US" altLang="en-US" b="1" kern="0" dirty="0">
                <a:solidFill>
                  <a:srgbClr val="003C66"/>
                </a:solidFill>
              </a:rPr>
              <a:t>Diagnosis</a:t>
            </a:r>
          </a:p>
          <a:p>
            <a:pPr eaLnBrk="1" fontAlgn="auto" hangingPunct="1">
              <a:spcBef>
                <a:spcPts val="0"/>
              </a:spcBef>
              <a:spcAft>
                <a:spcPts val="0"/>
              </a:spcAft>
              <a:defRPr/>
            </a:pPr>
            <a:endParaRPr lang="en-US" altLang="en-US" b="1" kern="0" dirty="0">
              <a:solidFill>
                <a:srgbClr val="003C66"/>
              </a:solidFill>
            </a:endParaRPr>
          </a:p>
        </p:txBody>
      </p:sp>
      <p:sp>
        <p:nvSpPr>
          <p:cNvPr id="138248" name="Line 8">
            <a:extLst>
              <a:ext uri="{FF2B5EF4-FFF2-40B4-BE49-F238E27FC236}">
                <a16:creationId xmlns:a16="http://schemas.microsoft.com/office/drawing/2014/main" id="{D6B0BB56-D78A-47B0-8EE2-F8392A1CD10E}"/>
              </a:ext>
            </a:extLst>
          </p:cNvPr>
          <p:cNvSpPr>
            <a:spLocks noChangeShapeType="1"/>
          </p:cNvSpPr>
          <p:nvPr/>
        </p:nvSpPr>
        <p:spPr bwMode="auto">
          <a:xfrm>
            <a:off x="6781800" y="3048000"/>
            <a:ext cx="0" cy="2590800"/>
          </a:xfrm>
          <a:prstGeom prst="line">
            <a:avLst/>
          </a:prstGeom>
          <a:noFill/>
          <a:ln w="57150">
            <a:solidFill>
              <a:schemeClr val="bg2"/>
            </a:solidFill>
            <a:round/>
            <a:headEnd/>
            <a:tailEnd type="triangle" w="med" len="med"/>
          </a:ln>
          <a:effectLst/>
        </p:spPr>
        <p:txBody>
          <a:bodyPr/>
          <a:lstStyle/>
          <a:p>
            <a:pPr eaLnBrk="1" fontAlgn="auto" hangingPunct="1">
              <a:spcBef>
                <a:spcPts val="0"/>
              </a:spcBef>
              <a:spcAft>
                <a:spcPts val="0"/>
              </a:spcAft>
              <a:defRPr/>
            </a:pPr>
            <a:endParaRPr lang="nl-NL" kern="0">
              <a:solidFill>
                <a:srgbClr val="003C66"/>
              </a:solidFill>
            </a:endParaRPr>
          </a:p>
        </p:txBody>
      </p:sp>
      <p:sp>
        <p:nvSpPr>
          <p:cNvPr id="138249" name="Line 9">
            <a:extLst>
              <a:ext uri="{FF2B5EF4-FFF2-40B4-BE49-F238E27FC236}">
                <a16:creationId xmlns:a16="http://schemas.microsoft.com/office/drawing/2014/main" id="{208A7127-B668-482C-B0E7-F9F730A1100C}"/>
              </a:ext>
            </a:extLst>
          </p:cNvPr>
          <p:cNvSpPr>
            <a:spLocks noChangeShapeType="1"/>
          </p:cNvSpPr>
          <p:nvPr/>
        </p:nvSpPr>
        <p:spPr bwMode="auto">
          <a:xfrm>
            <a:off x="5638800" y="3048000"/>
            <a:ext cx="0" cy="2590800"/>
          </a:xfrm>
          <a:prstGeom prst="line">
            <a:avLst/>
          </a:prstGeom>
          <a:noFill/>
          <a:ln w="57150">
            <a:solidFill>
              <a:schemeClr val="bg2"/>
            </a:solidFill>
            <a:round/>
            <a:headEnd/>
            <a:tailEnd type="triangle" w="med" len="med"/>
          </a:ln>
          <a:effectLst/>
        </p:spPr>
        <p:txBody>
          <a:bodyPr/>
          <a:lstStyle/>
          <a:p>
            <a:pPr eaLnBrk="1" fontAlgn="auto" hangingPunct="1">
              <a:spcBef>
                <a:spcPts val="0"/>
              </a:spcBef>
              <a:spcAft>
                <a:spcPts val="0"/>
              </a:spcAft>
              <a:defRPr/>
            </a:pPr>
            <a:endParaRPr lang="nl-NL" kern="0">
              <a:solidFill>
                <a:srgbClr val="003C66"/>
              </a:solidFill>
            </a:endParaRPr>
          </a:p>
        </p:txBody>
      </p:sp>
      <p:sp>
        <p:nvSpPr>
          <p:cNvPr id="138250" name="Text Box 10">
            <a:extLst>
              <a:ext uri="{FF2B5EF4-FFF2-40B4-BE49-F238E27FC236}">
                <a16:creationId xmlns:a16="http://schemas.microsoft.com/office/drawing/2014/main" id="{46BA0CA7-2ED0-4A9E-8AA0-756303E7DA6E}"/>
              </a:ext>
            </a:extLst>
          </p:cNvPr>
          <p:cNvSpPr txBox="1">
            <a:spLocks noChangeArrowheads="1"/>
          </p:cNvSpPr>
          <p:nvPr/>
        </p:nvSpPr>
        <p:spPr bwMode="auto">
          <a:xfrm>
            <a:off x="2057400" y="2133600"/>
            <a:ext cx="1720850" cy="641350"/>
          </a:xfrm>
          <a:prstGeom prst="rect">
            <a:avLst/>
          </a:prstGeom>
          <a:noFill/>
          <a:ln w="9525">
            <a:solidFill>
              <a:schemeClr val="tx1"/>
            </a:solidFill>
            <a:miter lim="800000"/>
            <a:headEnd/>
            <a:tailEnd/>
          </a:ln>
          <a:effec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fontAlgn="auto" hangingPunct="1">
              <a:spcBef>
                <a:spcPts val="0"/>
              </a:spcBef>
              <a:spcAft>
                <a:spcPts val="0"/>
              </a:spcAft>
              <a:defRPr/>
            </a:pPr>
            <a:r>
              <a:rPr lang="en-US" altLang="en-US" b="1" kern="0" dirty="0">
                <a:solidFill>
                  <a:srgbClr val="003C66"/>
                </a:solidFill>
              </a:rPr>
              <a:t>Physiological </a:t>
            </a:r>
          </a:p>
          <a:p>
            <a:pPr eaLnBrk="1" fontAlgn="auto" hangingPunct="1">
              <a:spcBef>
                <a:spcPts val="0"/>
              </a:spcBef>
              <a:spcAft>
                <a:spcPts val="0"/>
              </a:spcAft>
              <a:defRPr/>
            </a:pPr>
            <a:r>
              <a:rPr lang="en-US" altLang="en-US" b="1" kern="0" dirty="0">
                <a:solidFill>
                  <a:srgbClr val="003C66"/>
                </a:solidFill>
              </a:rPr>
              <a:t>consequence</a:t>
            </a:r>
          </a:p>
        </p:txBody>
      </p:sp>
      <p:sp>
        <p:nvSpPr>
          <p:cNvPr id="138251" name="Line 11">
            <a:extLst>
              <a:ext uri="{FF2B5EF4-FFF2-40B4-BE49-F238E27FC236}">
                <a16:creationId xmlns:a16="http://schemas.microsoft.com/office/drawing/2014/main" id="{A8426E9E-750C-4D97-B1C0-8D46FA092682}"/>
              </a:ext>
            </a:extLst>
          </p:cNvPr>
          <p:cNvSpPr>
            <a:spLocks noChangeShapeType="1"/>
          </p:cNvSpPr>
          <p:nvPr/>
        </p:nvSpPr>
        <p:spPr bwMode="auto">
          <a:xfrm>
            <a:off x="2590800" y="3048000"/>
            <a:ext cx="0" cy="2590800"/>
          </a:xfrm>
          <a:prstGeom prst="line">
            <a:avLst/>
          </a:prstGeom>
          <a:noFill/>
          <a:ln w="57150">
            <a:solidFill>
              <a:schemeClr val="bg2"/>
            </a:solidFill>
            <a:round/>
            <a:headEnd/>
            <a:tailEnd type="triangle" w="med" len="med"/>
          </a:ln>
          <a:effectLst/>
        </p:spPr>
        <p:txBody>
          <a:bodyPr/>
          <a:lstStyle/>
          <a:p>
            <a:pPr eaLnBrk="1" fontAlgn="auto" hangingPunct="1">
              <a:spcBef>
                <a:spcPts val="0"/>
              </a:spcBef>
              <a:spcAft>
                <a:spcPts val="0"/>
              </a:spcAft>
              <a:defRPr/>
            </a:pPr>
            <a:endParaRPr lang="nl-NL" kern="0">
              <a:solidFill>
                <a:srgbClr val="003C66"/>
              </a:solidFill>
            </a:endParaRPr>
          </a:p>
        </p:txBody>
      </p:sp>
      <p:sp>
        <p:nvSpPr>
          <p:cNvPr id="138252" name="Text Box 12">
            <a:extLst>
              <a:ext uri="{FF2B5EF4-FFF2-40B4-BE49-F238E27FC236}">
                <a16:creationId xmlns:a16="http://schemas.microsoft.com/office/drawing/2014/main" id="{06B978F6-A725-4DA3-B694-2BF8F0EE0989}"/>
              </a:ext>
            </a:extLst>
          </p:cNvPr>
          <p:cNvSpPr txBox="1">
            <a:spLocks noChangeArrowheads="1"/>
          </p:cNvSpPr>
          <p:nvPr/>
        </p:nvSpPr>
        <p:spPr bwMode="auto">
          <a:xfrm>
            <a:off x="3886200" y="6096000"/>
            <a:ext cx="1262063" cy="369888"/>
          </a:xfrm>
          <a:prstGeom prst="rect">
            <a:avLst/>
          </a:prstGeom>
          <a:noFill/>
          <a:ln w="9525">
            <a:solidFill>
              <a:schemeClr val="tx1"/>
            </a:solidFill>
            <a:miter lim="800000"/>
            <a:headEnd/>
            <a:tailEnd/>
          </a:ln>
          <a:effec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fontAlgn="auto" hangingPunct="1">
              <a:spcBef>
                <a:spcPts val="0"/>
              </a:spcBef>
              <a:spcAft>
                <a:spcPts val="0"/>
              </a:spcAft>
              <a:defRPr/>
            </a:pPr>
            <a:r>
              <a:rPr lang="en-US" altLang="en-US" b="1" kern="0" dirty="0">
                <a:solidFill>
                  <a:srgbClr val="003C66"/>
                </a:solidFill>
              </a:rPr>
              <a:t>Life Time </a:t>
            </a:r>
          </a:p>
        </p:txBody>
      </p:sp>
      <p:sp>
        <p:nvSpPr>
          <p:cNvPr id="138253" name="Line 8">
            <a:extLst>
              <a:ext uri="{FF2B5EF4-FFF2-40B4-BE49-F238E27FC236}">
                <a16:creationId xmlns:a16="http://schemas.microsoft.com/office/drawing/2014/main" id="{B9EF1503-FFD6-4D13-9C0E-6664357C455C}"/>
              </a:ext>
            </a:extLst>
          </p:cNvPr>
          <p:cNvSpPr>
            <a:spLocks noChangeShapeType="1"/>
          </p:cNvSpPr>
          <p:nvPr/>
        </p:nvSpPr>
        <p:spPr bwMode="auto">
          <a:xfrm>
            <a:off x="8153400" y="3048000"/>
            <a:ext cx="0" cy="2590800"/>
          </a:xfrm>
          <a:prstGeom prst="line">
            <a:avLst/>
          </a:prstGeom>
          <a:noFill/>
          <a:ln w="57150">
            <a:solidFill>
              <a:schemeClr val="bg2"/>
            </a:solidFill>
            <a:round/>
            <a:headEnd/>
            <a:tailEnd type="triangle" w="med" len="med"/>
          </a:ln>
          <a:effectLst/>
        </p:spPr>
        <p:txBody>
          <a:bodyPr/>
          <a:lstStyle/>
          <a:p>
            <a:pPr eaLnBrk="1" fontAlgn="auto" hangingPunct="1">
              <a:spcBef>
                <a:spcPts val="0"/>
              </a:spcBef>
              <a:spcAft>
                <a:spcPts val="0"/>
              </a:spcAft>
              <a:defRPr/>
            </a:pPr>
            <a:endParaRPr lang="nl-NL" kern="0">
              <a:solidFill>
                <a:srgbClr val="003C66"/>
              </a:solidFill>
            </a:endParaRPr>
          </a:p>
        </p:txBody>
      </p:sp>
      <p:sp>
        <p:nvSpPr>
          <p:cNvPr id="138254" name="Text Box 7">
            <a:extLst>
              <a:ext uri="{FF2B5EF4-FFF2-40B4-BE49-F238E27FC236}">
                <a16:creationId xmlns:a16="http://schemas.microsoft.com/office/drawing/2014/main" id="{BEE1B04B-184A-4CBB-9CA5-CC34F2E30D34}"/>
              </a:ext>
            </a:extLst>
          </p:cNvPr>
          <p:cNvSpPr txBox="1">
            <a:spLocks noChangeArrowheads="1"/>
          </p:cNvSpPr>
          <p:nvPr/>
        </p:nvSpPr>
        <p:spPr bwMode="auto">
          <a:xfrm>
            <a:off x="6324600" y="2173288"/>
            <a:ext cx="2954338" cy="923925"/>
          </a:xfrm>
          <a:prstGeom prst="rect">
            <a:avLst/>
          </a:prstGeom>
          <a:noFill/>
          <a:ln w="9525">
            <a:solidFill>
              <a:schemeClr val="tx1"/>
            </a:solidFill>
            <a:miter lim="800000"/>
            <a:headEnd/>
            <a:tailEnd/>
          </a:ln>
          <a:effec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fontAlgn="auto" hangingPunct="1">
              <a:spcBef>
                <a:spcPts val="0"/>
              </a:spcBef>
              <a:spcAft>
                <a:spcPts val="0"/>
              </a:spcAft>
              <a:defRPr/>
            </a:pPr>
            <a:r>
              <a:rPr lang="en-US" altLang="en-US" b="1" kern="0" dirty="0">
                <a:solidFill>
                  <a:srgbClr val="003C66"/>
                </a:solidFill>
              </a:rPr>
              <a:t>Clinical	+ Disease  </a:t>
            </a:r>
          </a:p>
          <a:p>
            <a:pPr eaLnBrk="1" fontAlgn="auto" hangingPunct="1">
              <a:spcBef>
                <a:spcPts val="0"/>
              </a:spcBef>
              <a:spcAft>
                <a:spcPts val="0"/>
              </a:spcAft>
              <a:defRPr/>
            </a:pPr>
            <a:r>
              <a:rPr lang="en-US" altLang="en-US" b="1" kern="0" dirty="0">
                <a:solidFill>
                  <a:srgbClr val="003C66"/>
                </a:solidFill>
              </a:rPr>
              <a:t>Endpoint   Progression	</a:t>
            </a:r>
          </a:p>
          <a:p>
            <a:pPr eaLnBrk="1" fontAlgn="auto" hangingPunct="1">
              <a:spcBef>
                <a:spcPts val="0"/>
              </a:spcBef>
              <a:spcAft>
                <a:spcPts val="0"/>
              </a:spcAft>
              <a:defRPr/>
            </a:pPr>
            <a:endParaRPr lang="en-US" altLang="en-US" b="1" kern="0" dirty="0">
              <a:solidFill>
                <a:srgbClr val="003C66"/>
              </a:solidFill>
            </a:endParaRPr>
          </a:p>
        </p:txBody>
      </p:sp>
      <p:sp>
        <p:nvSpPr>
          <p:cNvPr id="16" name="Rectangle 5">
            <a:extLst>
              <a:ext uri="{FF2B5EF4-FFF2-40B4-BE49-F238E27FC236}">
                <a16:creationId xmlns:a16="http://schemas.microsoft.com/office/drawing/2014/main" id="{D519EEE3-BEA7-40FC-8730-036DBCFF3D67}"/>
              </a:ext>
            </a:extLst>
          </p:cNvPr>
          <p:cNvSpPr>
            <a:spLocks noChangeArrowheads="1"/>
          </p:cNvSpPr>
          <p:nvPr/>
        </p:nvSpPr>
        <p:spPr bwMode="auto">
          <a:xfrm>
            <a:off x="-152400" y="111125"/>
            <a:ext cx="8229600" cy="509588"/>
          </a:xfrm>
          <a:prstGeom prst="rect">
            <a:avLst/>
          </a:prstGeom>
          <a:noFill/>
          <a:ln>
            <a:noFill/>
          </a:ln>
          <a:effectLst/>
        </p:spPr>
        <p:txBody>
          <a:bodyPr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fontAlgn="auto" hangingPunct="1">
              <a:spcBef>
                <a:spcPts val="0"/>
              </a:spcBef>
              <a:spcAft>
                <a:spcPts val="0"/>
              </a:spcAft>
              <a:defRPr/>
            </a:pPr>
            <a:r>
              <a:rPr lang="nl-NL" altLang="nl-NL" sz="2800" b="1" kern="0" dirty="0">
                <a:solidFill>
                  <a:srgbClr val="FFFF00"/>
                </a:solidFill>
                <a:latin typeface="Calibri"/>
              </a:rPr>
              <a:t>Exposure Events in </a:t>
            </a:r>
            <a:r>
              <a:rPr lang="nl-NL" altLang="nl-NL" sz="2800" b="1" kern="0" dirty="0" err="1">
                <a:solidFill>
                  <a:srgbClr val="FFFF00"/>
                </a:solidFill>
                <a:latin typeface="Calibri"/>
              </a:rPr>
              <a:t>lifetime</a:t>
            </a:r>
            <a:r>
              <a:rPr lang="nl-NL" altLang="nl-NL" sz="2800" b="1" kern="0" dirty="0">
                <a:solidFill>
                  <a:srgbClr val="FFFF00"/>
                </a:solidFill>
                <a:latin typeface="Calibri"/>
              </a:rPr>
              <a:t> </a:t>
            </a:r>
            <a:r>
              <a:rPr lang="nl-NL" altLang="nl-NL" sz="2800" b="1" kern="0" dirty="0" err="1">
                <a:solidFill>
                  <a:srgbClr val="FFFF00"/>
                </a:solidFill>
                <a:latin typeface="Calibri"/>
              </a:rPr>
              <a:t>perspective</a:t>
            </a:r>
            <a:endParaRPr lang="en-US" altLang="nl-NL" sz="2800" b="1" kern="0" dirty="0">
              <a:solidFill>
                <a:srgbClr val="FFFF00"/>
              </a:solidFill>
              <a:latin typeface="Calibri"/>
            </a:endParaRPr>
          </a:p>
        </p:txBody>
      </p:sp>
      <p:sp>
        <p:nvSpPr>
          <p:cNvPr id="252944" name="Tijdelijke aanduiding voor voettekst 1">
            <a:extLst>
              <a:ext uri="{FF2B5EF4-FFF2-40B4-BE49-F238E27FC236}">
                <a16:creationId xmlns:a16="http://schemas.microsoft.com/office/drawing/2014/main" id="{0112D522-C62C-4FFB-B892-E57A60E775A0}"/>
              </a:ext>
            </a:extLst>
          </p:cNvPr>
          <p:cNvSpPr>
            <a:spLocks noGrp="1" noChangeArrowheads="1"/>
          </p:cNvSpPr>
          <p:nvPr>
            <p:ph type="ftr"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GB" altLang="nl-NL">
                <a:solidFill>
                  <a:srgbClr val="FFFFFF"/>
                </a:solidFill>
                <a:latin typeface="Calibri" panose="020F0502020204030204" pitchFamily="34" charset="0"/>
              </a:rPr>
              <a:t>FOS INtroduction 2018</a:t>
            </a:r>
          </a:p>
        </p:txBody>
      </p:sp>
      <p:cxnSp>
        <p:nvCxnSpPr>
          <p:cNvPr id="252945" name="Rechte verbindingslijn met pijl 3">
            <a:extLst>
              <a:ext uri="{FF2B5EF4-FFF2-40B4-BE49-F238E27FC236}">
                <a16:creationId xmlns:a16="http://schemas.microsoft.com/office/drawing/2014/main" id="{187B362B-A284-4BF7-B75B-4DA405B03C36}"/>
              </a:ext>
            </a:extLst>
          </p:cNvPr>
          <p:cNvCxnSpPr>
            <a:cxnSpLocks/>
          </p:cNvCxnSpPr>
          <p:nvPr/>
        </p:nvCxnSpPr>
        <p:spPr bwMode="auto">
          <a:xfrm>
            <a:off x="5583238" y="1981200"/>
            <a:ext cx="2895600" cy="0"/>
          </a:xfrm>
          <a:prstGeom prst="straightConnector1">
            <a:avLst/>
          </a:prstGeom>
          <a:noFill/>
          <a:ln w="38100" algn="ctr">
            <a:solidFill>
              <a:schemeClr val="tx2"/>
            </a:solidFill>
            <a:round/>
            <a:headEnd/>
            <a:tailEnd type="triangle" w="med" len="med"/>
          </a:ln>
          <a:extLst>
            <a:ext uri="{909E8E84-426E-40DD-AFC4-6F175D3DCCD1}">
              <a14:hiddenFill xmlns:a14="http://schemas.microsoft.com/office/drawing/2010/main">
                <a:noFill/>
              </a14:hiddenFill>
            </a:ext>
          </a:extLst>
        </p:spPr>
      </p:cxn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5">
            <a:extLst>
              <a:ext uri="{FF2B5EF4-FFF2-40B4-BE49-F238E27FC236}">
                <a16:creationId xmlns:a16="http://schemas.microsoft.com/office/drawing/2014/main" id="{6D363BE2-389E-4A36-8B86-CFBBE9949153}"/>
              </a:ext>
            </a:extLst>
          </p:cNvPr>
          <p:cNvSpPr>
            <a:spLocks noChangeArrowheads="1"/>
          </p:cNvSpPr>
          <p:nvPr/>
        </p:nvSpPr>
        <p:spPr bwMode="auto">
          <a:xfrm rot="10800000" flipV="1">
            <a:off x="95250" y="76200"/>
            <a:ext cx="7600950" cy="838200"/>
          </a:xfrm>
          <a:prstGeom prst="rect">
            <a:avLst/>
          </a:prstGeom>
          <a:solidFill>
            <a:schemeClr val="accent1">
              <a:lumMod val="75000"/>
            </a:schemeClr>
          </a:solidFill>
          <a:ln>
            <a:noFill/>
          </a:ln>
        </p:spPr>
        <p:txBody>
          <a:bodyPr lIns="91350" tIns="45677" rIns="91350" bIns="45677" anchor="ctr"/>
          <a:lstStyle/>
          <a:p>
            <a:pPr algn="ctr" eaLnBrk="1" fontAlgn="auto" hangingPunct="1">
              <a:spcBef>
                <a:spcPts val="0"/>
              </a:spcBef>
              <a:spcAft>
                <a:spcPts val="0"/>
              </a:spcAft>
              <a:defRPr/>
            </a:pPr>
            <a:endParaRPr lang="nl-NL" sz="2400" b="1" kern="0" dirty="0">
              <a:solidFill>
                <a:srgbClr val="FFFF00"/>
              </a:solidFill>
              <a:latin typeface="Calibri"/>
              <a:ea typeface="Verdana" panose="020B0604030504040204" pitchFamily="34" charset="0"/>
              <a:cs typeface="Verdana" panose="020B0604030504040204" pitchFamily="34" charset="0"/>
            </a:endParaRPr>
          </a:p>
          <a:p>
            <a:pPr algn="ctr" eaLnBrk="1" fontAlgn="auto" hangingPunct="1">
              <a:spcBef>
                <a:spcPts val="0"/>
              </a:spcBef>
              <a:spcAft>
                <a:spcPts val="0"/>
              </a:spcAft>
              <a:defRPr/>
            </a:pPr>
            <a:r>
              <a:rPr lang="nl-NL" sz="2400" b="1" kern="0" dirty="0">
                <a:solidFill>
                  <a:srgbClr val="FFFF00"/>
                </a:solidFill>
                <a:latin typeface="Calibri"/>
                <a:ea typeface="Verdana" panose="020B0604030504040204" pitchFamily="34" charset="0"/>
                <a:cs typeface="Verdana" panose="020B0604030504040204" pitchFamily="34" charset="0"/>
              </a:rPr>
              <a:t>1H NMR-</a:t>
            </a:r>
            <a:r>
              <a:rPr lang="nl-NL" sz="2400" b="1" kern="0" dirty="0" err="1">
                <a:solidFill>
                  <a:srgbClr val="FFFF00"/>
                </a:solidFill>
                <a:latin typeface="Calibri"/>
                <a:ea typeface="Verdana" panose="020B0604030504040204" pitchFamily="34" charset="0"/>
                <a:cs typeface="Verdana" panose="020B0604030504040204" pitchFamily="34" charset="0"/>
              </a:rPr>
              <a:t>Based</a:t>
            </a:r>
            <a:r>
              <a:rPr lang="nl-NL" sz="2400" b="1" kern="0" dirty="0">
                <a:solidFill>
                  <a:srgbClr val="FFFF00"/>
                </a:solidFill>
                <a:latin typeface="Calibri"/>
                <a:ea typeface="Verdana" panose="020B0604030504040204" pitchFamily="34" charset="0"/>
                <a:cs typeface="Verdana" panose="020B0604030504040204" pitchFamily="34" charset="0"/>
              </a:rPr>
              <a:t> </a:t>
            </a:r>
            <a:r>
              <a:rPr lang="nl-NL" sz="2400" b="1" kern="0" dirty="0" err="1">
                <a:solidFill>
                  <a:srgbClr val="FFFF00"/>
                </a:solidFill>
                <a:latin typeface="Calibri"/>
                <a:ea typeface="Verdana" panose="020B0604030504040204" pitchFamily="34" charset="0"/>
                <a:cs typeface="Verdana" panose="020B0604030504040204" pitchFamily="34" charset="0"/>
              </a:rPr>
              <a:t>Metabolites</a:t>
            </a:r>
            <a:r>
              <a:rPr lang="nl-NL" sz="2400" b="1" kern="0" dirty="0">
                <a:solidFill>
                  <a:srgbClr val="FFFF00"/>
                </a:solidFill>
                <a:latin typeface="Calibri"/>
                <a:ea typeface="Verdana" panose="020B0604030504040204" pitchFamily="34" charset="0"/>
                <a:cs typeface="Verdana" panose="020B0604030504040204" pitchFamily="34" charset="0"/>
              </a:rPr>
              <a:t> </a:t>
            </a:r>
            <a:r>
              <a:rPr lang="nl-NL" sz="2400" b="1" kern="0" dirty="0" err="1">
                <a:solidFill>
                  <a:srgbClr val="FFFF00"/>
                </a:solidFill>
                <a:latin typeface="Calibri"/>
                <a:ea typeface="Verdana" panose="020B0604030504040204" pitchFamily="34" charset="0"/>
                <a:cs typeface="Verdana" panose="020B0604030504040204" pitchFamily="34" charset="0"/>
              </a:rPr>
              <a:t>associating</a:t>
            </a:r>
            <a:r>
              <a:rPr lang="nl-NL" sz="2400" b="1" kern="0" dirty="0">
                <a:solidFill>
                  <a:srgbClr val="FFFF00"/>
                </a:solidFill>
                <a:latin typeface="Calibri"/>
                <a:ea typeface="Verdana" panose="020B0604030504040204" pitchFamily="34" charset="0"/>
                <a:cs typeface="Verdana" panose="020B0604030504040204" pitchFamily="34" charset="0"/>
              </a:rPr>
              <a:t> </a:t>
            </a:r>
            <a:r>
              <a:rPr lang="nl-NL" sz="2400" b="1" kern="0" dirty="0" err="1">
                <a:solidFill>
                  <a:srgbClr val="FFFF00"/>
                </a:solidFill>
                <a:latin typeface="Calibri"/>
                <a:ea typeface="Verdana" panose="020B0604030504040204" pitchFamily="34" charset="0"/>
                <a:cs typeface="Verdana" panose="020B0604030504040204" pitchFamily="34" charset="0"/>
              </a:rPr>
              <a:t>to</a:t>
            </a:r>
            <a:r>
              <a:rPr lang="nl-NL" sz="2400" b="1" kern="0" dirty="0">
                <a:solidFill>
                  <a:srgbClr val="FFFF00"/>
                </a:solidFill>
                <a:latin typeface="Calibri"/>
                <a:ea typeface="Verdana" panose="020B0604030504040204" pitchFamily="34" charset="0"/>
                <a:cs typeface="Verdana" panose="020B0604030504040204" pitchFamily="34" charset="0"/>
              </a:rPr>
              <a:t> </a:t>
            </a:r>
            <a:r>
              <a:rPr lang="nl-NL" sz="2400" b="1" kern="0" dirty="0" err="1">
                <a:solidFill>
                  <a:srgbClr val="FFFF00"/>
                </a:solidFill>
                <a:latin typeface="Calibri"/>
                <a:ea typeface="Verdana" panose="020B0604030504040204" pitchFamily="34" charset="0"/>
                <a:cs typeface="Verdana" panose="020B0604030504040204" pitchFamily="34" charset="0"/>
              </a:rPr>
              <a:t>Mortality</a:t>
            </a:r>
            <a:endParaRPr lang="nl-NL" sz="2400" b="1" kern="0" dirty="0">
              <a:solidFill>
                <a:srgbClr val="FFFF00"/>
              </a:solidFill>
              <a:latin typeface="Calibri"/>
              <a:ea typeface="Verdana" panose="020B0604030504040204" pitchFamily="34" charset="0"/>
              <a:cs typeface="Verdana" panose="020B0604030504040204" pitchFamily="34" charset="0"/>
            </a:endParaRPr>
          </a:p>
          <a:p>
            <a:pPr algn="ctr" eaLnBrk="1" fontAlgn="auto" hangingPunct="1">
              <a:spcBef>
                <a:spcPts val="0"/>
              </a:spcBef>
              <a:spcAft>
                <a:spcPts val="0"/>
              </a:spcAft>
              <a:defRPr/>
            </a:pPr>
            <a:endParaRPr lang="en-US" sz="2400" b="1" kern="0" dirty="0">
              <a:solidFill>
                <a:srgbClr val="FFFF00"/>
              </a:solidFill>
              <a:latin typeface="Calibri"/>
              <a:ea typeface="Verdana" panose="020B0604030504040204" pitchFamily="34" charset="0"/>
              <a:cs typeface="Verdana" panose="020B0604030504040204" pitchFamily="34" charset="0"/>
            </a:endParaRPr>
          </a:p>
        </p:txBody>
      </p:sp>
      <p:pic>
        <p:nvPicPr>
          <p:cNvPr id="272387" name="Afbeelding 2">
            <a:extLst>
              <a:ext uri="{FF2B5EF4-FFF2-40B4-BE49-F238E27FC236}">
                <a16:creationId xmlns:a16="http://schemas.microsoft.com/office/drawing/2014/main" id="{7E21822A-878C-4D2F-A976-D9D285B08E44}"/>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09538" y="1609725"/>
            <a:ext cx="8924925" cy="3638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42" name="Afbeelding 8">
            <a:extLst>
              <a:ext uri="{FF2B5EF4-FFF2-40B4-BE49-F238E27FC236}">
                <a16:creationId xmlns:a16="http://schemas.microsoft.com/office/drawing/2014/main" id="{E3D8382B-A11D-4FC0-A709-AAAE8D2D93F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333500" y="914400"/>
            <a:ext cx="5132388" cy="2390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68643" name="Straight Connector 9">
            <a:extLst>
              <a:ext uri="{FF2B5EF4-FFF2-40B4-BE49-F238E27FC236}">
                <a16:creationId xmlns:a16="http://schemas.microsoft.com/office/drawing/2014/main" id="{DE738E9F-F30A-44C6-BEED-61BD9C2F213B}"/>
              </a:ext>
            </a:extLst>
          </p:cNvPr>
          <p:cNvCxnSpPr>
            <a:cxnSpLocks noChangeShapeType="1"/>
          </p:cNvCxnSpPr>
          <p:nvPr/>
        </p:nvCxnSpPr>
        <p:spPr bwMode="auto">
          <a:xfrm>
            <a:off x="6162675" y="1130300"/>
            <a:ext cx="9525" cy="1917700"/>
          </a:xfrm>
          <a:prstGeom prst="line">
            <a:avLst/>
          </a:prstGeom>
          <a:noFill/>
          <a:ln w="38100" algn="ctr">
            <a:solidFill>
              <a:srgbClr val="111166"/>
            </a:solidFill>
            <a:round/>
            <a:headEnd/>
            <a:tailEnd/>
          </a:ln>
          <a:extLst>
            <a:ext uri="{909E8E84-426E-40DD-AFC4-6F175D3DCCD1}">
              <a14:hiddenFill xmlns:a14="http://schemas.microsoft.com/office/drawing/2010/main">
                <a:noFill/>
              </a14:hiddenFill>
            </a:ext>
          </a:extLst>
        </p:spPr>
      </p:cxnSp>
      <p:sp>
        <p:nvSpPr>
          <p:cNvPr id="368644" name="Rectangle 5">
            <a:extLst>
              <a:ext uri="{FF2B5EF4-FFF2-40B4-BE49-F238E27FC236}">
                <a16:creationId xmlns:a16="http://schemas.microsoft.com/office/drawing/2014/main" id="{1D9705BE-82B0-457B-945D-708FBCDC3DA4}"/>
              </a:ext>
            </a:extLst>
          </p:cNvPr>
          <p:cNvSpPr>
            <a:spLocks noChangeArrowheads="1"/>
          </p:cNvSpPr>
          <p:nvPr/>
        </p:nvSpPr>
        <p:spPr bwMode="auto">
          <a:xfrm>
            <a:off x="23813" y="0"/>
            <a:ext cx="7900987" cy="947738"/>
          </a:xfrm>
          <a:prstGeom prst="rect">
            <a:avLst/>
          </a:prstGeom>
          <a:solidFill>
            <a:srgbClr val="3366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350" tIns="45677" rIns="91350" bIns="45677"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nl-NL" altLang="nl-NL" sz="2400" b="0" i="1" u="none" strike="noStrike" kern="1200" cap="none" spc="0" normalizeH="0" baseline="0" noProof="0">
                <a:ln>
                  <a:noFill/>
                </a:ln>
                <a:solidFill>
                  <a:srgbClr val="FFFF00"/>
                </a:solidFill>
                <a:effectLst/>
                <a:uLnTx/>
                <a:uFillTx/>
                <a:latin typeface="Calibri" panose="020F0502020204030204" pitchFamily="34" charset="0"/>
                <a:ea typeface="MS PGothic" panose="020B0600070205080204" pitchFamily="34" charset="-128"/>
                <a:cs typeface="Arial" panose="020B0604020202020204" pitchFamily="34" charset="0"/>
              </a:rPr>
              <a:t>Mortality 1H NMR : Analysis of age strata:  two examples</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nl-NL" altLang="nl-NL" sz="2400" b="0" i="1" u="none" strike="noStrike" kern="1200" cap="none" spc="0" normalizeH="0" baseline="0" noProof="0">
                <a:ln>
                  <a:noFill/>
                </a:ln>
                <a:solidFill>
                  <a:srgbClr val="FFFF00"/>
                </a:solidFill>
                <a:effectLst/>
                <a:uLnTx/>
                <a:uFillTx/>
                <a:latin typeface="Calibri" panose="020F0502020204030204" pitchFamily="34" charset="0"/>
                <a:ea typeface="MS PGothic" panose="020B0600070205080204" pitchFamily="34" charset="-128"/>
                <a:cs typeface="Arial" panose="020B0604020202020204" pitchFamily="34" charset="0"/>
              </a:rPr>
              <a:t>Association of metabolites with mortality depends on age. </a:t>
            </a:r>
            <a:endParaRPr kumimoji="0" lang="en-US" altLang="nl-NL" sz="2400" b="0" i="1" u="none" strike="noStrike" kern="1200" cap="none" spc="0" normalizeH="0" baseline="0" noProof="0">
              <a:ln>
                <a:noFill/>
              </a:ln>
              <a:solidFill>
                <a:srgbClr val="FFFF00"/>
              </a:solidFill>
              <a:effectLst/>
              <a:uLnTx/>
              <a:uFillTx/>
              <a:latin typeface="Calibri" panose="020F0502020204030204" pitchFamily="34" charset="0"/>
              <a:ea typeface="MS PGothic" panose="020B0600070205080204" pitchFamily="34" charset="-128"/>
              <a:cs typeface="Arial" panose="020B0604020202020204" pitchFamily="34" charset="0"/>
            </a:endParaRPr>
          </a:p>
        </p:txBody>
      </p:sp>
      <p:pic>
        <p:nvPicPr>
          <p:cNvPr id="368645" name="Picture 3">
            <a:extLst>
              <a:ext uri="{FF2B5EF4-FFF2-40B4-BE49-F238E27FC236}">
                <a16:creationId xmlns:a16="http://schemas.microsoft.com/office/drawing/2014/main" id="{F22C49FA-5B89-499D-A5A4-241A3F2D12A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00200" y="3657600"/>
            <a:ext cx="5462588" cy="2713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368646" name="Straight Connector 11">
            <a:extLst>
              <a:ext uri="{FF2B5EF4-FFF2-40B4-BE49-F238E27FC236}">
                <a16:creationId xmlns:a16="http://schemas.microsoft.com/office/drawing/2014/main" id="{08708176-93C6-4926-A5A0-2D176F584C3C}"/>
              </a:ext>
            </a:extLst>
          </p:cNvPr>
          <p:cNvCxnSpPr>
            <a:cxnSpLocks noChangeShapeType="1"/>
          </p:cNvCxnSpPr>
          <p:nvPr/>
        </p:nvCxnSpPr>
        <p:spPr bwMode="auto">
          <a:xfrm>
            <a:off x="4267200" y="4102100"/>
            <a:ext cx="9525" cy="1917700"/>
          </a:xfrm>
          <a:prstGeom prst="line">
            <a:avLst/>
          </a:prstGeom>
          <a:noFill/>
          <a:ln w="38100" algn="ctr">
            <a:solidFill>
              <a:srgbClr val="111166"/>
            </a:solidFill>
            <a:round/>
            <a:headEnd/>
            <a:tailEnd/>
          </a:ln>
          <a:extLst>
            <a:ext uri="{909E8E84-426E-40DD-AFC4-6F175D3DCCD1}">
              <a14:hiddenFill xmlns:a14="http://schemas.microsoft.com/office/drawing/2010/main">
                <a:noFill/>
              </a14:hiddenFill>
            </a:ext>
          </a:extLst>
        </p:spPr>
      </p:cxnSp>
      <p:sp>
        <p:nvSpPr>
          <p:cNvPr id="2" name="Tijdelijke aanduiding voor datum 1">
            <a:extLst>
              <a:ext uri="{FF2B5EF4-FFF2-40B4-BE49-F238E27FC236}">
                <a16:creationId xmlns:a16="http://schemas.microsoft.com/office/drawing/2014/main" id="{EE18FBCB-1AF8-435F-A76C-57071B7B4740}"/>
              </a:ext>
            </a:extLst>
          </p:cNvPr>
          <p:cNvSpPr>
            <a:spLocks noGrp="1"/>
          </p:cNvSpPr>
          <p:nvPr>
            <p:ph type="dt"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15EEA2E7-8BA7-4D8E-ABB2-900B333C3B6E}" type="datetime1">
              <a:rPr kumimoji="0" lang="nl-NL" sz="1200" b="0" i="0" u="none" strike="noStrike" kern="800" cap="none" spc="0" normalizeH="0" baseline="0" noProof="0">
                <a:ln>
                  <a:noFill/>
                </a:ln>
                <a:solidFill>
                  <a:srgbClr val="FFFFFF"/>
                </a:solidFill>
                <a:effectLst/>
                <a:uLnTx/>
                <a:uFillTx/>
                <a:latin typeface="Calibri"/>
                <a:ea typeface="+mn-ea"/>
                <a:cs typeface="Arial" panose="020B0604020202020204" pitchFamily="34" charset="0"/>
              </a:rPr>
              <a:pPr marL="0" marR="0" lvl="0" indent="0" algn="r" defTabSz="914400" rtl="0" eaLnBrk="0" fontAlgn="base" latinLnBrk="0" hangingPunct="0">
                <a:lnSpc>
                  <a:spcPct val="100000"/>
                </a:lnSpc>
                <a:spcBef>
                  <a:spcPct val="0"/>
                </a:spcBef>
                <a:spcAft>
                  <a:spcPct val="0"/>
                </a:spcAft>
                <a:buClrTx/>
                <a:buSzTx/>
                <a:buFontTx/>
                <a:buNone/>
                <a:tabLst/>
                <a:defRPr/>
              </a:pPr>
              <a:t>01-12-2021</a:t>
            </a:fld>
            <a:endParaRPr kumimoji="0" lang="en-GB" sz="1200" b="0" i="0" u="none" strike="noStrike" kern="800" cap="none" spc="0" normalizeH="0" baseline="0" noProof="0">
              <a:ln>
                <a:noFill/>
              </a:ln>
              <a:solidFill>
                <a:srgbClr val="FFFFFF"/>
              </a:solidFill>
              <a:effectLst/>
              <a:uLnTx/>
              <a:uFillTx/>
              <a:latin typeface="Calibri"/>
              <a:ea typeface="+mn-ea"/>
              <a:cs typeface="Arial" panose="020B0604020202020204" pitchFamily="34" charset="0"/>
            </a:endParaRPr>
          </a:p>
        </p:txBody>
      </p:sp>
      <p:sp>
        <p:nvSpPr>
          <p:cNvPr id="4" name="Tijdelijke aanduiding voor voettekst 3">
            <a:extLst>
              <a:ext uri="{FF2B5EF4-FFF2-40B4-BE49-F238E27FC236}">
                <a16:creationId xmlns:a16="http://schemas.microsoft.com/office/drawing/2014/main" id="{57CEECD7-C487-43AD-8492-346A5B0159BD}"/>
              </a:ext>
            </a:extLst>
          </p:cNvPr>
          <p:cNvSpPr>
            <a:spLocks noGrp="1"/>
          </p:cNvSpPr>
          <p:nvPr>
            <p:ph type="ftr" sz="quarter" idx="11"/>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GB" sz="1200" b="0" i="0" u="none" strike="noStrike" kern="800" cap="none" spc="0" normalizeH="0" baseline="0" noProof="0">
                <a:ln>
                  <a:noFill/>
                </a:ln>
                <a:solidFill>
                  <a:srgbClr val="FFFFFF"/>
                </a:solidFill>
                <a:effectLst/>
                <a:uLnTx/>
                <a:uFillTx/>
                <a:latin typeface="Calibri"/>
                <a:ea typeface="+mn-ea"/>
                <a:cs typeface="Arial" panose="020B0604020202020204" pitchFamily="34" charset="0"/>
              </a:rPr>
              <a:t>Halle 2021</a:t>
            </a:r>
          </a:p>
        </p:txBody>
      </p:sp>
      <p:sp>
        <p:nvSpPr>
          <p:cNvPr id="368649" name="Slide Number Placeholder 2">
            <a:extLst>
              <a:ext uri="{FF2B5EF4-FFF2-40B4-BE49-F238E27FC236}">
                <a16:creationId xmlns:a16="http://schemas.microsoft.com/office/drawing/2014/main" id="{EF15FB89-C955-483A-9CE5-D9A70D494351}"/>
              </a:ext>
            </a:extLst>
          </p:cNvPr>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fld id="{C83DC936-A544-403D-BE1D-FB1F218BC1E5}" type="slidenum">
              <a:rPr kumimoji="0" lang="en-GB" altLang="nl-NL" sz="1200" b="0" i="0" u="none" strike="noStrike" kern="1200" cap="none" spc="0" normalizeH="0" baseline="0" noProof="0" smtClean="0">
                <a:ln>
                  <a:noFill/>
                </a:ln>
                <a:solidFill>
                  <a:srgbClr val="FFFFFF"/>
                </a:solidFill>
                <a:effectLst/>
                <a:uLnTx/>
                <a:uFillTx/>
                <a:latin typeface="Calibri" panose="020F0502020204030204" pitchFamily="34" charset="0"/>
                <a:ea typeface="+mn-ea"/>
                <a:cs typeface="Arial" panose="020B0604020202020204" pitchFamily="34" charset="0"/>
              </a:rPr>
              <a:pPr marL="0" marR="0" lvl="0" indent="0" algn="l" defTabSz="914400" rtl="0" eaLnBrk="0" fontAlgn="base" latinLnBrk="0" hangingPunct="0">
                <a:lnSpc>
                  <a:spcPct val="100000"/>
                </a:lnSpc>
                <a:spcBef>
                  <a:spcPct val="0"/>
                </a:spcBef>
                <a:spcAft>
                  <a:spcPct val="0"/>
                </a:spcAft>
                <a:buClrTx/>
                <a:buSzTx/>
                <a:buFontTx/>
                <a:buNone/>
                <a:tabLst/>
                <a:defRPr/>
              </a:pPr>
              <a:t>21</a:t>
            </a:fld>
            <a:endParaRPr kumimoji="0" lang="en-GB" altLang="nl-NL" sz="1200" b="0" i="0" u="none" strike="noStrike" kern="1200" cap="none" spc="0" normalizeH="0" baseline="0" noProof="0">
              <a:ln>
                <a:noFill/>
              </a:ln>
              <a:solidFill>
                <a:srgbClr val="FFFFFF"/>
              </a:solidFill>
              <a:effectLst/>
              <a:uLnTx/>
              <a:uFillTx/>
              <a:latin typeface="Calibri" panose="020F0502020204030204" pitchFamily="34" charset="0"/>
              <a:ea typeface="+mn-ea"/>
              <a:cs typeface="Arial" panose="020B0604020202020204" pitchFamily="34"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0690" name="Picture 10">
            <a:extLst>
              <a:ext uri="{FF2B5EF4-FFF2-40B4-BE49-F238E27FC236}">
                <a16:creationId xmlns:a16="http://schemas.microsoft.com/office/drawing/2014/main" id="{BC397E5B-0665-47E9-A182-E103B90195D7}"/>
              </a:ext>
            </a:extLst>
          </p:cNvPr>
          <p:cNvPicPr>
            <a:picLocks noGrp="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5105400" y="1546225"/>
            <a:ext cx="3587750" cy="3857625"/>
          </a:xfrm>
        </p:spPr>
      </p:pic>
      <p:pic>
        <p:nvPicPr>
          <p:cNvPr id="370691" name="Afbeelding 4">
            <a:extLst>
              <a:ext uri="{FF2B5EF4-FFF2-40B4-BE49-F238E27FC236}">
                <a16:creationId xmlns:a16="http://schemas.microsoft.com/office/drawing/2014/main" id="{1E20BB50-BD68-481F-91F7-A54EA25D4A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1150" y="1552575"/>
            <a:ext cx="4681538" cy="3775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0692" name="Tekstvak 1">
            <a:extLst>
              <a:ext uri="{FF2B5EF4-FFF2-40B4-BE49-F238E27FC236}">
                <a16:creationId xmlns:a16="http://schemas.microsoft.com/office/drawing/2014/main" id="{5B423BE9-0F23-4426-B8F8-FA9641241433}"/>
              </a:ext>
            </a:extLst>
          </p:cNvPr>
          <p:cNvSpPr txBox="1">
            <a:spLocks noChangeArrowheads="1"/>
          </p:cNvSpPr>
          <p:nvPr/>
        </p:nvSpPr>
        <p:spPr bwMode="auto">
          <a:xfrm>
            <a:off x="1371600" y="5651500"/>
            <a:ext cx="3489325"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nl-NL" altLang="nl-NL" sz="1200" b="1" i="0" u="none" strike="noStrike" kern="1200" cap="none" spc="0" normalizeH="0" baseline="0" noProof="0">
                <a:ln>
                  <a:noFill/>
                </a:ln>
                <a:solidFill>
                  <a:srgbClr val="003C66"/>
                </a:solidFill>
                <a:effectLst/>
                <a:uLnTx/>
                <a:uFillTx/>
                <a:latin typeface="Arial" panose="020B0604020202020204" pitchFamily="34" charset="0"/>
                <a:ea typeface="+mn-ea"/>
                <a:cs typeface="Arial" panose="020B0604020202020204" pitchFamily="34" charset="0"/>
              </a:rPr>
              <a:t>Lipoprotein particle sizes (VLDL, HDL),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nl-NL" altLang="nl-NL" sz="1200" b="1" i="0" u="none" strike="noStrike" kern="1200" cap="none" spc="0" normalizeH="0" baseline="0" noProof="0">
                <a:ln>
                  <a:noFill/>
                </a:ln>
                <a:solidFill>
                  <a:srgbClr val="003C66"/>
                </a:solidFill>
                <a:effectLst/>
                <a:uLnTx/>
                <a:uFillTx/>
                <a:latin typeface="Arial" panose="020B0604020202020204" pitchFamily="34" charset="0"/>
                <a:ea typeface="+mn-ea"/>
                <a:cs typeface="Arial" panose="020B0604020202020204" pitchFamily="34" charset="0"/>
              </a:rPr>
              <a:t>branched chain/aromatic  aminoacids,</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nl-NL" altLang="nl-NL" sz="1200" b="1" i="0" u="none" strike="noStrike" kern="1200" cap="none" spc="0" normalizeH="0" baseline="0" noProof="0">
                <a:ln>
                  <a:noFill/>
                </a:ln>
                <a:solidFill>
                  <a:srgbClr val="003C66"/>
                </a:solidFill>
                <a:effectLst/>
                <a:uLnTx/>
                <a:uFillTx/>
                <a:latin typeface="Arial" panose="020B0604020202020204" pitchFamily="34" charset="0"/>
                <a:ea typeface="+mn-ea"/>
                <a:cs typeface="Arial" panose="020B0604020202020204" pitchFamily="34" charset="0"/>
              </a:rPr>
              <a:t>Keton bodies, inflammation, glucose/lactate,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nl-NL" altLang="nl-NL" sz="1200" b="1" i="0" u="none" strike="noStrike" kern="1200" cap="none" spc="0" normalizeH="0" baseline="0" noProof="0">
                <a:ln>
                  <a:noFill/>
                </a:ln>
                <a:solidFill>
                  <a:srgbClr val="003C66"/>
                </a:solidFill>
                <a:effectLst/>
                <a:uLnTx/>
                <a:uFillTx/>
                <a:latin typeface="Arial" panose="020B0604020202020204" pitchFamily="34" charset="0"/>
                <a:ea typeface="+mn-ea"/>
                <a:cs typeface="Arial" panose="020B0604020202020204" pitchFamily="34" charset="0"/>
              </a:rPr>
              <a:t>PUFA, fluid balance </a:t>
            </a:r>
          </a:p>
        </p:txBody>
      </p:sp>
      <p:sp>
        <p:nvSpPr>
          <p:cNvPr id="6" name="Title 1">
            <a:extLst>
              <a:ext uri="{FF2B5EF4-FFF2-40B4-BE49-F238E27FC236}">
                <a16:creationId xmlns:a16="http://schemas.microsoft.com/office/drawing/2014/main" id="{91B1C892-7C3E-48D4-B85A-045917F3BFDA}"/>
              </a:ext>
            </a:extLst>
          </p:cNvPr>
          <p:cNvSpPr txBox="1">
            <a:spLocks noChangeArrowheads="1"/>
          </p:cNvSpPr>
          <p:nvPr/>
        </p:nvSpPr>
        <p:spPr bwMode="auto">
          <a:xfrm>
            <a:off x="76200" y="22225"/>
            <a:ext cx="7586663" cy="1066800"/>
          </a:xfrm>
          <a:prstGeom prst="rect">
            <a:avLst/>
          </a:prstGeom>
          <a:solidFill>
            <a:srgbClr val="336699"/>
          </a:solidFill>
          <a:ln>
            <a:noFill/>
          </a:ln>
        </p:spPr>
        <p:txBody>
          <a:bodyPr lIns="0" tIns="0" rIns="0" bIns="72000" anchor="b"/>
          <a:lstStyle>
            <a:lvl1pPr algn="l" rtl="0" eaLnBrk="0" fontAlgn="base" hangingPunct="0">
              <a:lnSpc>
                <a:spcPct val="96000"/>
              </a:lnSpc>
              <a:spcBef>
                <a:spcPct val="0"/>
              </a:spcBef>
              <a:spcAft>
                <a:spcPct val="0"/>
              </a:spcAft>
              <a:defRPr sz="2400" b="1">
                <a:solidFill>
                  <a:schemeClr val="tx1"/>
                </a:solidFill>
                <a:latin typeface="+mj-lt"/>
                <a:ea typeface="+mj-ea"/>
                <a:cs typeface="+mj-cs"/>
              </a:defRPr>
            </a:lvl1pPr>
            <a:lvl2pPr algn="l" rtl="0" eaLnBrk="0" fontAlgn="base" hangingPunct="0">
              <a:lnSpc>
                <a:spcPct val="96000"/>
              </a:lnSpc>
              <a:spcBef>
                <a:spcPct val="0"/>
              </a:spcBef>
              <a:spcAft>
                <a:spcPct val="0"/>
              </a:spcAft>
              <a:defRPr sz="2400" b="1">
                <a:solidFill>
                  <a:schemeClr val="tx1"/>
                </a:solidFill>
                <a:latin typeface="Calibri" panose="020F0502020204030204" pitchFamily="34" charset="0"/>
                <a:ea typeface="ＭＳ Ｐゴシック" charset="0"/>
              </a:defRPr>
            </a:lvl2pPr>
            <a:lvl3pPr algn="l" rtl="0" eaLnBrk="0" fontAlgn="base" hangingPunct="0">
              <a:lnSpc>
                <a:spcPct val="96000"/>
              </a:lnSpc>
              <a:spcBef>
                <a:spcPct val="0"/>
              </a:spcBef>
              <a:spcAft>
                <a:spcPct val="0"/>
              </a:spcAft>
              <a:defRPr sz="2400" b="1">
                <a:solidFill>
                  <a:schemeClr val="tx1"/>
                </a:solidFill>
                <a:latin typeface="Calibri" panose="020F0502020204030204" pitchFamily="34" charset="0"/>
                <a:ea typeface="ＭＳ Ｐゴシック" charset="0"/>
              </a:defRPr>
            </a:lvl3pPr>
            <a:lvl4pPr algn="l" rtl="0" eaLnBrk="0" fontAlgn="base" hangingPunct="0">
              <a:lnSpc>
                <a:spcPct val="96000"/>
              </a:lnSpc>
              <a:spcBef>
                <a:spcPct val="0"/>
              </a:spcBef>
              <a:spcAft>
                <a:spcPct val="0"/>
              </a:spcAft>
              <a:defRPr sz="2400" b="1">
                <a:solidFill>
                  <a:schemeClr val="tx1"/>
                </a:solidFill>
                <a:latin typeface="Calibri" panose="020F0502020204030204" pitchFamily="34" charset="0"/>
                <a:ea typeface="ＭＳ Ｐゴシック" charset="0"/>
              </a:defRPr>
            </a:lvl4pPr>
            <a:lvl5pPr algn="l" rtl="0" eaLnBrk="0" fontAlgn="base" hangingPunct="0">
              <a:lnSpc>
                <a:spcPct val="96000"/>
              </a:lnSpc>
              <a:spcBef>
                <a:spcPct val="0"/>
              </a:spcBef>
              <a:spcAft>
                <a:spcPct val="0"/>
              </a:spcAft>
              <a:defRPr sz="2400" b="1">
                <a:solidFill>
                  <a:schemeClr val="tx1"/>
                </a:solidFill>
                <a:latin typeface="Calibri" panose="020F0502020204030204" pitchFamily="34" charset="0"/>
                <a:ea typeface="ＭＳ Ｐゴシック" charset="0"/>
              </a:defRPr>
            </a:lvl5pPr>
            <a:lvl6pPr marL="457200" algn="l" rtl="0" eaLnBrk="1" fontAlgn="base" hangingPunct="1">
              <a:lnSpc>
                <a:spcPct val="96000"/>
              </a:lnSpc>
              <a:spcBef>
                <a:spcPct val="0"/>
              </a:spcBef>
              <a:spcAft>
                <a:spcPct val="0"/>
              </a:spcAft>
              <a:defRPr sz="2600" i="1">
                <a:solidFill>
                  <a:schemeClr val="tx2"/>
                </a:solidFill>
                <a:latin typeface="Times" charset="0"/>
                <a:ea typeface="ＭＳ Ｐゴシック" charset="0"/>
              </a:defRPr>
            </a:lvl6pPr>
            <a:lvl7pPr marL="914400" algn="l" rtl="0" eaLnBrk="1" fontAlgn="base" hangingPunct="1">
              <a:lnSpc>
                <a:spcPct val="96000"/>
              </a:lnSpc>
              <a:spcBef>
                <a:spcPct val="0"/>
              </a:spcBef>
              <a:spcAft>
                <a:spcPct val="0"/>
              </a:spcAft>
              <a:defRPr sz="2600" i="1">
                <a:solidFill>
                  <a:schemeClr val="tx2"/>
                </a:solidFill>
                <a:latin typeface="Times" charset="0"/>
                <a:ea typeface="ＭＳ Ｐゴシック" charset="0"/>
              </a:defRPr>
            </a:lvl7pPr>
            <a:lvl8pPr marL="1371600" algn="l" rtl="0" eaLnBrk="1" fontAlgn="base" hangingPunct="1">
              <a:lnSpc>
                <a:spcPct val="96000"/>
              </a:lnSpc>
              <a:spcBef>
                <a:spcPct val="0"/>
              </a:spcBef>
              <a:spcAft>
                <a:spcPct val="0"/>
              </a:spcAft>
              <a:defRPr sz="2600" i="1">
                <a:solidFill>
                  <a:schemeClr val="tx2"/>
                </a:solidFill>
                <a:latin typeface="Times" charset="0"/>
                <a:ea typeface="ＭＳ Ｐゴシック" charset="0"/>
              </a:defRPr>
            </a:lvl8pPr>
            <a:lvl9pPr marL="1828800" algn="l" rtl="0" eaLnBrk="1" fontAlgn="base" hangingPunct="1">
              <a:lnSpc>
                <a:spcPct val="96000"/>
              </a:lnSpc>
              <a:spcBef>
                <a:spcPct val="0"/>
              </a:spcBef>
              <a:spcAft>
                <a:spcPct val="0"/>
              </a:spcAft>
              <a:defRPr sz="2600" i="1">
                <a:solidFill>
                  <a:schemeClr val="tx2"/>
                </a:solidFill>
                <a:latin typeface="Times" charset="0"/>
                <a:ea typeface="ＭＳ Ｐゴシック" charset="0"/>
              </a:defRPr>
            </a:lvl9pPr>
          </a:lstStyle>
          <a:p>
            <a:pPr marL="0" marR="0" lvl="0" indent="0" algn="l" defTabSz="914400" rtl="0" eaLnBrk="0" fontAlgn="base" latinLnBrk="0" hangingPunct="0">
              <a:lnSpc>
                <a:spcPct val="96000"/>
              </a:lnSpc>
              <a:spcBef>
                <a:spcPct val="0"/>
              </a:spcBef>
              <a:spcAft>
                <a:spcPct val="0"/>
              </a:spcAft>
              <a:buClrTx/>
              <a:buSzTx/>
              <a:buFontTx/>
              <a:buNone/>
              <a:tabLst/>
              <a:defRPr/>
            </a:pPr>
            <a:r>
              <a:rPr kumimoji="0" lang="en-US" altLang="nl-NL" sz="1800" i="1" u="none" strike="noStrike" kern="0" cap="none" spc="0" normalizeH="0" baseline="0" noProof="0" dirty="0">
                <a:ln>
                  <a:noFill/>
                </a:ln>
                <a:solidFill>
                  <a:srgbClr val="FFFF00"/>
                </a:solidFill>
                <a:effectLst/>
                <a:uLnTx/>
                <a:uFillTx/>
                <a:latin typeface="Calibri"/>
                <a:ea typeface="+mj-ea"/>
                <a:cs typeface="+mj-cs"/>
              </a:rPr>
              <a:t>14 metabolites independently associate with mortality </a:t>
            </a:r>
            <a:br>
              <a:rPr kumimoji="0" lang="en-US" altLang="nl-NL" sz="1800" i="1" u="none" strike="noStrike" kern="0" cap="none" spc="0" normalizeH="0" baseline="0" noProof="0" dirty="0">
                <a:ln>
                  <a:noFill/>
                </a:ln>
                <a:solidFill>
                  <a:srgbClr val="FFFF00"/>
                </a:solidFill>
                <a:effectLst/>
                <a:uLnTx/>
                <a:uFillTx/>
                <a:latin typeface="Calibri"/>
                <a:ea typeface="+mj-ea"/>
                <a:cs typeface="+mj-cs"/>
              </a:rPr>
            </a:br>
            <a:r>
              <a:rPr kumimoji="0" lang="en-US" altLang="nl-NL" sz="1800" i="1" u="none" strike="noStrike" kern="0" cap="none" spc="0" normalizeH="0" baseline="0" noProof="0" dirty="0">
                <a:ln>
                  <a:noFill/>
                </a:ln>
                <a:solidFill>
                  <a:srgbClr val="FFFF00"/>
                </a:solidFill>
                <a:effectLst/>
                <a:uLnTx/>
                <a:uFillTx/>
                <a:latin typeface="Calibri"/>
                <a:ea typeface="+mj-ea"/>
                <a:cs typeface="+mj-cs"/>
              </a:rPr>
              <a:t>A score of 14 metabolites predicts mortality (cancer/inf disease/</a:t>
            </a:r>
            <a:r>
              <a:rPr kumimoji="0" lang="en-US" altLang="nl-NL" sz="1800" i="1" u="none" strike="noStrike" kern="0" cap="none" spc="0" normalizeH="0" baseline="0" noProof="0" dirty="0" err="1">
                <a:ln>
                  <a:noFill/>
                </a:ln>
                <a:solidFill>
                  <a:srgbClr val="FFFF00"/>
                </a:solidFill>
                <a:effectLst/>
                <a:uLnTx/>
                <a:uFillTx/>
                <a:latin typeface="Calibri"/>
                <a:ea typeface="+mj-ea"/>
                <a:cs typeface="+mj-cs"/>
              </a:rPr>
              <a:t>cvd</a:t>
            </a:r>
            <a:r>
              <a:rPr kumimoji="0" lang="en-US" altLang="nl-NL" sz="1800" i="1" u="none" strike="noStrike" kern="0" cap="none" spc="0" normalizeH="0" baseline="0" noProof="0" dirty="0">
                <a:ln>
                  <a:noFill/>
                </a:ln>
                <a:solidFill>
                  <a:srgbClr val="FFFF00"/>
                </a:solidFill>
                <a:effectLst/>
                <a:uLnTx/>
                <a:uFillTx/>
                <a:latin typeface="Calibri"/>
                <a:ea typeface="+mj-ea"/>
                <a:cs typeface="+mj-cs"/>
              </a:rPr>
              <a:t>) better than conventional variables. Deelen et al., Nat Comm 2019</a:t>
            </a:r>
            <a:endParaRPr kumimoji="0" lang="en-GB" altLang="nl-NL" sz="1800" i="1" u="none" strike="noStrike" kern="0" cap="none" spc="0" normalizeH="0" baseline="0" noProof="0" dirty="0">
              <a:ln>
                <a:noFill/>
              </a:ln>
              <a:solidFill>
                <a:srgbClr val="FFFF00"/>
              </a:solidFill>
              <a:effectLst/>
              <a:uLnTx/>
              <a:uFillTx/>
              <a:latin typeface="Calibri"/>
              <a:ea typeface="+mj-ea"/>
              <a:cs typeface="+mj-cs"/>
            </a:endParaRPr>
          </a:p>
        </p:txBody>
      </p:sp>
      <p:sp>
        <p:nvSpPr>
          <p:cNvPr id="3" name="TextBox 2">
            <a:extLst>
              <a:ext uri="{FF2B5EF4-FFF2-40B4-BE49-F238E27FC236}">
                <a16:creationId xmlns:a16="http://schemas.microsoft.com/office/drawing/2014/main" id="{27C418B2-37DB-4C2A-860D-AA4B1C99C836}"/>
              </a:ext>
            </a:extLst>
          </p:cNvPr>
          <p:cNvSpPr txBox="1"/>
          <p:nvPr/>
        </p:nvSpPr>
        <p:spPr>
          <a:xfrm>
            <a:off x="6096000" y="1574800"/>
            <a:ext cx="1941513" cy="369888"/>
          </a:xfrm>
          <a:prstGeom prst="rect">
            <a:avLst/>
          </a:prstGeom>
          <a:noFill/>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5 years mortality </a:t>
            </a:r>
            <a:endParaRPr kumimoji="0" lang="nl-NL"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2" name="Date Placeholder 1">
            <a:extLst>
              <a:ext uri="{FF2B5EF4-FFF2-40B4-BE49-F238E27FC236}">
                <a16:creationId xmlns:a16="http://schemas.microsoft.com/office/drawing/2014/main" id="{522AB3FC-C090-45EE-BF06-3F1271E7AEAE}"/>
              </a:ext>
            </a:extLst>
          </p:cNvPr>
          <p:cNvSpPr>
            <a:spLocks noGrp="1"/>
          </p:cNvSpPr>
          <p:nvPr>
            <p:ph type="dt"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1106DB64-4C46-43BD-B678-BA93AB44E065}" type="datetime1">
              <a:rPr kumimoji="0" lang="nl-NL" sz="1200" b="0" i="0" u="none" strike="noStrike" kern="800" cap="none" spc="0" normalizeH="0" baseline="0" noProof="0">
                <a:ln>
                  <a:noFill/>
                </a:ln>
                <a:solidFill>
                  <a:srgbClr val="FFFFFF"/>
                </a:solidFill>
                <a:effectLst/>
                <a:uLnTx/>
                <a:uFillTx/>
                <a:latin typeface="Calibri"/>
                <a:ea typeface="+mn-ea"/>
                <a:cs typeface="Arial" panose="020B0604020202020204" pitchFamily="34" charset="0"/>
              </a:rPr>
              <a:pPr marL="0" marR="0" lvl="0" indent="0" algn="r" defTabSz="914400" rtl="0" eaLnBrk="0" fontAlgn="base" latinLnBrk="0" hangingPunct="0">
                <a:lnSpc>
                  <a:spcPct val="100000"/>
                </a:lnSpc>
                <a:spcBef>
                  <a:spcPct val="0"/>
                </a:spcBef>
                <a:spcAft>
                  <a:spcPct val="0"/>
                </a:spcAft>
                <a:buClrTx/>
                <a:buSzTx/>
                <a:buFontTx/>
                <a:buNone/>
                <a:tabLst/>
                <a:defRPr/>
              </a:pPr>
              <a:t>01-12-2021</a:t>
            </a:fld>
            <a:endParaRPr kumimoji="0" lang="en-GB" sz="1200" b="0" i="0" u="none" strike="noStrike" kern="800" cap="none" spc="0" normalizeH="0" baseline="0" noProof="0" dirty="0">
              <a:ln>
                <a:noFill/>
              </a:ln>
              <a:solidFill>
                <a:srgbClr val="FFFFFF"/>
              </a:solidFill>
              <a:effectLst/>
              <a:uLnTx/>
              <a:uFillTx/>
              <a:latin typeface="Calibri"/>
              <a:ea typeface="+mn-ea"/>
              <a:cs typeface="Arial" panose="020B0604020202020204" pitchFamily="34" charset="0"/>
            </a:endParaRPr>
          </a:p>
        </p:txBody>
      </p:sp>
      <p:sp>
        <p:nvSpPr>
          <p:cNvPr id="4" name="Footer Placeholder 3">
            <a:extLst>
              <a:ext uri="{FF2B5EF4-FFF2-40B4-BE49-F238E27FC236}">
                <a16:creationId xmlns:a16="http://schemas.microsoft.com/office/drawing/2014/main" id="{E3A3366A-D621-48E8-A7AF-8F23FED20921}"/>
              </a:ext>
            </a:extLst>
          </p:cNvPr>
          <p:cNvSpPr>
            <a:spLocks noGrp="1"/>
          </p:cNvSpPr>
          <p:nvPr>
            <p:ph type="ftr" sz="quarter" idx="12"/>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GB" sz="1200" b="0" i="0" u="none" strike="noStrike" kern="800" cap="none" spc="0" normalizeH="0" baseline="0" noProof="0">
                <a:ln>
                  <a:noFill/>
                </a:ln>
                <a:solidFill>
                  <a:srgbClr val="FFFFFF"/>
                </a:solidFill>
                <a:effectLst/>
                <a:uLnTx/>
                <a:uFillTx/>
                <a:latin typeface="Calibri"/>
                <a:ea typeface="+mn-ea"/>
                <a:cs typeface="Arial" panose="020B0604020202020204" pitchFamily="34" charset="0"/>
              </a:rPr>
              <a:t>Halle 2021</a:t>
            </a:r>
          </a:p>
        </p:txBody>
      </p:sp>
      <p:sp>
        <p:nvSpPr>
          <p:cNvPr id="370697" name="Slide Number Placeholder 4">
            <a:extLst>
              <a:ext uri="{FF2B5EF4-FFF2-40B4-BE49-F238E27FC236}">
                <a16:creationId xmlns:a16="http://schemas.microsoft.com/office/drawing/2014/main" id="{A2545DE6-CEE5-45D1-A18A-3EF047F8AA81}"/>
              </a:ext>
            </a:extLst>
          </p:cNvPr>
          <p:cNvSpPr>
            <a:spLocks noGrp="1" noChangeArrowheads="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fld id="{D6A5B70F-5CBF-47BE-BE08-6EB9CEABAA67}" type="slidenum">
              <a:rPr kumimoji="0" lang="en-GB" altLang="nl-NL" sz="1200" b="0" i="0" u="none" strike="noStrike" kern="1200" cap="none" spc="0" normalizeH="0" baseline="0" noProof="0" smtClean="0">
                <a:ln>
                  <a:noFill/>
                </a:ln>
                <a:solidFill>
                  <a:srgbClr val="FFFFFF"/>
                </a:solidFill>
                <a:effectLst/>
                <a:uLnTx/>
                <a:uFillTx/>
                <a:latin typeface="Calibri" panose="020F0502020204030204" pitchFamily="34" charset="0"/>
                <a:ea typeface="+mn-ea"/>
                <a:cs typeface="Arial" panose="020B0604020202020204" pitchFamily="34" charset="0"/>
              </a:rPr>
              <a:pPr marL="0" marR="0" lvl="0" indent="0" algn="l" defTabSz="914400" rtl="0" eaLnBrk="0" fontAlgn="base" latinLnBrk="0" hangingPunct="0">
                <a:lnSpc>
                  <a:spcPct val="100000"/>
                </a:lnSpc>
                <a:spcBef>
                  <a:spcPct val="0"/>
                </a:spcBef>
                <a:spcAft>
                  <a:spcPct val="0"/>
                </a:spcAft>
                <a:buClrTx/>
                <a:buSzTx/>
                <a:buFontTx/>
                <a:buNone/>
                <a:tabLst/>
                <a:defRPr/>
              </a:pPr>
              <a:t>22</a:t>
            </a:fld>
            <a:endParaRPr kumimoji="0" lang="en-GB" altLang="nl-NL" sz="1200" b="0" i="0" u="none" strike="noStrike" kern="1200" cap="none" spc="0" normalizeH="0" baseline="0" noProof="0">
              <a:ln>
                <a:noFill/>
              </a:ln>
              <a:solidFill>
                <a:srgbClr val="FFFFFF"/>
              </a:solidFill>
              <a:effectLst/>
              <a:uLnTx/>
              <a:uFillTx/>
              <a:latin typeface="Calibri" panose="020F0502020204030204" pitchFamily="34" charset="0"/>
              <a:ea typeface="+mn-ea"/>
              <a:cs typeface="Arial" panose="020B0604020202020204" pitchFamily="34" charset="0"/>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47CFF6B7-21A2-4775-8EF0-621FD50B8DB7}"/>
              </a:ext>
            </a:extLst>
          </p:cNvPr>
          <p:cNvSpPr>
            <a:spLocks noGrp="1"/>
          </p:cNvSpPr>
          <p:nvPr>
            <p:ph type="sldNum" sz="quarter" idx="11"/>
          </p:nvPr>
        </p:nvSpPr>
        <p:spPr>
          <a:xfrm>
            <a:off x="1304925" y="6553200"/>
            <a:ext cx="4708525" cy="304800"/>
          </a:xfrm>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fld id="{01CEEDDE-C2A9-4451-91C5-03197D691015}" type="slidenum">
              <a:rPr kumimoji="0" lang="en-GB" sz="1200" b="0" i="0" u="none" strike="noStrike" kern="800" cap="none" spc="0" normalizeH="0" baseline="0" noProof="0">
                <a:ln>
                  <a:noFill/>
                </a:ln>
                <a:solidFill>
                  <a:srgbClr val="FFFFFF"/>
                </a:solidFill>
                <a:effectLst/>
                <a:uLnTx/>
                <a:uFillTx/>
                <a:latin typeface="Calibri"/>
                <a:ea typeface="+mn-ea"/>
                <a:cs typeface="Arial" panose="020B0604020202020204" pitchFamily="34" charset="0"/>
              </a:rPr>
              <a:pPr marL="0" marR="0" lvl="0" indent="0" algn="l" defTabSz="914400" rtl="0" eaLnBrk="0" fontAlgn="base" latinLnBrk="0" hangingPunct="0">
                <a:lnSpc>
                  <a:spcPct val="100000"/>
                </a:lnSpc>
                <a:spcBef>
                  <a:spcPct val="0"/>
                </a:spcBef>
                <a:spcAft>
                  <a:spcPct val="0"/>
                </a:spcAft>
                <a:buClrTx/>
                <a:buSzTx/>
                <a:buFontTx/>
                <a:buNone/>
                <a:tabLst/>
                <a:defRPr/>
              </a:pPr>
              <a:t>23</a:t>
            </a:fld>
            <a:endParaRPr kumimoji="0" lang="en-GB" sz="1200" b="0" i="0" u="none" strike="noStrike" kern="800" cap="none" spc="0" normalizeH="0" baseline="0" noProof="0" dirty="0">
              <a:ln>
                <a:noFill/>
              </a:ln>
              <a:solidFill>
                <a:srgbClr val="BFDEF0"/>
              </a:solidFill>
              <a:effectLst/>
              <a:uLnTx/>
              <a:uFillTx/>
              <a:latin typeface="Calibri"/>
              <a:ea typeface="+mn-ea"/>
              <a:cs typeface="Arial" panose="020B0604020202020204" pitchFamily="34" charset="0"/>
            </a:endParaRPr>
          </a:p>
        </p:txBody>
      </p:sp>
      <p:sp>
        <p:nvSpPr>
          <p:cNvPr id="371715" name="Title 13">
            <a:extLst>
              <a:ext uri="{FF2B5EF4-FFF2-40B4-BE49-F238E27FC236}">
                <a16:creationId xmlns:a16="http://schemas.microsoft.com/office/drawing/2014/main" id="{83922B87-7CC7-44BF-9C30-0F6C64F9C6BB}"/>
              </a:ext>
            </a:extLst>
          </p:cNvPr>
          <p:cNvSpPr>
            <a:spLocks noGrp="1" noChangeArrowheads="1"/>
          </p:cNvSpPr>
          <p:nvPr>
            <p:ph type="title"/>
          </p:nvPr>
        </p:nvSpPr>
        <p:spPr>
          <a:xfrm>
            <a:off x="212725" y="0"/>
            <a:ext cx="6892925" cy="866775"/>
          </a:xfrm>
        </p:spPr>
        <p:txBody>
          <a:bodyPr/>
          <a:lstStyle/>
          <a:p>
            <a:r>
              <a:rPr lang="en-GB" altLang="nl-NL" i="1" dirty="0">
                <a:solidFill>
                  <a:srgbClr val="FFFF00"/>
                </a:solidFill>
              </a:rPr>
              <a:t>The effect of the biomarkers on all-cause mortality is consistent across studies and age strata</a:t>
            </a:r>
          </a:p>
        </p:txBody>
      </p:sp>
      <p:pic>
        <p:nvPicPr>
          <p:cNvPr id="371716" name="Picture 10" descr="https://www.albinusnet.nl/wer/ima/1092862/lumc-logo-blauw-engels-png">
            <a:extLst>
              <a:ext uri="{FF2B5EF4-FFF2-40B4-BE49-F238E27FC236}">
                <a16:creationId xmlns:a16="http://schemas.microsoft.com/office/drawing/2014/main" id="{A7AE93A6-FCAA-4D4A-AC33-5464233318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r="74551"/>
          <a:stretch>
            <a:fillRect/>
          </a:stretch>
        </p:blipFill>
        <p:spPr bwMode="auto">
          <a:xfrm>
            <a:off x="7680325" y="1073150"/>
            <a:ext cx="639763"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1717" name="Picture 2" descr="X:\Presentations\Interviews\Zurich\Logo_MPI-AGE_2012_zweizeilig_rgb.jpg">
            <a:extLst>
              <a:ext uri="{FF2B5EF4-FFF2-40B4-BE49-F238E27FC236}">
                <a16:creationId xmlns:a16="http://schemas.microsoft.com/office/drawing/2014/main" id="{CAC81467-CB42-49E1-AED6-A877DD8CE99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r="75259"/>
          <a:stretch>
            <a:fillRect/>
          </a:stretch>
        </p:blipFill>
        <p:spPr bwMode="auto">
          <a:xfrm>
            <a:off x="8435975" y="1073150"/>
            <a:ext cx="582613"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1718" name="Picture 16" descr="X:\Brainshake\Manuscript\Submitted\Nature Communication\Revision\Results analyses\Figure_S17.tiff">
            <a:extLst>
              <a:ext uri="{FF2B5EF4-FFF2-40B4-BE49-F238E27FC236}">
                <a16:creationId xmlns:a16="http://schemas.microsoft.com/office/drawing/2014/main" id="{0A694DB8-8AD1-4AC5-A4FE-F30E45466B0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t="31464" b="25481"/>
          <a:stretch>
            <a:fillRect/>
          </a:stretch>
        </p:blipFill>
        <p:spPr bwMode="auto">
          <a:xfrm>
            <a:off x="561975" y="1981200"/>
            <a:ext cx="7140575" cy="281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Date Placeholder 1">
            <a:extLst>
              <a:ext uri="{FF2B5EF4-FFF2-40B4-BE49-F238E27FC236}">
                <a16:creationId xmlns:a16="http://schemas.microsoft.com/office/drawing/2014/main" id="{BAE10F7F-20BC-4EFB-9F31-A524B9C7791C}"/>
              </a:ext>
            </a:extLst>
          </p:cNvPr>
          <p:cNvSpPr>
            <a:spLocks noGrp="1"/>
          </p:cNvSpPr>
          <p:nvPr>
            <p:ph type="dt"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ACADA7DE-0F61-4BA0-AE77-0DF2C701D7E7}" type="datetime1">
              <a:rPr kumimoji="0" lang="nl-NL" sz="1200" b="0" i="0" u="none" strike="noStrike" kern="800" cap="none" spc="0" normalizeH="0" baseline="0" noProof="0">
                <a:ln>
                  <a:noFill/>
                </a:ln>
                <a:solidFill>
                  <a:srgbClr val="FFFFFF"/>
                </a:solidFill>
                <a:effectLst/>
                <a:uLnTx/>
                <a:uFillTx/>
                <a:latin typeface="Calibri"/>
                <a:ea typeface="+mn-ea"/>
                <a:cs typeface="Arial" panose="020B0604020202020204" pitchFamily="34" charset="0"/>
              </a:rPr>
              <a:pPr marL="0" marR="0" lvl="0" indent="0" algn="r" defTabSz="914400" rtl="0" eaLnBrk="0" fontAlgn="base" latinLnBrk="0" hangingPunct="0">
                <a:lnSpc>
                  <a:spcPct val="100000"/>
                </a:lnSpc>
                <a:spcBef>
                  <a:spcPct val="0"/>
                </a:spcBef>
                <a:spcAft>
                  <a:spcPct val="0"/>
                </a:spcAft>
                <a:buClrTx/>
                <a:buSzTx/>
                <a:buFontTx/>
                <a:buNone/>
                <a:tabLst/>
                <a:defRPr/>
              </a:pPr>
              <a:t>01-12-2021</a:t>
            </a:fld>
            <a:endParaRPr kumimoji="0" lang="en-GB" sz="1200" b="0" i="0" u="none" strike="noStrike" kern="800" cap="none" spc="0" normalizeH="0" baseline="0" noProof="0" dirty="0">
              <a:ln>
                <a:noFill/>
              </a:ln>
              <a:solidFill>
                <a:srgbClr val="FFFFFF"/>
              </a:solidFill>
              <a:effectLst/>
              <a:uLnTx/>
              <a:uFillTx/>
              <a:latin typeface="Calibri"/>
              <a:ea typeface="+mn-ea"/>
              <a:cs typeface="Arial" panose="020B0604020202020204" pitchFamily="34" charset="0"/>
            </a:endParaRPr>
          </a:p>
        </p:txBody>
      </p:sp>
      <p:sp>
        <p:nvSpPr>
          <p:cNvPr id="3" name="Footer Placeholder 2">
            <a:extLst>
              <a:ext uri="{FF2B5EF4-FFF2-40B4-BE49-F238E27FC236}">
                <a16:creationId xmlns:a16="http://schemas.microsoft.com/office/drawing/2014/main" id="{826F3894-E13E-41FD-875C-811A42D5372E}"/>
              </a:ext>
            </a:extLst>
          </p:cNvPr>
          <p:cNvSpPr>
            <a:spLocks noGrp="1"/>
          </p:cNvSpPr>
          <p:nvPr>
            <p:ph type="ftr" sz="quarter" idx="12"/>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GB" sz="1200" b="0" i="0" u="none" strike="noStrike" kern="800" cap="none" spc="0" normalizeH="0" baseline="0" noProof="0">
                <a:ln>
                  <a:noFill/>
                </a:ln>
                <a:solidFill>
                  <a:srgbClr val="FFFFFF"/>
                </a:solidFill>
                <a:effectLst/>
                <a:uLnTx/>
                <a:uFillTx/>
                <a:latin typeface="Calibri"/>
                <a:ea typeface="+mn-ea"/>
                <a:cs typeface="Arial" panose="020B0604020202020204" pitchFamily="34" charset="0"/>
              </a:rPr>
              <a:t>Halle 2021</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8530" name="Picture 1" descr="X:\Review Nature\Final version\Figure 3.tif">
            <a:extLst>
              <a:ext uri="{FF2B5EF4-FFF2-40B4-BE49-F238E27FC236}">
                <a16:creationId xmlns:a16="http://schemas.microsoft.com/office/drawing/2014/main" id="{5935EF0A-0A3B-4C96-B519-6C003485E2E5}"/>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23838" y="1863725"/>
            <a:ext cx="6710362" cy="425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8531" name="Tekstvak 3">
            <a:extLst>
              <a:ext uri="{FF2B5EF4-FFF2-40B4-BE49-F238E27FC236}">
                <a16:creationId xmlns:a16="http://schemas.microsoft.com/office/drawing/2014/main" id="{453101AF-AD9D-43CD-86CC-11B79D103DD9}"/>
              </a:ext>
            </a:extLst>
          </p:cNvPr>
          <p:cNvSpPr txBox="1">
            <a:spLocks noChangeArrowheads="1"/>
          </p:cNvSpPr>
          <p:nvPr/>
        </p:nvSpPr>
        <p:spPr bwMode="auto">
          <a:xfrm>
            <a:off x="5638800" y="1066800"/>
            <a:ext cx="184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nl-NL" altLang="nl-NL">
              <a:solidFill>
                <a:srgbClr val="FFFFFF"/>
              </a:solidFill>
            </a:endParaRPr>
          </a:p>
        </p:txBody>
      </p:sp>
      <p:sp>
        <p:nvSpPr>
          <p:cNvPr id="5" name="Rectangle 20">
            <a:extLst>
              <a:ext uri="{FF2B5EF4-FFF2-40B4-BE49-F238E27FC236}">
                <a16:creationId xmlns:a16="http://schemas.microsoft.com/office/drawing/2014/main" id="{2A98F674-D7C5-492C-93FF-A3E60EC1FBE2}"/>
              </a:ext>
            </a:extLst>
          </p:cNvPr>
          <p:cNvSpPr>
            <a:spLocks noChangeArrowheads="1"/>
          </p:cNvSpPr>
          <p:nvPr/>
        </p:nvSpPr>
        <p:spPr bwMode="auto">
          <a:xfrm>
            <a:off x="0" y="3175"/>
            <a:ext cx="8355013" cy="1112838"/>
          </a:xfrm>
          <a:prstGeom prst="rect">
            <a:avLst/>
          </a:prstGeom>
          <a:solidFill>
            <a:schemeClr val="accent1">
              <a:lumMod val="75000"/>
            </a:schemeClr>
          </a:solidFill>
          <a:ln>
            <a:noFill/>
          </a:ln>
        </p:spPr>
        <p:txBody>
          <a:bodyPr lIns="91430" tIns="45715" rIns="91430" bIns="45715" anchor="ctr"/>
          <a:lstStyle/>
          <a:p>
            <a:pPr algn="ctr" eaLnBrk="1" fontAlgn="auto" hangingPunct="1">
              <a:spcBef>
                <a:spcPts val="0"/>
              </a:spcBef>
              <a:spcAft>
                <a:spcPts val="0"/>
              </a:spcAft>
              <a:defRPr/>
            </a:pPr>
            <a:r>
              <a:rPr lang="en-US" sz="2400" i="1" kern="0" dirty="0">
                <a:solidFill>
                  <a:srgbClr val="FFFF00"/>
                </a:solidFill>
                <a:latin typeface="Calibri"/>
                <a:ea typeface="Verdana" panose="020B0604030504040204" pitchFamily="34" charset="0"/>
                <a:cs typeface="Verdana" panose="020B0604030504040204" pitchFamily="34" charset="0"/>
              </a:rPr>
              <a:t>Ageing is a personal process </a:t>
            </a:r>
          </a:p>
          <a:p>
            <a:pPr algn="ctr" eaLnBrk="1" fontAlgn="auto" hangingPunct="1">
              <a:spcBef>
                <a:spcPts val="0"/>
              </a:spcBef>
              <a:spcAft>
                <a:spcPts val="0"/>
              </a:spcAft>
              <a:defRPr/>
            </a:pPr>
            <a:r>
              <a:rPr lang="en-US" sz="2400" i="1" kern="0" dirty="0">
                <a:solidFill>
                  <a:srgbClr val="FFFF00"/>
                </a:solidFill>
                <a:latin typeface="Calibri"/>
                <a:ea typeface="Verdana" panose="020B0604030504040204" pitchFamily="34" charset="0"/>
                <a:cs typeface="Verdana" panose="020B0604030504040204" pitchFamily="34" charset="0"/>
              </a:rPr>
              <a:t>Capacity building, maintenance, and decline </a:t>
            </a:r>
          </a:p>
          <a:p>
            <a:pPr algn="ctr" eaLnBrk="1" fontAlgn="auto" hangingPunct="1">
              <a:spcBef>
                <a:spcPts val="0"/>
              </a:spcBef>
              <a:spcAft>
                <a:spcPts val="0"/>
              </a:spcAft>
              <a:defRPr/>
            </a:pPr>
            <a:endParaRPr lang="en-US" sz="2400" i="1" kern="0" dirty="0">
              <a:solidFill>
                <a:srgbClr val="FFFF00"/>
              </a:solidFill>
              <a:latin typeface="Calibri"/>
            </a:endParaRPr>
          </a:p>
        </p:txBody>
      </p:sp>
      <p:sp>
        <p:nvSpPr>
          <p:cNvPr id="2" name="Tekstvak 1">
            <a:extLst>
              <a:ext uri="{FF2B5EF4-FFF2-40B4-BE49-F238E27FC236}">
                <a16:creationId xmlns:a16="http://schemas.microsoft.com/office/drawing/2014/main" id="{BDEB4C00-A5DC-4581-8824-507B6EAE3DBB}"/>
              </a:ext>
            </a:extLst>
          </p:cNvPr>
          <p:cNvSpPr txBox="1"/>
          <p:nvPr/>
        </p:nvSpPr>
        <p:spPr>
          <a:xfrm rot="18150902">
            <a:off x="823119" y="3044031"/>
            <a:ext cx="1436688" cy="307975"/>
          </a:xfrm>
          <a:prstGeom prst="rect">
            <a:avLst/>
          </a:prstGeom>
        </p:spPr>
        <p:style>
          <a:lnRef idx="1">
            <a:schemeClr val="accent3"/>
          </a:lnRef>
          <a:fillRef idx="2">
            <a:schemeClr val="accent3"/>
          </a:fillRef>
          <a:effectRef idx="1">
            <a:schemeClr val="accent3"/>
          </a:effectRef>
          <a:fontRef idx="minor">
            <a:schemeClr val="dk1"/>
          </a:fontRef>
        </p:style>
        <p:txBody>
          <a:bodyPr wrap="none">
            <a:spAutoFit/>
          </a:bodyPr>
          <a:lstStyle/>
          <a:p>
            <a:pPr>
              <a:defRPr/>
            </a:pPr>
            <a:r>
              <a:rPr lang="nl-NL" sz="1400" dirty="0" err="1">
                <a:solidFill>
                  <a:srgbClr val="000000"/>
                </a:solidFill>
              </a:rPr>
              <a:t>Capacity</a:t>
            </a:r>
            <a:r>
              <a:rPr lang="nl-NL" sz="1400" dirty="0">
                <a:solidFill>
                  <a:srgbClr val="000000"/>
                </a:solidFill>
              </a:rPr>
              <a:t> building</a:t>
            </a:r>
          </a:p>
        </p:txBody>
      </p:sp>
      <p:sp>
        <p:nvSpPr>
          <p:cNvPr id="3" name="Tekstvak 2">
            <a:extLst>
              <a:ext uri="{FF2B5EF4-FFF2-40B4-BE49-F238E27FC236}">
                <a16:creationId xmlns:a16="http://schemas.microsoft.com/office/drawing/2014/main" id="{39207A8B-52D9-4DEB-9B72-4F059C8002CC}"/>
              </a:ext>
            </a:extLst>
          </p:cNvPr>
          <p:cNvSpPr txBox="1"/>
          <p:nvPr/>
        </p:nvSpPr>
        <p:spPr>
          <a:xfrm>
            <a:off x="1884363" y="1970088"/>
            <a:ext cx="2665412" cy="523875"/>
          </a:xfrm>
          <a:prstGeom prst="rect">
            <a:avLst/>
          </a:prstGeom>
        </p:spPr>
        <p:style>
          <a:lnRef idx="1">
            <a:schemeClr val="accent3"/>
          </a:lnRef>
          <a:fillRef idx="2">
            <a:schemeClr val="accent3"/>
          </a:fillRef>
          <a:effectRef idx="1">
            <a:schemeClr val="accent3"/>
          </a:effectRef>
          <a:fontRef idx="minor">
            <a:schemeClr val="dk1"/>
          </a:fontRef>
        </p:style>
        <p:txBody>
          <a:bodyPr wrap="none">
            <a:spAutoFit/>
          </a:bodyPr>
          <a:lstStyle/>
          <a:p>
            <a:pPr>
              <a:defRPr/>
            </a:pPr>
            <a:r>
              <a:rPr lang="nl-NL" sz="1400" dirty="0" err="1">
                <a:solidFill>
                  <a:srgbClr val="000000"/>
                </a:solidFill>
              </a:rPr>
              <a:t>Capacity</a:t>
            </a:r>
            <a:r>
              <a:rPr lang="nl-NL" sz="1400" dirty="0">
                <a:solidFill>
                  <a:srgbClr val="000000"/>
                </a:solidFill>
              </a:rPr>
              <a:t> maintenance </a:t>
            </a:r>
          </a:p>
          <a:p>
            <a:pPr>
              <a:defRPr/>
            </a:pPr>
            <a:r>
              <a:rPr lang="nl-NL" sz="1400" dirty="0" err="1">
                <a:solidFill>
                  <a:srgbClr val="000000"/>
                </a:solidFill>
              </a:rPr>
              <a:t>Homeostatic</a:t>
            </a:r>
            <a:r>
              <a:rPr lang="nl-NL" sz="1400" dirty="0">
                <a:solidFill>
                  <a:srgbClr val="000000"/>
                </a:solidFill>
              </a:rPr>
              <a:t>/</a:t>
            </a:r>
            <a:r>
              <a:rPr lang="nl-NL" sz="1400" dirty="0" err="1">
                <a:solidFill>
                  <a:srgbClr val="000000"/>
                </a:solidFill>
              </a:rPr>
              <a:t>physiological</a:t>
            </a:r>
            <a:r>
              <a:rPr lang="nl-NL" sz="1400" dirty="0">
                <a:solidFill>
                  <a:srgbClr val="000000"/>
                </a:solidFill>
              </a:rPr>
              <a:t> </a:t>
            </a:r>
            <a:r>
              <a:rPr lang="nl-NL" sz="1400" dirty="0" err="1">
                <a:solidFill>
                  <a:srgbClr val="000000"/>
                </a:solidFill>
              </a:rPr>
              <a:t>decline</a:t>
            </a:r>
            <a:endParaRPr lang="nl-NL" sz="1400" dirty="0">
              <a:solidFill>
                <a:srgbClr val="000000"/>
              </a:solidFill>
            </a:endParaRPr>
          </a:p>
        </p:txBody>
      </p:sp>
      <p:pic>
        <p:nvPicPr>
          <p:cNvPr id="278535" name="Picture 2">
            <a:extLst>
              <a:ext uri="{FF2B5EF4-FFF2-40B4-BE49-F238E27FC236}">
                <a16:creationId xmlns:a16="http://schemas.microsoft.com/office/drawing/2014/main" id="{0FF98BF3-8C0B-4578-9212-997DE9BF84D8}"/>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6781800" y="1209675"/>
            <a:ext cx="2244725" cy="15128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 Box 2">
            <a:extLst>
              <a:ext uri="{FF2B5EF4-FFF2-40B4-BE49-F238E27FC236}">
                <a16:creationId xmlns:a16="http://schemas.microsoft.com/office/drawing/2014/main" id="{55CD9282-7A81-4AF6-B3EC-8740A1653C44}"/>
              </a:ext>
            </a:extLst>
          </p:cNvPr>
          <p:cNvSpPr txBox="1">
            <a:spLocks noChangeArrowheads="1"/>
          </p:cNvSpPr>
          <p:nvPr/>
        </p:nvSpPr>
        <p:spPr bwMode="auto">
          <a:xfrm>
            <a:off x="2805113" y="6211888"/>
            <a:ext cx="6346825" cy="646112"/>
          </a:xfrm>
          <a:prstGeom prst="rect">
            <a:avLst/>
          </a:prstGeom>
          <a:solidFill>
            <a:schemeClr val="accent1">
              <a:lumMod val="75000"/>
            </a:schemeClr>
          </a:solidFill>
          <a:ln>
            <a:noFill/>
          </a:ln>
          <a:effec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fontAlgn="auto" hangingPunct="1">
              <a:spcBef>
                <a:spcPct val="0"/>
              </a:spcBef>
              <a:spcAft>
                <a:spcPts val="0"/>
              </a:spcAft>
              <a:buFontTx/>
              <a:buNone/>
              <a:defRPr/>
            </a:pPr>
            <a:r>
              <a:rPr lang="en-US" altLang="nl-NL" sz="1800" i="1" kern="0" dirty="0">
                <a:solidFill>
                  <a:srgbClr val="FFFF00"/>
                </a:solidFill>
                <a:latin typeface="Calibri"/>
                <a:ea typeface="ＭＳ Ｐゴシック" charset="0"/>
              </a:rPr>
              <a:t>Facing up to the global challenges of ageing</a:t>
            </a:r>
          </a:p>
          <a:p>
            <a:pPr eaLnBrk="1" fontAlgn="auto" hangingPunct="1">
              <a:spcBef>
                <a:spcPct val="0"/>
              </a:spcBef>
              <a:spcAft>
                <a:spcPts val="0"/>
              </a:spcAft>
              <a:buFontTx/>
              <a:buNone/>
              <a:defRPr/>
            </a:pPr>
            <a:r>
              <a:rPr lang="nl-NL" sz="1800" i="1" dirty="0">
                <a:solidFill>
                  <a:srgbClr val="FFFFFF"/>
                </a:solidFill>
              </a:rPr>
              <a:t>Nature 5</a:t>
            </a:r>
            <a:r>
              <a:rPr lang="nl-NL" sz="1800" b="1" dirty="0">
                <a:solidFill>
                  <a:srgbClr val="FFFFFF"/>
                </a:solidFill>
              </a:rPr>
              <a:t>61</a:t>
            </a:r>
            <a:r>
              <a:rPr lang="nl-NL" sz="1800" dirty="0">
                <a:solidFill>
                  <a:srgbClr val="FFFFFF"/>
                </a:solidFill>
              </a:rPr>
              <a:t>, pages45–56 (2018)</a:t>
            </a:r>
            <a:endParaRPr lang="en-GB" altLang="nl-NL" sz="1800" i="1" kern="0" dirty="0">
              <a:solidFill>
                <a:srgbClr val="FFFF00"/>
              </a:solidFill>
              <a:latin typeface="Calibri"/>
              <a:ea typeface="ＭＳ Ｐゴシック" charset="0"/>
            </a:endParaRPr>
          </a:p>
        </p:txBody>
      </p:sp>
      <p:sp>
        <p:nvSpPr>
          <p:cNvPr id="278537" name="Footer Placeholder 3">
            <a:extLst>
              <a:ext uri="{FF2B5EF4-FFF2-40B4-BE49-F238E27FC236}">
                <a16:creationId xmlns:a16="http://schemas.microsoft.com/office/drawing/2014/main" id="{47A96C24-D800-4296-8B53-7851C659EB78}"/>
              </a:ext>
            </a:extLst>
          </p:cNvPr>
          <p:cNvSpPr>
            <a:spLocks noGrp="1" noChangeArrowheads="1"/>
          </p:cNvSpPr>
          <p:nvPr>
            <p:ph type="ftr"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GB" altLang="nl-NL">
                <a:solidFill>
                  <a:srgbClr val="FFFFFF"/>
                </a:solidFill>
                <a:latin typeface="Calibri" panose="020F0502020204030204" pitchFamily="34" charset="0"/>
              </a:rPr>
              <a:t>VOILA lezing Eline</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578" name="Tekstvak 1">
            <a:extLst>
              <a:ext uri="{FF2B5EF4-FFF2-40B4-BE49-F238E27FC236}">
                <a16:creationId xmlns:a16="http://schemas.microsoft.com/office/drawing/2014/main" id="{5901FCD7-C2E0-4D12-985F-A23A0AAA9B95}"/>
              </a:ext>
            </a:extLst>
          </p:cNvPr>
          <p:cNvSpPr txBox="1">
            <a:spLocks noChangeArrowheads="1"/>
          </p:cNvSpPr>
          <p:nvPr/>
        </p:nvSpPr>
        <p:spPr bwMode="auto">
          <a:xfrm>
            <a:off x="152400" y="228600"/>
            <a:ext cx="4887913" cy="1328738"/>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nl-NL" altLang="nl-NL">
                <a:solidFill>
                  <a:srgbClr val="FFFF00"/>
                </a:solidFill>
                <a:latin typeface="Calibri" panose="020F0502020204030204" pitchFamily="34" charset="0"/>
              </a:rPr>
              <a:t>Biological  Age  (BA) versus Chronological Age (CA)</a:t>
            </a:r>
          </a:p>
          <a:p>
            <a:endParaRPr lang="nl-NL" altLang="nl-NL">
              <a:solidFill>
                <a:srgbClr val="FFFF00"/>
              </a:solidFill>
              <a:latin typeface="Calibri" panose="020F0502020204030204" pitchFamily="34" charset="0"/>
            </a:endParaRPr>
          </a:p>
          <a:p>
            <a:pPr>
              <a:lnSpc>
                <a:spcPct val="107000"/>
              </a:lnSpc>
              <a:spcAft>
                <a:spcPts val="800"/>
              </a:spcAft>
            </a:pPr>
            <a:r>
              <a:rPr lang="nl-NL" altLang="nl-NL">
                <a:solidFill>
                  <a:srgbClr val="FFFFFF"/>
                </a:solidFill>
                <a:latin typeface="Calibri" panose="020F0502020204030204" pitchFamily="34" charset="0"/>
                <a:cs typeface="Calibri" panose="020F0502020204030204" pitchFamily="34" charset="0"/>
              </a:rPr>
              <a:t>Alex Comfort 1969</a:t>
            </a:r>
            <a:r>
              <a:rPr lang="nl-NL" altLang="nl-NL">
                <a:solidFill>
                  <a:srgbClr val="FFFFFF"/>
                </a:solidFill>
                <a:latin typeface="Calibri" panose="020F0502020204030204" pitchFamily="34" charset="0"/>
                <a:ea typeface="Calibri" panose="020F0502020204030204" pitchFamily="34" charset="0"/>
                <a:cs typeface="Times New Roman" panose="02020603050405020304" pitchFamily="18" charset="0"/>
              </a:rPr>
              <a:t> </a:t>
            </a:r>
            <a:r>
              <a:rPr lang="nl-NL" altLang="nl-NL">
                <a:solidFill>
                  <a:srgbClr val="FFFFFF"/>
                </a:solidFill>
                <a:latin typeface="Calibri" panose="020F0502020204030204" pitchFamily="34" charset="0"/>
                <a:cs typeface="Calibri" panose="020F0502020204030204" pitchFamily="34" charset="0"/>
              </a:rPr>
              <a:t> Lancet. 1969;2:1411–1414.</a:t>
            </a:r>
          </a:p>
          <a:p>
            <a:pPr>
              <a:lnSpc>
                <a:spcPct val="107000"/>
              </a:lnSpc>
              <a:spcAft>
                <a:spcPts val="800"/>
              </a:spcAft>
            </a:pPr>
            <a:r>
              <a:rPr lang="nl-NL" altLang="nl-NL">
                <a:solidFill>
                  <a:srgbClr val="FFFFFF"/>
                </a:solidFill>
                <a:latin typeface="Calibri" panose="020F0502020204030204" pitchFamily="34" charset="0"/>
                <a:cs typeface="Calibri" panose="020F0502020204030204" pitchFamily="34" charset="0"/>
              </a:rPr>
              <a:t>Test-battery to measure ageing-rate in man. </a:t>
            </a:r>
          </a:p>
        </p:txBody>
      </p:sp>
      <p:sp>
        <p:nvSpPr>
          <p:cNvPr id="280579" name="Tekstvak 3">
            <a:extLst>
              <a:ext uri="{FF2B5EF4-FFF2-40B4-BE49-F238E27FC236}">
                <a16:creationId xmlns:a16="http://schemas.microsoft.com/office/drawing/2014/main" id="{6DC6C84A-455C-415D-A1D0-470EAFAF4D68}"/>
              </a:ext>
            </a:extLst>
          </p:cNvPr>
          <p:cNvSpPr txBox="1">
            <a:spLocks noChangeArrowheads="1"/>
          </p:cNvSpPr>
          <p:nvPr/>
        </p:nvSpPr>
        <p:spPr bwMode="auto">
          <a:xfrm>
            <a:off x="76200" y="1901825"/>
            <a:ext cx="8588375" cy="3965575"/>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nSpc>
                <a:spcPct val="107000"/>
              </a:lnSpc>
              <a:spcAft>
                <a:spcPts val="800"/>
              </a:spcAft>
            </a:pPr>
            <a:r>
              <a:rPr lang="nl-NL" altLang="nl-NL">
                <a:solidFill>
                  <a:srgbClr val="FFFF00"/>
                </a:solidFill>
                <a:latin typeface="Calibri" panose="020F0502020204030204" pitchFamily="34" charset="0"/>
                <a:cs typeface="Calibri" panose="020F0502020204030204" pitchFamily="34" charset="0"/>
              </a:rPr>
              <a:t>Clinical variables as read out of multiple organ systems </a:t>
            </a:r>
          </a:p>
          <a:p>
            <a:pPr>
              <a:lnSpc>
                <a:spcPct val="107000"/>
              </a:lnSpc>
              <a:spcAft>
                <a:spcPts val="800"/>
              </a:spcAft>
            </a:pPr>
            <a:r>
              <a:rPr lang="nl-NL" altLang="nl-NL">
                <a:solidFill>
                  <a:srgbClr val="FFFF00"/>
                </a:solidFill>
                <a:latin typeface="Calibri" panose="020F0502020204030204" pitchFamily="34" charset="0"/>
                <a:cs typeface="Calibri" panose="020F0502020204030204" pitchFamily="34" charset="0"/>
              </a:rPr>
              <a:t>(skeleton, body composition,  liver ,  kidney,  lung , heart; immune and metabolic health)</a:t>
            </a:r>
          </a:p>
          <a:p>
            <a:pPr>
              <a:lnSpc>
                <a:spcPct val="107000"/>
              </a:lnSpc>
              <a:spcAft>
                <a:spcPts val="800"/>
              </a:spcAft>
            </a:pPr>
            <a:endParaRPr lang="nl-NL" altLang="nl-NL">
              <a:solidFill>
                <a:srgbClr val="FFFFFF"/>
              </a:solidFill>
              <a:latin typeface="Calibri" panose="020F0502020204030204" pitchFamily="34" charset="0"/>
              <a:cs typeface="Calibri" panose="020F0502020204030204" pitchFamily="34" charset="0"/>
            </a:endParaRPr>
          </a:p>
          <a:p>
            <a:pPr>
              <a:lnSpc>
                <a:spcPct val="107000"/>
              </a:lnSpc>
              <a:spcAft>
                <a:spcPts val="800"/>
              </a:spcAft>
            </a:pPr>
            <a:r>
              <a:rPr lang="nl-NL" altLang="nl-NL">
                <a:solidFill>
                  <a:srgbClr val="FFFFFF"/>
                </a:solidFill>
                <a:latin typeface="Calibri" panose="020F0502020204030204" pitchFamily="34" charset="0"/>
                <a:cs typeface="Calibri" panose="020F0502020204030204" pitchFamily="34" charset="0"/>
              </a:rPr>
              <a:t>height , weight , BMI, waist circumference ,  systolic /diastolic blood pressure , </a:t>
            </a:r>
          </a:p>
          <a:p>
            <a:pPr>
              <a:lnSpc>
                <a:spcPct val="107000"/>
              </a:lnSpc>
              <a:spcAft>
                <a:spcPts val="800"/>
              </a:spcAft>
            </a:pPr>
            <a:r>
              <a:rPr lang="nl-NL" altLang="nl-NL">
                <a:solidFill>
                  <a:srgbClr val="FFFFFF"/>
                </a:solidFill>
                <a:latin typeface="Calibri" panose="020F0502020204030204" pitchFamily="34" charset="0"/>
                <a:cs typeface="Calibri" panose="020F0502020204030204" pitchFamily="34" charset="0"/>
              </a:rPr>
              <a:t>fasting blood sugar, total cholesterol,  (HDL-C and LDL-C) , triglyceride, hemoglobin (Hgb), </a:t>
            </a:r>
          </a:p>
          <a:p>
            <a:pPr>
              <a:lnSpc>
                <a:spcPct val="107000"/>
              </a:lnSpc>
              <a:spcAft>
                <a:spcPts val="800"/>
              </a:spcAft>
            </a:pPr>
            <a:r>
              <a:rPr lang="nl-NL" altLang="nl-NL">
                <a:solidFill>
                  <a:srgbClr val="FFFFFF"/>
                </a:solidFill>
                <a:latin typeface="Calibri" panose="020F0502020204030204" pitchFamily="34" charset="0"/>
                <a:cs typeface="Calibri" panose="020F0502020204030204" pitchFamily="34" charset="0"/>
              </a:rPr>
              <a:t>serum creatinine, glomerular filtration rate (eGFR), </a:t>
            </a:r>
          </a:p>
          <a:p>
            <a:pPr>
              <a:lnSpc>
                <a:spcPct val="107000"/>
              </a:lnSpc>
              <a:spcAft>
                <a:spcPts val="800"/>
              </a:spcAft>
            </a:pPr>
            <a:r>
              <a:rPr lang="nl-NL" altLang="nl-NL">
                <a:solidFill>
                  <a:srgbClr val="FFFFFF"/>
                </a:solidFill>
                <a:latin typeface="Calibri" panose="020F0502020204030204" pitchFamily="34" charset="0"/>
                <a:cs typeface="Calibri" panose="020F0502020204030204" pitchFamily="34" charset="0"/>
              </a:rPr>
              <a:t>aspartate amin¬otransferase (AST), alanine aminotransferase (ALT), </a:t>
            </a:r>
          </a:p>
          <a:p>
            <a:pPr>
              <a:lnSpc>
                <a:spcPct val="107000"/>
              </a:lnSpc>
              <a:spcAft>
                <a:spcPts val="800"/>
              </a:spcAft>
            </a:pPr>
            <a:r>
              <a:rPr lang="nl-NL" altLang="nl-NL">
                <a:solidFill>
                  <a:srgbClr val="FFFFFF"/>
                </a:solidFill>
                <a:latin typeface="Calibri" panose="020F0502020204030204" pitchFamily="34" charset="0"/>
                <a:cs typeface="Calibri" panose="020F0502020204030204" pitchFamily="34" charset="0"/>
              </a:rPr>
              <a:t>gamma glutamyl transpeptidase (r-GTP), urine protein, </a:t>
            </a:r>
            <a:endParaRPr lang="en-GB" altLang="nl-NL">
              <a:solidFill>
                <a:srgbClr val="FFFFFF"/>
              </a:solidFill>
              <a:latin typeface="Calibri" panose="020F0502020204030204" pitchFamily="34" charset="0"/>
            </a:endParaRPr>
          </a:p>
          <a:p>
            <a:pPr>
              <a:lnSpc>
                <a:spcPct val="107000"/>
              </a:lnSpc>
              <a:spcAft>
                <a:spcPts val="800"/>
              </a:spcAft>
            </a:pPr>
            <a:r>
              <a:rPr lang="en-GB" altLang="nl-NL">
                <a:solidFill>
                  <a:srgbClr val="FFFFFF"/>
                </a:solidFill>
                <a:latin typeface="Calibri" panose="020F0502020204030204" pitchFamily="34" charset="0"/>
              </a:rPr>
              <a:t>forced expiratory volume at 1 second (FEV1), </a:t>
            </a:r>
            <a:endParaRPr lang="nl-NL" altLang="nl-NL">
              <a:solidFill>
                <a:srgbClr val="FFFFFF"/>
              </a:solidFill>
              <a:latin typeface="Calibri" panose="020F0502020204030204" pitchFamily="34" charset="0"/>
              <a:cs typeface="Calibri" panose="020F0502020204030204" pitchFamily="34" charset="0"/>
            </a:endParaRPr>
          </a:p>
          <a:p>
            <a:pPr>
              <a:lnSpc>
                <a:spcPct val="107000"/>
              </a:lnSpc>
              <a:spcAft>
                <a:spcPts val="800"/>
              </a:spcAft>
            </a:pPr>
            <a:r>
              <a:rPr lang="en-GB" altLang="nl-NL">
                <a:solidFill>
                  <a:srgbClr val="FFFFFF"/>
                </a:solidFill>
                <a:latin typeface="Calibri" panose="020F0502020204030204" pitchFamily="34" charset="0"/>
              </a:rPr>
              <a:t>C-reactive protein (CRP), and cytomegalovirus (CMV) optical density.</a:t>
            </a:r>
            <a:r>
              <a:rPr lang="en-GB" altLang="nl-NL">
                <a:solidFill>
                  <a:srgbClr val="FFFF00"/>
                </a:solidFill>
                <a:latin typeface="Calibri" panose="020F0502020204030204" pitchFamily="34" charset="0"/>
              </a:rPr>
              <a:t> </a:t>
            </a:r>
            <a:endParaRPr lang="nl-NL" altLang="nl-NL">
              <a:solidFill>
                <a:srgbClr val="FFFF00"/>
              </a:solidFill>
              <a:latin typeface="Calibri" panose="020F0502020204030204" pitchFamily="34" charset="0"/>
            </a:endParaRPr>
          </a:p>
        </p:txBody>
      </p:sp>
      <p:sp>
        <p:nvSpPr>
          <p:cNvPr id="280580" name="Tekstvak 4">
            <a:extLst>
              <a:ext uri="{FF2B5EF4-FFF2-40B4-BE49-F238E27FC236}">
                <a16:creationId xmlns:a16="http://schemas.microsoft.com/office/drawing/2014/main" id="{8420FCE4-D311-431E-8C3D-8289E61CA6F1}"/>
              </a:ext>
            </a:extLst>
          </p:cNvPr>
          <p:cNvSpPr txBox="1">
            <a:spLocks noChangeArrowheads="1"/>
          </p:cNvSpPr>
          <p:nvPr/>
        </p:nvSpPr>
        <p:spPr bwMode="auto">
          <a:xfrm>
            <a:off x="76200" y="6100763"/>
            <a:ext cx="7564438" cy="376237"/>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nSpc>
                <a:spcPct val="107000"/>
              </a:lnSpc>
              <a:spcAft>
                <a:spcPts val="800"/>
              </a:spcAft>
            </a:pPr>
            <a:r>
              <a:rPr lang="en-GB" altLang="nl-NL">
                <a:solidFill>
                  <a:srgbClr val="FFFF00"/>
                </a:solidFill>
                <a:latin typeface="Calibri" panose="020F0502020204030204" pitchFamily="34" charset="0"/>
              </a:rPr>
              <a:t>Now: also molecular variables. Telomere repeat length,  DNA methylation etc.  </a:t>
            </a:r>
            <a:endParaRPr lang="nl-NL" altLang="nl-NL">
              <a:solidFill>
                <a:srgbClr val="FFFF00"/>
              </a:solidFill>
              <a:latin typeface="Calibri" panose="020F0502020204030204" pitchFamily="34" charset="0"/>
            </a:endParaRPr>
          </a:p>
        </p:txBody>
      </p:sp>
      <p:sp>
        <p:nvSpPr>
          <p:cNvPr id="280581" name="Tijdelijke aanduiding voor voettekst 2">
            <a:extLst>
              <a:ext uri="{FF2B5EF4-FFF2-40B4-BE49-F238E27FC236}">
                <a16:creationId xmlns:a16="http://schemas.microsoft.com/office/drawing/2014/main" id="{D5B22509-3FD0-4EB0-AA22-84399B98092D}"/>
              </a:ext>
            </a:extLst>
          </p:cNvPr>
          <p:cNvSpPr>
            <a:spLocks noGrp="1" noChangeArrowheads="1"/>
          </p:cNvSpPr>
          <p:nvPr>
            <p:ph type="ftr"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nl-NL">
                <a:solidFill>
                  <a:srgbClr val="FFFFFF"/>
                </a:solidFill>
                <a:latin typeface="Calibri" panose="020F0502020204030204" pitchFamily="34" charset="0"/>
              </a:rPr>
              <a:t>VOILA lezing Eline</a:t>
            </a:r>
            <a:endParaRPr lang="en-GB" altLang="nl-NL">
              <a:solidFill>
                <a:srgbClr val="FFFFFF"/>
              </a:solidFill>
              <a:latin typeface="Calibri" panose="020F0502020204030204" pitchFamily="34" charset="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kstvak 3">
            <a:extLst>
              <a:ext uri="{FF2B5EF4-FFF2-40B4-BE49-F238E27FC236}">
                <a16:creationId xmlns:a16="http://schemas.microsoft.com/office/drawing/2014/main" id="{BB16CE25-8499-4009-AF24-3A9DD569BC0B}"/>
              </a:ext>
            </a:extLst>
          </p:cNvPr>
          <p:cNvSpPr txBox="1">
            <a:spLocks noChangeArrowheads="1"/>
          </p:cNvSpPr>
          <p:nvPr/>
        </p:nvSpPr>
        <p:spPr bwMode="auto">
          <a:xfrm>
            <a:off x="292100" y="1993900"/>
            <a:ext cx="7556500" cy="3455988"/>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7000"/>
              </a:lnSpc>
              <a:spcBef>
                <a:spcPct val="0"/>
              </a:spcBef>
              <a:spcAft>
                <a:spcPts val="800"/>
              </a:spcAft>
              <a:buClrTx/>
              <a:buSzTx/>
              <a:buFontTx/>
              <a:buNone/>
              <a:tabLst/>
              <a:defRPr/>
            </a:pPr>
            <a:r>
              <a:rPr kumimoji="0" lang="en-US" altLang="nl-NL" sz="2400" b="0" i="0" u="none" strike="noStrike" kern="1200" cap="none" spc="0" normalizeH="0" baseline="0" noProof="0">
                <a:ln>
                  <a:noFill/>
                </a:ln>
                <a:solidFill>
                  <a:srgbClr val="FFFF00"/>
                </a:solidFill>
                <a:effectLst/>
                <a:uLnTx/>
                <a:uFillTx/>
                <a:latin typeface="Calibri" panose="020F0502020204030204" pitchFamily="34" charset="0"/>
                <a:ea typeface="+mn-ea"/>
                <a:cs typeface="Calibri" panose="020F0502020204030204" pitchFamily="34" charset="0"/>
              </a:rPr>
              <a:t>- to measure an individual’s overall health status </a:t>
            </a:r>
          </a:p>
          <a:p>
            <a:pPr marL="0" marR="0" lvl="0" indent="0" algn="l" defTabSz="914400" rtl="0" eaLnBrk="0" fontAlgn="base" latinLnBrk="0" hangingPunct="0">
              <a:lnSpc>
                <a:spcPct val="107000"/>
              </a:lnSpc>
              <a:spcBef>
                <a:spcPct val="0"/>
              </a:spcBef>
              <a:spcAft>
                <a:spcPts val="800"/>
              </a:spcAft>
              <a:buClrTx/>
              <a:buSzTx/>
              <a:buFontTx/>
              <a:buNone/>
              <a:tabLst/>
              <a:defRPr/>
            </a:pPr>
            <a:r>
              <a:rPr kumimoji="0" lang="en-US" altLang="nl-NL" sz="2400" b="0" i="0" u="none" strike="noStrike" kern="1200" cap="none" spc="0" normalizeH="0" baseline="0" noProof="0">
                <a:ln>
                  <a:noFill/>
                </a:ln>
                <a:solidFill>
                  <a:srgbClr val="FFFF00"/>
                </a:solidFill>
                <a:effectLst/>
                <a:uLnTx/>
                <a:uFillTx/>
                <a:latin typeface="Calibri" panose="020F0502020204030204" pitchFamily="34" charset="0"/>
                <a:ea typeface="+mn-ea"/>
                <a:cs typeface="Calibri" panose="020F0502020204030204" pitchFamily="34" charset="0"/>
              </a:rPr>
              <a:t>-  predict the risk of death , surrogate endpoint</a:t>
            </a:r>
          </a:p>
          <a:p>
            <a:pPr marL="0" marR="0" lvl="0" indent="0" algn="l" defTabSz="914400" rtl="0" eaLnBrk="0" fontAlgn="base" latinLnBrk="0" hangingPunct="0">
              <a:lnSpc>
                <a:spcPct val="107000"/>
              </a:lnSpc>
              <a:spcBef>
                <a:spcPct val="0"/>
              </a:spcBef>
              <a:spcAft>
                <a:spcPts val="800"/>
              </a:spcAft>
              <a:buClrTx/>
              <a:buSzTx/>
              <a:buFontTx/>
              <a:buNone/>
              <a:tabLst/>
              <a:defRPr/>
            </a:pPr>
            <a:r>
              <a:rPr kumimoji="0" lang="en-US" altLang="nl-NL" sz="2400" b="0" i="0" u="none" strike="noStrike" kern="1200" cap="none" spc="0" normalizeH="0" baseline="0" noProof="0">
                <a:ln>
                  <a:noFill/>
                </a:ln>
                <a:solidFill>
                  <a:srgbClr val="FFFF00"/>
                </a:solidFill>
                <a:effectLst/>
                <a:uLnTx/>
                <a:uFillTx/>
                <a:latin typeface="Calibri" panose="020F0502020204030204" pitchFamily="34" charset="0"/>
                <a:ea typeface="+mn-ea"/>
                <a:cs typeface="Calibri" panose="020F0502020204030204" pitchFamily="34" charset="0"/>
              </a:rPr>
              <a:t>- predict the risk of age-related disease incidence</a:t>
            </a:r>
          </a:p>
          <a:p>
            <a:pPr marL="0" marR="0" lvl="0" indent="0" algn="l" defTabSz="914400" rtl="0" eaLnBrk="0" fontAlgn="base" latinLnBrk="0" hangingPunct="0">
              <a:lnSpc>
                <a:spcPct val="107000"/>
              </a:lnSpc>
              <a:spcBef>
                <a:spcPct val="0"/>
              </a:spcBef>
              <a:spcAft>
                <a:spcPts val="800"/>
              </a:spcAft>
              <a:buClrTx/>
              <a:buSzTx/>
              <a:buFontTx/>
              <a:buNone/>
              <a:tabLst/>
              <a:defRPr/>
            </a:pPr>
            <a:r>
              <a:rPr kumimoji="0" lang="en-US" altLang="nl-NL" sz="2400" b="0" i="0" u="none" strike="noStrike" kern="1200" cap="none" spc="0" normalizeH="0" baseline="0" noProof="0">
                <a:ln>
                  <a:noFill/>
                </a:ln>
                <a:solidFill>
                  <a:srgbClr val="FFFF00"/>
                </a:solidFill>
                <a:effectLst/>
                <a:uLnTx/>
                <a:uFillTx/>
                <a:latin typeface="Calibri" panose="020F0502020204030204" pitchFamily="34" charset="0"/>
                <a:ea typeface="+mn-ea"/>
                <a:cs typeface="Calibri" panose="020F0502020204030204" pitchFamily="34" charset="0"/>
              </a:rPr>
              <a:t>- evaluate the effect of a health care program</a:t>
            </a:r>
          </a:p>
          <a:p>
            <a:pPr marL="0" marR="0" lvl="0" indent="0" algn="l" defTabSz="914400" rtl="0" eaLnBrk="0" fontAlgn="base" latinLnBrk="0" hangingPunct="0">
              <a:lnSpc>
                <a:spcPct val="107000"/>
              </a:lnSpc>
              <a:spcBef>
                <a:spcPct val="0"/>
              </a:spcBef>
              <a:spcAft>
                <a:spcPts val="800"/>
              </a:spcAft>
              <a:buClrTx/>
              <a:buSzTx/>
              <a:buFontTx/>
              <a:buNone/>
              <a:tabLst/>
              <a:defRPr/>
            </a:pPr>
            <a:r>
              <a:rPr kumimoji="0" lang="en-US" altLang="nl-NL" sz="2400" b="0" i="0" u="none" strike="noStrike" kern="1200" cap="none" spc="0" normalizeH="0" baseline="0" noProof="0">
                <a:ln>
                  <a:noFill/>
                </a:ln>
                <a:solidFill>
                  <a:srgbClr val="FFFF00"/>
                </a:solidFill>
                <a:effectLst/>
                <a:uLnTx/>
                <a:uFillTx/>
                <a:latin typeface="Calibri" panose="020F0502020204030204" pitchFamily="34" charset="0"/>
                <a:ea typeface="+mn-ea"/>
                <a:cs typeface="Calibri" panose="020F0502020204030204" pitchFamily="34" charset="0"/>
              </a:rPr>
              <a:t>- evaluate the effect of lifestyle/management interventions</a:t>
            </a:r>
          </a:p>
          <a:p>
            <a:pPr marL="0" marR="0" lvl="0" indent="0" algn="l" defTabSz="914400" rtl="0" eaLnBrk="0" fontAlgn="base" latinLnBrk="0" hangingPunct="0">
              <a:lnSpc>
                <a:spcPct val="107000"/>
              </a:lnSpc>
              <a:spcBef>
                <a:spcPct val="0"/>
              </a:spcBef>
              <a:spcAft>
                <a:spcPts val="800"/>
              </a:spcAft>
              <a:buClrTx/>
              <a:buSzTx/>
              <a:buFontTx/>
              <a:buNone/>
              <a:tabLst/>
              <a:defRPr/>
            </a:pPr>
            <a:r>
              <a:rPr kumimoji="0" lang="nl-NL" altLang="nl-NL" sz="2400" b="0" i="0" u="none" strike="noStrike" kern="1200" cap="none" spc="0" normalizeH="0" baseline="0" noProof="0">
                <a:ln>
                  <a:noFill/>
                </a:ln>
                <a:solidFill>
                  <a:srgbClr val="FFFF00"/>
                </a:solidFill>
                <a:effectLst/>
                <a:uLnTx/>
                <a:uFillTx/>
                <a:latin typeface="Calibri" panose="020F0502020204030204" pitchFamily="34" charset="0"/>
                <a:ea typeface="+mn-ea"/>
                <a:cs typeface="Calibri" panose="020F0502020204030204" pitchFamily="34" charset="0"/>
              </a:rPr>
              <a:t> - to use as phenotype in etiological studies</a:t>
            </a:r>
          </a:p>
          <a:p>
            <a:pPr marL="0" marR="0" lvl="0" indent="0" algn="l" defTabSz="914400" rtl="0" eaLnBrk="0" fontAlgn="base" latinLnBrk="0" hangingPunct="0">
              <a:lnSpc>
                <a:spcPct val="107000"/>
              </a:lnSpc>
              <a:spcBef>
                <a:spcPct val="0"/>
              </a:spcBef>
              <a:spcAft>
                <a:spcPts val="800"/>
              </a:spcAft>
              <a:buClrTx/>
              <a:buSzTx/>
              <a:buFontTx/>
              <a:buNone/>
              <a:tabLst/>
              <a:defRPr/>
            </a:pPr>
            <a:r>
              <a:rPr kumimoji="0" lang="nl-NL" altLang="nl-NL" sz="2400" b="0" i="0" u="none" strike="noStrike" kern="1200" cap="none" spc="0" normalizeH="0" baseline="0" noProof="0">
                <a:ln>
                  <a:noFill/>
                </a:ln>
                <a:solidFill>
                  <a:srgbClr val="FFFF00"/>
                </a:solidFill>
                <a:effectLst/>
                <a:uLnTx/>
                <a:uFillTx/>
                <a:latin typeface="Calibri" panose="020F0502020204030204" pitchFamily="34" charset="0"/>
                <a:ea typeface="+mn-ea"/>
                <a:cs typeface="Calibri" panose="020F0502020204030204" pitchFamily="34" charset="0"/>
              </a:rPr>
              <a:t>- cross over to animal studies</a:t>
            </a:r>
            <a:endParaRPr kumimoji="0" lang="nl-NL" altLang="nl-NL" sz="2400" b="0" i="0" u="none" strike="noStrike" kern="1200" cap="none" spc="0" normalizeH="0" baseline="0" noProof="0">
              <a:ln>
                <a:noFill/>
              </a:ln>
              <a:solidFill>
                <a:srgbClr val="FFFF00"/>
              </a:solidFill>
              <a:effectLst/>
              <a:uLnTx/>
              <a:uFillTx/>
              <a:latin typeface="Calibri" panose="020F0502020204030204" pitchFamily="34" charset="0"/>
              <a:ea typeface="+mn-ea"/>
              <a:cs typeface="Arial" panose="020B0604020202020204" pitchFamily="34" charset="0"/>
            </a:endParaRPr>
          </a:p>
        </p:txBody>
      </p:sp>
      <p:sp>
        <p:nvSpPr>
          <p:cNvPr id="6" name="Rectangle 20">
            <a:extLst>
              <a:ext uri="{FF2B5EF4-FFF2-40B4-BE49-F238E27FC236}">
                <a16:creationId xmlns:a16="http://schemas.microsoft.com/office/drawing/2014/main" id="{33635538-8584-45D8-B75D-8A06CC275834}"/>
              </a:ext>
            </a:extLst>
          </p:cNvPr>
          <p:cNvSpPr>
            <a:spLocks noChangeArrowheads="1"/>
          </p:cNvSpPr>
          <p:nvPr/>
        </p:nvSpPr>
        <p:spPr bwMode="auto">
          <a:xfrm>
            <a:off x="609600" y="0"/>
            <a:ext cx="5791200" cy="914400"/>
          </a:xfrm>
          <a:prstGeom prst="rect">
            <a:avLst/>
          </a:prstGeom>
          <a:noFill/>
          <a:ln>
            <a:noFill/>
          </a:ln>
        </p:spPr>
        <p:txBody>
          <a:bodyPr lIns="91430" tIns="45715" rIns="91430" bIns="45715"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1" u="none" strike="noStrike" kern="0" cap="none" spc="0" normalizeH="0" baseline="0" noProof="0" dirty="0">
                <a:ln>
                  <a:noFill/>
                </a:ln>
                <a:solidFill>
                  <a:srgbClr val="FFFF00"/>
                </a:solidFill>
                <a:effectLst/>
                <a:uLnTx/>
                <a:uFillTx/>
                <a:latin typeface="Calibri"/>
                <a:ea typeface="Verdana" panose="020B0604030504040204" pitchFamily="34" charset="0"/>
                <a:cs typeface="Verdana" panose="020B0604030504040204" pitchFamily="34" charset="0"/>
              </a:rPr>
              <a:t>Biological Age Predictors WHY</a:t>
            </a:r>
            <a:endParaRPr kumimoji="0" lang="en-US" sz="2400" b="0" i="1" u="none" strike="noStrike" kern="0" cap="none" spc="0" normalizeH="0" baseline="0" noProof="0" dirty="0">
              <a:ln>
                <a:noFill/>
              </a:ln>
              <a:solidFill>
                <a:srgbClr val="FFFF00"/>
              </a:solidFill>
              <a:effectLst/>
              <a:uLnTx/>
              <a:uFillTx/>
              <a:latin typeface="Calibri"/>
              <a:ea typeface="+mn-ea"/>
              <a:cs typeface="Arial" panose="020B0604020202020204" pitchFamily="34" charset="0"/>
            </a:endParaRPr>
          </a:p>
        </p:txBody>
      </p:sp>
      <p:sp>
        <p:nvSpPr>
          <p:cNvPr id="2" name="Date Placeholder 1">
            <a:extLst>
              <a:ext uri="{FF2B5EF4-FFF2-40B4-BE49-F238E27FC236}">
                <a16:creationId xmlns:a16="http://schemas.microsoft.com/office/drawing/2014/main" id="{96C253E0-2633-48D6-8064-9429ED812E9F}"/>
              </a:ext>
            </a:extLst>
          </p:cNvPr>
          <p:cNvSpPr>
            <a:spLocks noGrp="1"/>
          </p:cNvSpPr>
          <p:nvPr>
            <p:ph type="dt"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025CF78-B018-46EE-AD70-1729BF443A16}" type="datetime1">
              <a:rPr kumimoji="0" lang="nl-NL" sz="1200" b="0" i="0" u="none" strike="noStrike" kern="1200" cap="none" spc="0" normalizeH="0" baseline="0" noProof="0">
                <a:ln>
                  <a:noFill/>
                </a:ln>
                <a:solidFill>
                  <a:srgbClr val="FFFFFF"/>
                </a:solidFill>
                <a:effectLst/>
                <a:uLnTx/>
                <a:uFillTx/>
                <a:latin typeface="Calibri"/>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01-12-2021</a:t>
            </a:fld>
            <a:endParaRPr kumimoji="0" lang="en-GB" sz="1200" b="0" i="0" u="none" strike="noStrike" kern="1200" cap="none" spc="0" normalizeH="0" baseline="0" noProof="0" dirty="0">
              <a:ln>
                <a:noFill/>
              </a:ln>
              <a:solidFill>
                <a:srgbClr val="FFFFFF"/>
              </a:solidFill>
              <a:effectLst/>
              <a:uLnTx/>
              <a:uFillTx/>
              <a:latin typeface="Calibri"/>
              <a:ea typeface="+mn-ea"/>
              <a:cs typeface="Arial" panose="020B0604020202020204" pitchFamily="34" charset="0"/>
            </a:endParaRPr>
          </a:p>
        </p:txBody>
      </p:sp>
      <p:sp>
        <p:nvSpPr>
          <p:cNvPr id="3" name="Footer Placeholder 2">
            <a:extLst>
              <a:ext uri="{FF2B5EF4-FFF2-40B4-BE49-F238E27FC236}">
                <a16:creationId xmlns:a16="http://schemas.microsoft.com/office/drawing/2014/main" id="{A56B427D-72C9-4422-A40D-1B416E628880}"/>
              </a:ext>
            </a:extLst>
          </p:cNvPr>
          <p:cNvSpPr>
            <a:spLocks noGrp="1"/>
          </p:cNvSpPr>
          <p:nvPr>
            <p:ph type="ftr" sz="quarter" idx="12"/>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GB" sz="1200" b="0" i="0" u="none" strike="noStrike" kern="1200" cap="none" spc="0" normalizeH="0" baseline="0" noProof="0">
                <a:ln>
                  <a:noFill/>
                </a:ln>
                <a:solidFill>
                  <a:srgbClr val="FFFFFF"/>
                </a:solidFill>
                <a:effectLst/>
                <a:uLnTx/>
                <a:uFillTx/>
                <a:latin typeface="Calibri"/>
                <a:ea typeface="+mn-ea"/>
                <a:cs typeface="Arial" panose="020B0604020202020204" pitchFamily="34" charset="0"/>
              </a:rPr>
              <a:t>Halle 2021</a:t>
            </a:r>
          </a:p>
        </p:txBody>
      </p:sp>
      <p:sp>
        <p:nvSpPr>
          <p:cNvPr id="346118" name="Slide Number Placeholder 4">
            <a:extLst>
              <a:ext uri="{FF2B5EF4-FFF2-40B4-BE49-F238E27FC236}">
                <a16:creationId xmlns:a16="http://schemas.microsoft.com/office/drawing/2014/main" id="{2A1E9A6D-2364-468A-943F-4114981643CB}"/>
              </a:ext>
            </a:extLst>
          </p:cNvPr>
          <p:cNvSpPr>
            <a:spLocks noGrp="1" noChangeArrowheads="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fld id="{ACFFE6B9-B0C2-4761-80C6-3D628858FF6E}" type="slidenum">
              <a:rPr kumimoji="0" lang="en-GB" altLang="nl-NL" sz="1200" b="0" i="0" u="none" strike="noStrike" kern="1200" cap="none" spc="0" normalizeH="0" baseline="0" noProof="0" smtClean="0">
                <a:ln>
                  <a:noFill/>
                </a:ln>
                <a:solidFill>
                  <a:srgbClr val="FFFFFF"/>
                </a:solidFill>
                <a:effectLst/>
                <a:uLnTx/>
                <a:uFillTx/>
                <a:latin typeface="Calibri" panose="020F0502020204030204" pitchFamily="34" charset="0"/>
                <a:ea typeface="+mn-ea"/>
                <a:cs typeface="Arial" panose="020B0604020202020204" pitchFamily="34" charset="0"/>
              </a:rPr>
              <a:pPr marL="0" marR="0" lvl="0" indent="0" algn="l" defTabSz="914400" rtl="0" eaLnBrk="1" fontAlgn="base" latinLnBrk="0" hangingPunct="1">
                <a:lnSpc>
                  <a:spcPct val="100000"/>
                </a:lnSpc>
                <a:spcBef>
                  <a:spcPct val="0"/>
                </a:spcBef>
                <a:spcAft>
                  <a:spcPct val="0"/>
                </a:spcAft>
                <a:buClrTx/>
                <a:buSzTx/>
                <a:buFontTx/>
                <a:buNone/>
                <a:tabLst/>
                <a:defRPr/>
              </a:pPr>
              <a:t>26</a:t>
            </a:fld>
            <a:endParaRPr kumimoji="0" lang="en-GB" altLang="nl-NL" sz="1200" b="0" i="0" u="none" strike="noStrike" kern="1200" cap="none" spc="0" normalizeH="0" baseline="0" noProof="0">
              <a:ln>
                <a:noFill/>
              </a:ln>
              <a:solidFill>
                <a:srgbClr val="FFFFFF"/>
              </a:solidFill>
              <a:effectLst/>
              <a:uLnTx/>
              <a:uFillTx/>
              <a:latin typeface="Calibri" panose="020F0502020204030204" pitchFamily="34" charset="0"/>
              <a:ea typeface="+mn-ea"/>
              <a:cs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602" name="Content Placeholder 3">
            <a:extLst>
              <a:ext uri="{FF2B5EF4-FFF2-40B4-BE49-F238E27FC236}">
                <a16:creationId xmlns:a16="http://schemas.microsoft.com/office/drawing/2014/main" id="{FF30C05D-EA0F-499F-8BFE-7DB22EC7BAA8}"/>
              </a:ext>
            </a:extLst>
          </p:cNvPr>
          <p:cNvSpPr>
            <a:spLocks noGrp="1" noChangeArrowheads="1"/>
          </p:cNvSpPr>
          <p:nvPr>
            <p:ph idx="4294967295"/>
          </p:nvPr>
        </p:nvSpPr>
        <p:spPr>
          <a:xfrm>
            <a:off x="228600" y="1323975"/>
            <a:ext cx="8915400" cy="1770063"/>
          </a:xfrm>
        </p:spPr>
        <p:txBody>
          <a:bodyPr>
            <a:spAutoFit/>
          </a:bodyPr>
          <a:lstStyle/>
          <a:p>
            <a:pPr marL="285750" indent="-285750" eaLnBrk="1" hangingPunct="1">
              <a:lnSpc>
                <a:spcPct val="115000"/>
              </a:lnSpc>
            </a:pPr>
            <a:r>
              <a:rPr lang="nl-NL" altLang="nl-NL">
                <a:latin typeface="Arial" panose="020B0604020202020204" pitchFamily="34" charset="0"/>
                <a:cs typeface="Arial" panose="020B0604020202020204" pitchFamily="34" charset="0"/>
              </a:rPr>
              <a:t>Output multiple organ systems. Belsky et al., PNAS 2015 .</a:t>
            </a:r>
          </a:p>
          <a:p>
            <a:pPr marL="285750" indent="-285750" eaLnBrk="1" hangingPunct="1">
              <a:lnSpc>
                <a:spcPct val="115000"/>
              </a:lnSpc>
            </a:pPr>
            <a:r>
              <a:rPr lang="nl-NL" altLang="nl-NL">
                <a:latin typeface="Arial" panose="020B0604020202020204" pitchFamily="34" charset="0"/>
                <a:cs typeface="Arial" panose="020B0604020202020204" pitchFamily="34" charset="0"/>
              </a:rPr>
              <a:t>1000 subjects 38 year old. NHANES Biological Age index: 28-61 years </a:t>
            </a:r>
          </a:p>
          <a:p>
            <a:pPr marL="285750" indent="-285750" eaLnBrk="1" hangingPunct="1">
              <a:lnSpc>
                <a:spcPct val="115000"/>
              </a:lnSpc>
            </a:pPr>
            <a:r>
              <a:rPr lang="nl-NL" altLang="nl-NL">
                <a:latin typeface="Arial" panose="020B0604020202020204" pitchFamily="34" charset="0"/>
                <a:cs typeface="Arial" panose="020B0604020202020204" pitchFamily="34" charset="0"/>
              </a:rPr>
              <a:t>Longitudinal measures at 26, 32 and 38 years: personal rates of physiological decline</a:t>
            </a:r>
          </a:p>
          <a:p>
            <a:pPr marL="285750" indent="-285750" eaLnBrk="1" hangingPunct="1">
              <a:lnSpc>
                <a:spcPct val="115000"/>
              </a:lnSpc>
            </a:pPr>
            <a:endParaRPr lang="nl-NL" altLang="nl-NL">
              <a:latin typeface="Arial" panose="020B0604020202020204" pitchFamily="34" charset="0"/>
              <a:cs typeface="Arial" panose="020B0604020202020204" pitchFamily="34" charset="0"/>
            </a:endParaRPr>
          </a:p>
        </p:txBody>
      </p:sp>
      <p:sp>
        <p:nvSpPr>
          <p:cNvPr id="281603" name="Title 1">
            <a:extLst>
              <a:ext uri="{FF2B5EF4-FFF2-40B4-BE49-F238E27FC236}">
                <a16:creationId xmlns:a16="http://schemas.microsoft.com/office/drawing/2014/main" id="{D7757856-B355-41C7-AE0F-FDFE696568FA}"/>
              </a:ext>
            </a:extLst>
          </p:cNvPr>
          <p:cNvSpPr>
            <a:spLocks noGrp="1" noChangeArrowheads="1"/>
          </p:cNvSpPr>
          <p:nvPr>
            <p:ph type="title" idx="4294967295"/>
          </p:nvPr>
        </p:nvSpPr>
        <p:spPr>
          <a:xfrm>
            <a:off x="1006475" y="157163"/>
            <a:ext cx="6430963" cy="620712"/>
          </a:xfrm>
        </p:spPr>
        <p:txBody>
          <a:bodyPr/>
          <a:lstStyle/>
          <a:p>
            <a:r>
              <a:rPr lang="en-US" altLang="nl-NL">
                <a:solidFill>
                  <a:srgbClr val="FFFF00"/>
                </a:solidFill>
                <a:latin typeface="Arial" panose="020B0604020202020204" pitchFamily="34" charset="0"/>
                <a:cs typeface="Arial" panose="020B0604020202020204" pitchFamily="34" charset="0"/>
              </a:rPr>
              <a:t>Biological age – markers</a:t>
            </a:r>
            <a:br>
              <a:rPr lang="en-US" altLang="nl-NL">
                <a:solidFill>
                  <a:srgbClr val="FFFF00"/>
                </a:solidFill>
                <a:latin typeface="Arial" panose="020B0604020202020204" pitchFamily="34" charset="0"/>
                <a:cs typeface="Arial" panose="020B0604020202020204" pitchFamily="34" charset="0"/>
              </a:rPr>
            </a:br>
            <a:r>
              <a:rPr lang="en-US" altLang="nl-NL">
                <a:solidFill>
                  <a:srgbClr val="FFFF00"/>
                </a:solidFill>
                <a:latin typeface="Arial" panose="020B0604020202020204" pitchFamily="34" charset="0"/>
                <a:cs typeface="Arial" panose="020B0604020202020204" pitchFamily="34" charset="0"/>
              </a:rPr>
              <a:t>Clinical variables (clocks) tracking age </a:t>
            </a:r>
            <a:endParaRPr lang="en-GB" altLang="nl-NL" sz="3200">
              <a:solidFill>
                <a:srgbClr val="FFFF00"/>
              </a:solidFill>
              <a:latin typeface="Arial" panose="020B0604020202020204" pitchFamily="34" charset="0"/>
              <a:cs typeface="Arial" panose="020B0604020202020204" pitchFamily="34" charset="0"/>
            </a:endParaRPr>
          </a:p>
        </p:txBody>
      </p:sp>
      <p:pic>
        <p:nvPicPr>
          <p:cNvPr id="281604" name="Picture 2">
            <a:hlinkClick r:id="rId2"/>
            <a:extLst>
              <a:ext uri="{FF2B5EF4-FFF2-40B4-BE49-F238E27FC236}">
                <a16:creationId xmlns:a16="http://schemas.microsoft.com/office/drawing/2014/main" id="{80016379-DA18-4D04-9B2C-570D17ABC1BC}"/>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04838" y="2708275"/>
            <a:ext cx="8039100" cy="3651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2626" name="Picture 2">
            <a:extLst>
              <a:ext uri="{FF2B5EF4-FFF2-40B4-BE49-F238E27FC236}">
                <a16:creationId xmlns:a16="http://schemas.microsoft.com/office/drawing/2014/main" id="{869C2FFD-E26A-42E4-BA72-CEDCD72A0E19}"/>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304800" y="914400"/>
            <a:ext cx="8664575" cy="5657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53882" dir="13500000" algn="ctr" rotWithShape="0">
                    <a:schemeClr val="bg2">
                      <a:alpha val="50000"/>
                    </a:schemeClr>
                  </a:outerShdw>
                </a:effectLst>
              </a14:hiddenEffects>
            </a:ext>
          </a:extLst>
        </p:spPr>
      </p:pic>
      <p:sp>
        <p:nvSpPr>
          <p:cNvPr id="3" name="Title 1">
            <a:extLst>
              <a:ext uri="{FF2B5EF4-FFF2-40B4-BE49-F238E27FC236}">
                <a16:creationId xmlns:a16="http://schemas.microsoft.com/office/drawing/2014/main" id="{68DA1694-7CBA-463C-9A60-CB9BC538FA7E}"/>
              </a:ext>
            </a:extLst>
          </p:cNvPr>
          <p:cNvSpPr txBox="1">
            <a:spLocks/>
          </p:cNvSpPr>
          <p:nvPr/>
        </p:nvSpPr>
        <p:spPr>
          <a:xfrm>
            <a:off x="2743200" y="76200"/>
            <a:ext cx="4572000" cy="1239838"/>
          </a:xfrm>
          <a:prstGeom prst="rect">
            <a:avLst/>
          </a:prstGeom>
        </p:spPr>
        <p:txBody>
          <a:bodyPr lIns="91430" tIns="45715" rIns="91430" bIns="45715"/>
          <a:lstStyle>
            <a:lvl1pPr algn="l" rtl="0" eaLnBrk="0" fontAlgn="base" hangingPunct="0">
              <a:spcBef>
                <a:spcPct val="0"/>
              </a:spcBef>
              <a:spcAft>
                <a:spcPct val="0"/>
              </a:spcAft>
              <a:defRPr sz="4000" kern="1200" spc="-100">
                <a:solidFill>
                  <a:srgbClr val="FFFCD0"/>
                </a:solidFill>
                <a:latin typeface="+mj-lt"/>
                <a:ea typeface="+mj-ea"/>
                <a:cs typeface="+mj-cs"/>
              </a:defRPr>
            </a:lvl1pPr>
            <a:lvl2pPr algn="l" rtl="0" eaLnBrk="0" fontAlgn="base" hangingPunct="0">
              <a:spcBef>
                <a:spcPct val="0"/>
              </a:spcBef>
              <a:spcAft>
                <a:spcPct val="0"/>
              </a:spcAft>
              <a:defRPr sz="4000">
                <a:solidFill>
                  <a:srgbClr val="FFFCD0"/>
                </a:solidFill>
                <a:latin typeface="Consolas" pitchFamily="49" charset="0"/>
              </a:defRPr>
            </a:lvl2pPr>
            <a:lvl3pPr algn="l" rtl="0" eaLnBrk="0" fontAlgn="base" hangingPunct="0">
              <a:spcBef>
                <a:spcPct val="0"/>
              </a:spcBef>
              <a:spcAft>
                <a:spcPct val="0"/>
              </a:spcAft>
              <a:defRPr sz="4000">
                <a:solidFill>
                  <a:srgbClr val="FFFCD0"/>
                </a:solidFill>
                <a:latin typeface="Consolas" pitchFamily="49" charset="0"/>
              </a:defRPr>
            </a:lvl3pPr>
            <a:lvl4pPr algn="l" rtl="0" eaLnBrk="0" fontAlgn="base" hangingPunct="0">
              <a:spcBef>
                <a:spcPct val="0"/>
              </a:spcBef>
              <a:spcAft>
                <a:spcPct val="0"/>
              </a:spcAft>
              <a:defRPr sz="4000">
                <a:solidFill>
                  <a:srgbClr val="FFFCD0"/>
                </a:solidFill>
                <a:latin typeface="Consolas" pitchFamily="49" charset="0"/>
              </a:defRPr>
            </a:lvl4pPr>
            <a:lvl5pPr algn="l" rtl="0" eaLnBrk="0" fontAlgn="base" hangingPunct="0">
              <a:spcBef>
                <a:spcPct val="0"/>
              </a:spcBef>
              <a:spcAft>
                <a:spcPct val="0"/>
              </a:spcAft>
              <a:defRPr sz="4000">
                <a:solidFill>
                  <a:srgbClr val="FFFCD0"/>
                </a:solidFill>
                <a:latin typeface="Consolas" pitchFamily="49" charset="0"/>
              </a:defRPr>
            </a:lvl5pPr>
            <a:lvl6pPr marL="457153" algn="l" rtl="0" fontAlgn="base">
              <a:spcBef>
                <a:spcPct val="0"/>
              </a:spcBef>
              <a:spcAft>
                <a:spcPct val="0"/>
              </a:spcAft>
              <a:defRPr sz="4000">
                <a:solidFill>
                  <a:srgbClr val="FFFCD0"/>
                </a:solidFill>
                <a:latin typeface="Consolas" pitchFamily="49" charset="0"/>
              </a:defRPr>
            </a:lvl6pPr>
            <a:lvl7pPr marL="914305" algn="l" rtl="0" fontAlgn="base">
              <a:spcBef>
                <a:spcPct val="0"/>
              </a:spcBef>
              <a:spcAft>
                <a:spcPct val="0"/>
              </a:spcAft>
              <a:defRPr sz="4000">
                <a:solidFill>
                  <a:srgbClr val="FFFCD0"/>
                </a:solidFill>
                <a:latin typeface="Consolas" pitchFamily="49" charset="0"/>
              </a:defRPr>
            </a:lvl7pPr>
            <a:lvl8pPr marL="1371458" algn="l" rtl="0" fontAlgn="base">
              <a:spcBef>
                <a:spcPct val="0"/>
              </a:spcBef>
              <a:spcAft>
                <a:spcPct val="0"/>
              </a:spcAft>
              <a:defRPr sz="4000">
                <a:solidFill>
                  <a:srgbClr val="FFFCD0"/>
                </a:solidFill>
                <a:latin typeface="Consolas" pitchFamily="49" charset="0"/>
              </a:defRPr>
            </a:lvl8pPr>
            <a:lvl9pPr marL="1828610" algn="l" rtl="0" fontAlgn="base">
              <a:spcBef>
                <a:spcPct val="0"/>
              </a:spcBef>
              <a:spcAft>
                <a:spcPct val="0"/>
              </a:spcAft>
              <a:defRPr sz="4000">
                <a:solidFill>
                  <a:srgbClr val="FFFCD0"/>
                </a:solidFill>
                <a:latin typeface="Consolas" pitchFamily="49" charset="0"/>
              </a:defRPr>
            </a:lvl9pPr>
            <a:extLst/>
          </a:lstStyle>
          <a:p>
            <a:pPr>
              <a:defRPr/>
            </a:pPr>
            <a:r>
              <a:rPr lang="en-US" dirty="0">
                <a:solidFill>
                  <a:srgbClr val="FFFF00"/>
                </a:solidFill>
                <a:latin typeface="Arial" panose="020B0604020202020204" pitchFamily="34" charset="0"/>
                <a:cs typeface="Arial" panose="020B0604020202020204" pitchFamily="34" charset="0"/>
              </a:rPr>
              <a:t>Physical capability </a:t>
            </a:r>
            <a:endParaRPr lang="en-GB" sz="3200" dirty="0">
              <a:solidFill>
                <a:srgbClr val="FFFF00"/>
              </a:solidFill>
              <a:latin typeface="Arial" panose="020B0604020202020204" pitchFamily="34" charset="0"/>
              <a:cs typeface="Arial" panose="020B0604020202020204" pitchFamily="34" charset="0"/>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3650" name="Picture 2">
            <a:extLst>
              <a:ext uri="{FF2B5EF4-FFF2-40B4-BE49-F238E27FC236}">
                <a16:creationId xmlns:a16="http://schemas.microsoft.com/office/drawing/2014/main" id="{CE4DC1C8-EC67-4DC6-A89A-B36B1CF782C6}"/>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63525" y="828675"/>
            <a:ext cx="8499475" cy="5737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53882" dir="13500000" algn="ctr" rotWithShape="0">
                    <a:schemeClr val="bg2">
                      <a:alpha val="50000"/>
                    </a:schemeClr>
                  </a:outerShdw>
                </a:effectLst>
              </a14:hiddenEffects>
            </a:ext>
          </a:extLst>
        </p:spPr>
      </p:pic>
      <p:sp>
        <p:nvSpPr>
          <p:cNvPr id="4" name="Title 1">
            <a:extLst>
              <a:ext uri="{FF2B5EF4-FFF2-40B4-BE49-F238E27FC236}">
                <a16:creationId xmlns:a16="http://schemas.microsoft.com/office/drawing/2014/main" id="{DFC99763-A230-42E6-864F-64E749A52438}"/>
              </a:ext>
            </a:extLst>
          </p:cNvPr>
          <p:cNvSpPr txBox="1">
            <a:spLocks/>
          </p:cNvSpPr>
          <p:nvPr/>
        </p:nvSpPr>
        <p:spPr>
          <a:xfrm>
            <a:off x="2743200" y="76200"/>
            <a:ext cx="4572000" cy="1239838"/>
          </a:xfrm>
          <a:prstGeom prst="rect">
            <a:avLst/>
          </a:prstGeom>
        </p:spPr>
        <p:txBody>
          <a:bodyPr lIns="91430" tIns="45715" rIns="91430" bIns="45715"/>
          <a:lstStyle>
            <a:lvl1pPr algn="l" rtl="0" eaLnBrk="0" fontAlgn="base" hangingPunct="0">
              <a:spcBef>
                <a:spcPct val="0"/>
              </a:spcBef>
              <a:spcAft>
                <a:spcPct val="0"/>
              </a:spcAft>
              <a:defRPr sz="4000" kern="1200" spc="-100">
                <a:solidFill>
                  <a:srgbClr val="FFFCD0"/>
                </a:solidFill>
                <a:latin typeface="+mj-lt"/>
                <a:ea typeface="+mj-ea"/>
                <a:cs typeface="+mj-cs"/>
              </a:defRPr>
            </a:lvl1pPr>
            <a:lvl2pPr algn="l" rtl="0" eaLnBrk="0" fontAlgn="base" hangingPunct="0">
              <a:spcBef>
                <a:spcPct val="0"/>
              </a:spcBef>
              <a:spcAft>
                <a:spcPct val="0"/>
              </a:spcAft>
              <a:defRPr sz="4000">
                <a:solidFill>
                  <a:srgbClr val="FFFCD0"/>
                </a:solidFill>
                <a:latin typeface="Consolas" pitchFamily="49" charset="0"/>
              </a:defRPr>
            </a:lvl2pPr>
            <a:lvl3pPr algn="l" rtl="0" eaLnBrk="0" fontAlgn="base" hangingPunct="0">
              <a:spcBef>
                <a:spcPct val="0"/>
              </a:spcBef>
              <a:spcAft>
                <a:spcPct val="0"/>
              </a:spcAft>
              <a:defRPr sz="4000">
                <a:solidFill>
                  <a:srgbClr val="FFFCD0"/>
                </a:solidFill>
                <a:latin typeface="Consolas" pitchFamily="49" charset="0"/>
              </a:defRPr>
            </a:lvl3pPr>
            <a:lvl4pPr algn="l" rtl="0" eaLnBrk="0" fontAlgn="base" hangingPunct="0">
              <a:spcBef>
                <a:spcPct val="0"/>
              </a:spcBef>
              <a:spcAft>
                <a:spcPct val="0"/>
              </a:spcAft>
              <a:defRPr sz="4000">
                <a:solidFill>
                  <a:srgbClr val="FFFCD0"/>
                </a:solidFill>
                <a:latin typeface="Consolas" pitchFamily="49" charset="0"/>
              </a:defRPr>
            </a:lvl4pPr>
            <a:lvl5pPr algn="l" rtl="0" eaLnBrk="0" fontAlgn="base" hangingPunct="0">
              <a:spcBef>
                <a:spcPct val="0"/>
              </a:spcBef>
              <a:spcAft>
                <a:spcPct val="0"/>
              </a:spcAft>
              <a:defRPr sz="4000">
                <a:solidFill>
                  <a:srgbClr val="FFFCD0"/>
                </a:solidFill>
                <a:latin typeface="Consolas" pitchFamily="49" charset="0"/>
              </a:defRPr>
            </a:lvl5pPr>
            <a:lvl6pPr marL="457153" algn="l" rtl="0" fontAlgn="base">
              <a:spcBef>
                <a:spcPct val="0"/>
              </a:spcBef>
              <a:spcAft>
                <a:spcPct val="0"/>
              </a:spcAft>
              <a:defRPr sz="4000">
                <a:solidFill>
                  <a:srgbClr val="FFFCD0"/>
                </a:solidFill>
                <a:latin typeface="Consolas" pitchFamily="49" charset="0"/>
              </a:defRPr>
            </a:lvl6pPr>
            <a:lvl7pPr marL="914305" algn="l" rtl="0" fontAlgn="base">
              <a:spcBef>
                <a:spcPct val="0"/>
              </a:spcBef>
              <a:spcAft>
                <a:spcPct val="0"/>
              </a:spcAft>
              <a:defRPr sz="4000">
                <a:solidFill>
                  <a:srgbClr val="FFFCD0"/>
                </a:solidFill>
                <a:latin typeface="Consolas" pitchFamily="49" charset="0"/>
              </a:defRPr>
            </a:lvl7pPr>
            <a:lvl8pPr marL="1371458" algn="l" rtl="0" fontAlgn="base">
              <a:spcBef>
                <a:spcPct val="0"/>
              </a:spcBef>
              <a:spcAft>
                <a:spcPct val="0"/>
              </a:spcAft>
              <a:defRPr sz="4000">
                <a:solidFill>
                  <a:srgbClr val="FFFCD0"/>
                </a:solidFill>
                <a:latin typeface="Consolas" pitchFamily="49" charset="0"/>
              </a:defRPr>
            </a:lvl8pPr>
            <a:lvl9pPr marL="1828610" algn="l" rtl="0" fontAlgn="base">
              <a:spcBef>
                <a:spcPct val="0"/>
              </a:spcBef>
              <a:spcAft>
                <a:spcPct val="0"/>
              </a:spcAft>
              <a:defRPr sz="4000">
                <a:solidFill>
                  <a:srgbClr val="FFFCD0"/>
                </a:solidFill>
                <a:latin typeface="Consolas" pitchFamily="49" charset="0"/>
              </a:defRPr>
            </a:lvl9pPr>
            <a:extLst/>
          </a:lstStyle>
          <a:p>
            <a:pPr>
              <a:defRPr/>
            </a:pPr>
            <a:r>
              <a:rPr lang="en-US" dirty="0">
                <a:solidFill>
                  <a:srgbClr val="FFFF00"/>
                </a:solidFill>
                <a:latin typeface="Arial" panose="020B0604020202020204" pitchFamily="34" charset="0"/>
                <a:cs typeface="Arial" panose="020B0604020202020204" pitchFamily="34" charset="0"/>
              </a:rPr>
              <a:t>Cognition</a:t>
            </a:r>
            <a:endParaRPr lang="en-GB" sz="3200" dirty="0">
              <a:solidFill>
                <a:srgbClr val="FFFF00"/>
              </a:solidFill>
              <a:latin typeface="Arial" panose="020B0604020202020204" pitchFamily="34" charset="0"/>
              <a:cs typeface="Arial" panose="020B0604020202020204" pitchFamily="3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2">
            <a:extLst>
              <a:ext uri="{FF2B5EF4-FFF2-40B4-BE49-F238E27FC236}">
                <a16:creationId xmlns:a16="http://schemas.microsoft.com/office/drawing/2014/main" id="{8C933488-A20A-4869-B226-74AAFEF3546B}"/>
              </a:ext>
            </a:extLst>
          </p:cNvPr>
          <p:cNvSpPr>
            <a:spLocks noChangeArrowheads="1"/>
          </p:cNvSpPr>
          <p:nvPr/>
        </p:nvSpPr>
        <p:spPr bwMode="auto">
          <a:xfrm>
            <a:off x="152400" y="557213"/>
            <a:ext cx="8915400" cy="6002337"/>
          </a:xfrm>
          <a:prstGeom prst="rect">
            <a:avLst/>
          </a:prstGeom>
          <a:noFill/>
          <a:ln>
            <a:noFill/>
          </a:ln>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fontAlgn="auto" hangingPunct="1">
              <a:spcBef>
                <a:spcPct val="0"/>
              </a:spcBef>
              <a:spcAft>
                <a:spcPts val="0"/>
              </a:spcAft>
              <a:buFontTx/>
              <a:buNone/>
              <a:defRPr/>
            </a:pPr>
            <a:r>
              <a:rPr lang="en-US" altLang="en-US" kern="0" dirty="0">
                <a:solidFill>
                  <a:srgbClr val="003C66"/>
                </a:solidFill>
                <a:latin typeface="Calibri"/>
              </a:rPr>
              <a:t> </a:t>
            </a:r>
          </a:p>
          <a:p>
            <a:pPr marL="285750" indent="-285750" eaLnBrk="1" fontAlgn="auto" hangingPunct="1">
              <a:spcBef>
                <a:spcPct val="0"/>
              </a:spcBef>
              <a:spcAft>
                <a:spcPts val="0"/>
              </a:spcAft>
              <a:defRPr/>
            </a:pPr>
            <a:r>
              <a:rPr lang="en-US" altLang="en-US" kern="0" dirty="0">
                <a:solidFill>
                  <a:srgbClr val="003C66"/>
                </a:solidFill>
                <a:latin typeface="Calibri"/>
              </a:rPr>
              <a:t>Relation of Exposure /determinant and outcome </a:t>
            </a:r>
          </a:p>
          <a:p>
            <a:pPr eaLnBrk="1" fontAlgn="auto" hangingPunct="1">
              <a:spcBef>
                <a:spcPct val="0"/>
              </a:spcBef>
              <a:spcAft>
                <a:spcPts val="0"/>
              </a:spcAft>
              <a:buFontTx/>
              <a:buNone/>
              <a:defRPr/>
            </a:pPr>
            <a:endParaRPr lang="en-US" altLang="en-US" kern="0" dirty="0">
              <a:solidFill>
                <a:srgbClr val="003C66"/>
              </a:solidFill>
              <a:latin typeface="Calibri"/>
            </a:endParaRPr>
          </a:p>
          <a:p>
            <a:pPr marL="285750" indent="-285750" eaLnBrk="1" fontAlgn="auto" hangingPunct="1">
              <a:spcBef>
                <a:spcPct val="0"/>
              </a:spcBef>
              <a:spcAft>
                <a:spcPts val="0"/>
              </a:spcAft>
              <a:defRPr/>
            </a:pPr>
            <a:r>
              <a:rPr lang="en-US" altLang="en-US" kern="0" dirty="0">
                <a:solidFill>
                  <a:srgbClr val="003C66"/>
                </a:solidFill>
                <a:latin typeface="Calibri"/>
              </a:rPr>
              <a:t>Exposure: environment (early, late, diet, lifestyle, chemicals, geography), host (genetic background, age),  health change over time (disease, biological ageing process); outcome = phenotype</a:t>
            </a:r>
          </a:p>
          <a:p>
            <a:pPr marL="285750" indent="-285750" eaLnBrk="1" fontAlgn="auto" hangingPunct="1">
              <a:spcBef>
                <a:spcPct val="0"/>
              </a:spcBef>
              <a:spcAft>
                <a:spcPts val="0"/>
              </a:spcAft>
              <a:defRPr/>
            </a:pPr>
            <a:endParaRPr lang="en-US" altLang="en-US" kern="0" dirty="0">
              <a:solidFill>
                <a:srgbClr val="003C66"/>
              </a:solidFill>
              <a:latin typeface="Calibri"/>
            </a:endParaRPr>
          </a:p>
          <a:p>
            <a:pPr marL="285750" indent="-285750" eaLnBrk="1" fontAlgn="auto" hangingPunct="1">
              <a:spcBef>
                <a:spcPct val="0"/>
              </a:spcBef>
              <a:spcAft>
                <a:spcPts val="0"/>
              </a:spcAft>
              <a:defRPr/>
            </a:pPr>
            <a:r>
              <a:rPr lang="en-US" altLang="en-US" kern="0" dirty="0">
                <a:solidFill>
                  <a:srgbClr val="003C66"/>
                </a:solidFill>
                <a:latin typeface="Calibri"/>
              </a:rPr>
              <a:t>Biomarker (WHO): a substance or biological structure that can be measured in the human body and may influence, explain or predict the incidence or prognosis of outcome of disease</a:t>
            </a:r>
          </a:p>
        </p:txBody>
      </p:sp>
      <p:sp>
        <p:nvSpPr>
          <p:cNvPr id="3" name="Title 1">
            <a:extLst>
              <a:ext uri="{FF2B5EF4-FFF2-40B4-BE49-F238E27FC236}">
                <a16:creationId xmlns:a16="http://schemas.microsoft.com/office/drawing/2014/main" id="{D34C1701-03B3-4406-9135-0F559ACC3C60}"/>
              </a:ext>
            </a:extLst>
          </p:cNvPr>
          <p:cNvSpPr txBox="1">
            <a:spLocks/>
          </p:cNvSpPr>
          <p:nvPr/>
        </p:nvSpPr>
        <p:spPr bwMode="auto">
          <a:xfrm>
            <a:off x="457200" y="122238"/>
            <a:ext cx="7772400" cy="735012"/>
          </a:xfrm>
          <a:prstGeom prst="rect">
            <a:avLst/>
          </a:prstGeom>
          <a:noFill/>
          <a:ln>
            <a:noFill/>
          </a:ln>
          <a:effectLst/>
        </p:spPr>
        <p:txBody>
          <a:bodyPr lIns="0" tIns="0" rIns="0" bIns="0" anchor="b"/>
          <a:lstStyle>
            <a:lvl1pPr algn="l" rtl="0" eaLnBrk="0" fontAlgn="base" hangingPunct="0">
              <a:lnSpc>
                <a:spcPct val="96000"/>
              </a:lnSpc>
              <a:spcBef>
                <a:spcPct val="0"/>
              </a:spcBef>
              <a:spcAft>
                <a:spcPct val="0"/>
              </a:spcAft>
              <a:defRPr sz="2600" i="1">
                <a:solidFill>
                  <a:schemeClr val="tx1"/>
                </a:solidFill>
                <a:latin typeface="+mj-lt"/>
                <a:ea typeface="+mj-ea"/>
                <a:cs typeface="+mj-cs"/>
              </a:defRPr>
            </a:lvl1pPr>
            <a:lvl2pPr algn="l" rtl="0" eaLnBrk="0" fontAlgn="base" hangingPunct="0">
              <a:lnSpc>
                <a:spcPct val="96000"/>
              </a:lnSpc>
              <a:spcBef>
                <a:spcPct val="0"/>
              </a:spcBef>
              <a:spcAft>
                <a:spcPct val="0"/>
              </a:spcAft>
              <a:defRPr sz="2600" i="1">
                <a:solidFill>
                  <a:schemeClr val="tx1"/>
                </a:solidFill>
                <a:latin typeface="Times" pitchFamily="18" charset="0"/>
                <a:cs typeface="Arial" pitchFamily="34" charset="0"/>
              </a:defRPr>
            </a:lvl2pPr>
            <a:lvl3pPr algn="l" rtl="0" eaLnBrk="0" fontAlgn="base" hangingPunct="0">
              <a:lnSpc>
                <a:spcPct val="96000"/>
              </a:lnSpc>
              <a:spcBef>
                <a:spcPct val="0"/>
              </a:spcBef>
              <a:spcAft>
                <a:spcPct val="0"/>
              </a:spcAft>
              <a:defRPr sz="2600" i="1">
                <a:solidFill>
                  <a:schemeClr val="tx1"/>
                </a:solidFill>
                <a:latin typeface="Times" pitchFamily="18" charset="0"/>
                <a:cs typeface="Arial" pitchFamily="34" charset="0"/>
              </a:defRPr>
            </a:lvl3pPr>
            <a:lvl4pPr algn="l" rtl="0" eaLnBrk="0" fontAlgn="base" hangingPunct="0">
              <a:lnSpc>
                <a:spcPct val="96000"/>
              </a:lnSpc>
              <a:spcBef>
                <a:spcPct val="0"/>
              </a:spcBef>
              <a:spcAft>
                <a:spcPct val="0"/>
              </a:spcAft>
              <a:defRPr sz="2600" i="1">
                <a:solidFill>
                  <a:schemeClr val="tx1"/>
                </a:solidFill>
                <a:latin typeface="Times" pitchFamily="18" charset="0"/>
                <a:cs typeface="Arial" pitchFamily="34" charset="0"/>
              </a:defRPr>
            </a:lvl4pPr>
            <a:lvl5pPr algn="l" rtl="0" eaLnBrk="0" fontAlgn="base" hangingPunct="0">
              <a:lnSpc>
                <a:spcPct val="96000"/>
              </a:lnSpc>
              <a:spcBef>
                <a:spcPct val="0"/>
              </a:spcBef>
              <a:spcAft>
                <a:spcPct val="0"/>
              </a:spcAft>
              <a:defRPr sz="2600" i="1">
                <a:solidFill>
                  <a:schemeClr val="tx1"/>
                </a:solidFill>
                <a:latin typeface="Times" pitchFamily="18" charset="0"/>
                <a:cs typeface="Arial" pitchFamily="34" charset="0"/>
              </a:defRPr>
            </a:lvl5pPr>
            <a:lvl6pPr marL="457200" algn="l" rtl="0" fontAlgn="base">
              <a:lnSpc>
                <a:spcPct val="96000"/>
              </a:lnSpc>
              <a:spcBef>
                <a:spcPct val="0"/>
              </a:spcBef>
              <a:spcAft>
                <a:spcPct val="0"/>
              </a:spcAft>
              <a:defRPr sz="2600" i="1">
                <a:solidFill>
                  <a:schemeClr val="tx1"/>
                </a:solidFill>
                <a:latin typeface="Times" pitchFamily="18" charset="0"/>
                <a:cs typeface="Arial" pitchFamily="34" charset="0"/>
              </a:defRPr>
            </a:lvl6pPr>
            <a:lvl7pPr marL="914400" algn="l" rtl="0" fontAlgn="base">
              <a:lnSpc>
                <a:spcPct val="96000"/>
              </a:lnSpc>
              <a:spcBef>
                <a:spcPct val="0"/>
              </a:spcBef>
              <a:spcAft>
                <a:spcPct val="0"/>
              </a:spcAft>
              <a:defRPr sz="2600" i="1">
                <a:solidFill>
                  <a:schemeClr val="tx1"/>
                </a:solidFill>
                <a:latin typeface="Times" pitchFamily="18" charset="0"/>
                <a:cs typeface="Arial" pitchFamily="34" charset="0"/>
              </a:defRPr>
            </a:lvl7pPr>
            <a:lvl8pPr marL="1371600" algn="l" rtl="0" fontAlgn="base">
              <a:lnSpc>
                <a:spcPct val="96000"/>
              </a:lnSpc>
              <a:spcBef>
                <a:spcPct val="0"/>
              </a:spcBef>
              <a:spcAft>
                <a:spcPct val="0"/>
              </a:spcAft>
              <a:defRPr sz="2600" i="1">
                <a:solidFill>
                  <a:schemeClr val="tx1"/>
                </a:solidFill>
                <a:latin typeface="Times" pitchFamily="18" charset="0"/>
                <a:cs typeface="Arial" pitchFamily="34" charset="0"/>
              </a:defRPr>
            </a:lvl8pPr>
            <a:lvl9pPr marL="1828800" algn="l" rtl="0" fontAlgn="base">
              <a:lnSpc>
                <a:spcPct val="96000"/>
              </a:lnSpc>
              <a:spcBef>
                <a:spcPct val="0"/>
              </a:spcBef>
              <a:spcAft>
                <a:spcPct val="0"/>
              </a:spcAft>
              <a:defRPr sz="2600" i="1">
                <a:solidFill>
                  <a:schemeClr val="tx1"/>
                </a:solidFill>
                <a:latin typeface="Times" pitchFamily="18" charset="0"/>
                <a:cs typeface="Arial" pitchFamily="34" charset="0"/>
              </a:defRPr>
            </a:lvl9pPr>
          </a:lstStyle>
          <a:p>
            <a:pPr>
              <a:defRPr/>
            </a:pPr>
            <a:r>
              <a:rPr lang="en-US" sz="3200" b="1" i="0" kern="0" dirty="0">
                <a:solidFill>
                  <a:srgbClr val="FFFF00"/>
                </a:solidFill>
              </a:rPr>
              <a:t>Biomarkers I</a:t>
            </a:r>
            <a:endParaRPr lang="en-GB" sz="3200" b="1" i="0" kern="0" dirty="0">
              <a:solidFill>
                <a:srgbClr val="FFFF00"/>
              </a:solidFill>
            </a:endParaRPr>
          </a:p>
        </p:txBody>
      </p:sp>
      <p:sp>
        <p:nvSpPr>
          <p:cNvPr id="254980" name="Tijdelijke aanduiding voor voettekst 1">
            <a:extLst>
              <a:ext uri="{FF2B5EF4-FFF2-40B4-BE49-F238E27FC236}">
                <a16:creationId xmlns:a16="http://schemas.microsoft.com/office/drawing/2014/main" id="{18F34CC3-0095-492E-BE68-1DE260655DDB}"/>
              </a:ext>
            </a:extLst>
          </p:cNvPr>
          <p:cNvSpPr>
            <a:spLocks noGrp="1" noChangeArrowheads="1"/>
          </p:cNvSpPr>
          <p:nvPr>
            <p:ph type="ftr"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GB" altLang="nl-NL">
                <a:solidFill>
                  <a:srgbClr val="FFFFFF"/>
                </a:solidFill>
                <a:latin typeface="Calibri" panose="020F0502020204030204" pitchFamily="34" charset="0"/>
              </a:rPr>
              <a:t>FOS INtroduction 2018</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4674" name="Picture 1">
            <a:extLst>
              <a:ext uri="{FF2B5EF4-FFF2-40B4-BE49-F238E27FC236}">
                <a16:creationId xmlns:a16="http://schemas.microsoft.com/office/drawing/2014/main" id="{5A7F1745-2575-46C1-ACFD-D4447F7576F6}"/>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495300" y="1838325"/>
            <a:ext cx="6100763" cy="393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4675" name="Tekstvak 3">
            <a:extLst>
              <a:ext uri="{FF2B5EF4-FFF2-40B4-BE49-F238E27FC236}">
                <a16:creationId xmlns:a16="http://schemas.microsoft.com/office/drawing/2014/main" id="{DA1124B9-E3A1-491C-820B-1FA0CDB65FAB}"/>
              </a:ext>
            </a:extLst>
          </p:cNvPr>
          <p:cNvSpPr txBox="1">
            <a:spLocks noChangeArrowheads="1"/>
          </p:cNvSpPr>
          <p:nvPr/>
        </p:nvSpPr>
        <p:spPr bwMode="auto">
          <a:xfrm>
            <a:off x="6411913" y="1066800"/>
            <a:ext cx="184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nl-NL" altLang="nl-NL">
              <a:solidFill>
                <a:srgbClr val="FFFFFF"/>
              </a:solidFill>
            </a:endParaRPr>
          </a:p>
        </p:txBody>
      </p:sp>
      <p:grpSp>
        <p:nvGrpSpPr>
          <p:cNvPr id="284676" name="Groep 13">
            <a:extLst>
              <a:ext uri="{FF2B5EF4-FFF2-40B4-BE49-F238E27FC236}">
                <a16:creationId xmlns:a16="http://schemas.microsoft.com/office/drawing/2014/main" id="{11C9C457-F0A7-4E5C-A267-D91BEC744027}"/>
              </a:ext>
            </a:extLst>
          </p:cNvPr>
          <p:cNvGrpSpPr>
            <a:grpSpLocks/>
          </p:cNvGrpSpPr>
          <p:nvPr/>
        </p:nvGrpSpPr>
        <p:grpSpPr bwMode="auto">
          <a:xfrm>
            <a:off x="1382713" y="4306888"/>
            <a:ext cx="4941887" cy="2254250"/>
            <a:chOff x="1828800" y="4419600"/>
            <a:chExt cx="4942130" cy="2253158"/>
          </a:xfrm>
        </p:grpSpPr>
        <p:sp>
          <p:nvSpPr>
            <p:cNvPr id="284688" name="Tekstvak 5">
              <a:extLst>
                <a:ext uri="{FF2B5EF4-FFF2-40B4-BE49-F238E27FC236}">
                  <a16:creationId xmlns:a16="http://schemas.microsoft.com/office/drawing/2014/main" id="{C64B7E3F-CCAB-44C8-ADBF-9C8BF2B6425F}"/>
                </a:ext>
              </a:extLst>
            </p:cNvPr>
            <p:cNvSpPr txBox="1">
              <a:spLocks noChangeArrowheads="1"/>
            </p:cNvSpPr>
            <p:nvPr/>
          </p:nvSpPr>
          <p:spPr bwMode="auto">
            <a:xfrm>
              <a:off x="1828800" y="5749428"/>
              <a:ext cx="4942130" cy="923330"/>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nl-NL" altLang="nl-NL">
                  <a:solidFill>
                    <a:srgbClr val="FFFF00"/>
                  </a:solidFill>
                </a:rPr>
                <a:t>Pace of Aging Belsky et al., PNAS 2015</a:t>
              </a:r>
            </a:p>
            <a:p>
              <a:r>
                <a:rPr lang="nl-NL" altLang="nl-NL">
                  <a:solidFill>
                    <a:srgbClr val="FFFF00"/>
                  </a:solidFill>
                </a:rPr>
                <a:t>Age 26-38, multiple organ systems</a:t>
              </a:r>
            </a:p>
            <a:p>
              <a:r>
                <a:rPr lang="nl-NL" altLang="nl-NL">
                  <a:solidFill>
                    <a:srgbClr val="FFFF00"/>
                  </a:solidFill>
                </a:rPr>
                <a:t>Gum health; also telomeres</a:t>
              </a:r>
            </a:p>
          </p:txBody>
        </p:sp>
        <p:cxnSp>
          <p:nvCxnSpPr>
            <p:cNvPr id="7" name="Rechte verbindingslijn met pijl 6">
              <a:extLst>
                <a:ext uri="{FF2B5EF4-FFF2-40B4-BE49-F238E27FC236}">
                  <a16:creationId xmlns:a16="http://schemas.microsoft.com/office/drawing/2014/main" id="{6ABC1DA0-B1AE-4299-8385-A0E2C83D25B7}"/>
                </a:ext>
              </a:extLst>
            </p:cNvPr>
            <p:cNvCxnSpPr>
              <a:cxnSpLocks/>
            </p:cNvCxnSpPr>
            <p:nvPr/>
          </p:nvCxnSpPr>
          <p:spPr bwMode="auto">
            <a:xfrm flipV="1">
              <a:off x="3352875" y="4419600"/>
              <a:ext cx="0" cy="1123406"/>
            </a:xfrm>
            <a:prstGeom prst="straightConnector1">
              <a:avLst/>
            </a:prstGeom>
            <a:solidFill>
              <a:schemeClr val="accent1"/>
            </a:solidFill>
            <a:ln w="38100" cap="flat" cmpd="sng" algn="ctr">
              <a:solidFill>
                <a:schemeClr val="bg2"/>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grpSp>
        <p:nvGrpSpPr>
          <p:cNvPr id="284677" name="Groep 12">
            <a:extLst>
              <a:ext uri="{FF2B5EF4-FFF2-40B4-BE49-F238E27FC236}">
                <a16:creationId xmlns:a16="http://schemas.microsoft.com/office/drawing/2014/main" id="{34540F36-BB91-4C76-8D55-67ABB13AA89F}"/>
              </a:ext>
            </a:extLst>
          </p:cNvPr>
          <p:cNvGrpSpPr>
            <a:grpSpLocks/>
          </p:cNvGrpSpPr>
          <p:nvPr/>
        </p:nvGrpSpPr>
        <p:grpSpPr bwMode="auto">
          <a:xfrm>
            <a:off x="4283075" y="152400"/>
            <a:ext cx="4262438" cy="2011363"/>
            <a:chOff x="4728766" y="122872"/>
            <a:chExt cx="4262834" cy="2010728"/>
          </a:xfrm>
        </p:grpSpPr>
        <p:sp>
          <p:nvSpPr>
            <p:cNvPr id="284686" name="Tekstvak 4">
              <a:extLst>
                <a:ext uri="{FF2B5EF4-FFF2-40B4-BE49-F238E27FC236}">
                  <a16:creationId xmlns:a16="http://schemas.microsoft.com/office/drawing/2014/main" id="{D5520899-1A69-4147-B8FB-94A9DE5EF72A}"/>
                </a:ext>
              </a:extLst>
            </p:cNvPr>
            <p:cNvSpPr txBox="1">
              <a:spLocks noChangeArrowheads="1"/>
            </p:cNvSpPr>
            <p:nvPr/>
          </p:nvSpPr>
          <p:spPr bwMode="auto">
            <a:xfrm>
              <a:off x="4728766" y="122872"/>
              <a:ext cx="4262834" cy="1477328"/>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nl-NL" altLang="nl-NL">
                  <a:solidFill>
                    <a:srgbClr val="FFFF00"/>
                  </a:solidFill>
                </a:rPr>
                <a:t>Frailty: an accumulation of deficits </a:t>
              </a:r>
            </a:p>
            <a:p>
              <a:r>
                <a:rPr lang="nl-NL" altLang="nl-NL">
                  <a:solidFill>
                    <a:srgbClr val="FFFF00"/>
                  </a:solidFill>
                </a:rPr>
                <a:t>Mitnitski AB, Mogilner AJ, Rockwood K. </a:t>
              </a:r>
            </a:p>
            <a:p>
              <a:r>
                <a:rPr lang="nl-NL" altLang="nl-NL">
                  <a:solidFill>
                    <a:srgbClr val="FFFF00"/>
                  </a:solidFill>
                </a:rPr>
                <a:t>Sci World J. 2001</a:t>
              </a:r>
            </a:p>
            <a:p>
              <a:r>
                <a:rPr lang="nl-NL" altLang="nl-NL">
                  <a:solidFill>
                    <a:srgbClr val="FFFF00"/>
                  </a:solidFill>
                </a:rPr>
                <a:t>Now: electronic health records </a:t>
              </a:r>
            </a:p>
            <a:p>
              <a:r>
                <a:rPr lang="nl-NL" altLang="nl-NL">
                  <a:solidFill>
                    <a:srgbClr val="FFFF00"/>
                  </a:solidFill>
                </a:rPr>
                <a:t>for hospital based frailty scores</a:t>
              </a:r>
            </a:p>
          </p:txBody>
        </p:sp>
        <p:cxnSp>
          <p:nvCxnSpPr>
            <p:cNvPr id="10" name="Rechte verbindingslijn met pijl 9">
              <a:extLst>
                <a:ext uri="{FF2B5EF4-FFF2-40B4-BE49-F238E27FC236}">
                  <a16:creationId xmlns:a16="http://schemas.microsoft.com/office/drawing/2014/main" id="{B11F61E1-C76C-4B31-A5B6-2BDD2B721A77}"/>
                </a:ext>
              </a:extLst>
            </p:cNvPr>
            <p:cNvCxnSpPr>
              <a:cxnSpLocks/>
            </p:cNvCxnSpPr>
            <p:nvPr/>
          </p:nvCxnSpPr>
          <p:spPr bwMode="auto">
            <a:xfrm flipH="1">
              <a:off x="5562281" y="1638456"/>
              <a:ext cx="4762" cy="495144"/>
            </a:xfrm>
            <a:prstGeom prst="straightConnector1">
              <a:avLst/>
            </a:prstGeom>
            <a:solidFill>
              <a:schemeClr val="accent1"/>
            </a:solidFill>
            <a:ln w="38100" cap="flat" cmpd="sng" algn="ctr">
              <a:solidFill>
                <a:schemeClr val="bg2"/>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grpSp>
        <p:nvGrpSpPr>
          <p:cNvPr id="284678" name="Groep 18">
            <a:extLst>
              <a:ext uri="{FF2B5EF4-FFF2-40B4-BE49-F238E27FC236}">
                <a16:creationId xmlns:a16="http://schemas.microsoft.com/office/drawing/2014/main" id="{06C34CEC-F14D-462A-9D63-FF1B504CF7EA}"/>
              </a:ext>
            </a:extLst>
          </p:cNvPr>
          <p:cNvGrpSpPr>
            <a:grpSpLocks/>
          </p:cNvGrpSpPr>
          <p:nvPr/>
        </p:nvGrpSpPr>
        <p:grpSpPr bwMode="auto">
          <a:xfrm>
            <a:off x="1382713" y="838200"/>
            <a:ext cx="2724150" cy="2457450"/>
            <a:chOff x="1828800" y="838200"/>
            <a:chExt cx="2723887" cy="2457270"/>
          </a:xfrm>
        </p:grpSpPr>
        <p:sp>
          <p:nvSpPr>
            <p:cNvPr id="284684" name="Tekstvak 15">
              <a:extLst>
                <a:ext uri="{FF2B5EF4-FFF2-40B4-BE49-F238E27FC236}">
                  <a16:creationId xmlns:a16="http://schemas.microsoft.com/office/drawing/2014/main" id="{1B4478F4-B376-426A-B4DA-D79E158DAD99}"/>
                </a:ext>
              </a:extLst>
            </p:cNvPr>
            <p:cNvSpPr txBox="1">
              <a:spLocks noChangeArrowheads="1"/>
            </p:cNvSpPr>
            <p:nvPr/>
          </p:nvSpPr>
          <p:spPr bwMode="auto">
            <a:xfrm>
              <a:off x="1828800" y="838200"/>
              <a:ext cx="2723887" cy="1200329"/>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nl-NL" altLang="nl-NL">
                  <a:solidFill>
                    <a:srgbClr val="FFFF00"/>
                  </a:solidFill>
                </a:rPr>
                <a:t>NHANES Biological Age </a:t>
              </a:r>
            </a:p>
            <a:p>
              <a:r>
                <a:rPr lang="nl-NL" altLang="nl-NL">
                  <a:solidFill>
                    <a:srgbClr val="FFFF00"/>
                  </a:solidFill>
                </a:rPr>
                <a:t>Levine and Crimmins </a:t>
              </a:r>
            </a:p>
            <a:p>
              <a:r>
                <a:rPr lang="nl-NL" altLang="nl-NL">
                  <a:solidFill>
                    <a:srgbClr val="FFFF00"/>
                  </a:solidFill>
                </a:rPr>
                <a:t> </a:t>
              </a:r>
              <a:r>
                <a:rPr lang="en-GB" altLang="nl-NL" i="1">
                  <a:solidFill>
                    <a:srgbClr val="FFFF00"/>
                  </a:solidFill>
                </a:rPr>
                <a:t>Am J Hum Biol</a:t>
              </a:r>
              <a:r>
                <a:rPr lang="en-GB" altLang="nl-NL">
                  <a:solidFill>
                    <a:srgbClr val="FFFF00"/>
                  </a:solidFill>
                </a:rPr>
                <a:t>. 2014</a:t>
              </a:r>
            </a:p>
            <a:p>
              <a:r>
                <a:rPr lang="en-GB" altLang="nl-NL">
                  <a:solidFill>
                    <a:srgbClr val="FFFF00"/>
                  </a:solidFill>
                </a:rPr>
                <a:t>Age </a:t>
              </a:r>
              <a:r>
                <a:rPr lang="nl-NL" altLang="nl-NL">
                  <a:solidFill>
                    <a:srgbClr val="FFFF00"/>
                  </a:solidFill>
                </a:rPr>
                <a:t>&gt;30 </a:t>
              </a:r>
            </a:p>
          </p:txBody>
        </p:sp>
        <p:cxnSp>
          <p:nvCxnSpPr>
            <p:cNvPr id="17" name="Rechte verbindingslijn met pijl 16">
              <a:extLst>
                <a:ext uri="{FF2B5EF4-FFF2-40B4-BE49-F238E27FC236}">
                  <a16:creationId xmlns:a16="http://schemas.microsoft.com/office/drawing/2014/main" id="{C112E5D4-4349-4FFC-9BF9-9C63ACB44C26}"/>
                </a:ext>
              </a:extLst>
            </p:cNvPr>
            <p:cNvCxnSpPr>
              <a:cxnSpLocks/>
            </p:cNvCxnSpPr>
            <p:nvPr/>
          </p:nvCxnSpPr>
          <p:spPr bwMode="auto">
            <a:xfrm>
              <a:off x="3352653" y="2038262"/>
              <a:ext cx="0" cy="1257208"/>
            </a:xfrm>
            <a:prstGeom prst="straightConnector1">
              <a:avLst/>
            </a:prstGeom>
            <a:solidFill>
              <a:schemeClr val="accent1"/>
            </a:solidFill>
            <a:ln w="38100" cap="flat" cmpd="sng" algn="ctr">
              <a:solidFill>
                <a:schemeClr val="bg2"/>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grpSp>
        <p:nvGrpSpPr>
          <p:cNvPr id="284679" name="Groep 1">
            <a:extLst>
              <a:ext uri="{FF2B5EF4-FFF2-40B4-BE49-F238E27FC236}">
                <a16:creationId xmlns:a16="http://schemas.microsoft.com/office/drawing/2014/main" id="{351B53F3-7397-4E35-BE2C-A94703465A16}"/>
              </a:ext>
            </a:extLst>
          </p:cNvPr>
          <p:cNvGrpSpPr>
            <a:grpSpLocks/>
          </p:cNvGrpSpPr>
          <p:nvPr/>
        </p:nvGrpSpPr>
        <p:grpSpPr bwMode="auto">
          <a:xfrm>
            <a:off x="3200400" y="3162300"/>
            <a:ext cx="3032125" cy="1257300"/>
            <a:chOff x="3200400" y="3162346"/>
            <a:chExt cx="3843337" cy="1257254"/>
          </a:xfrm>
        </p:grpSpPr>
        <p:sp>
          <p:nvSpPr>
            <p:cNvPr id="284682" name="Tekstvak 15">
              <a:extLst>
                <a:ext uri="{FF2B5EF4-FFF2-40B4-BE49-F238E27FC236}">
                  <a16:creationId xmlns:a16="http://schemas.microsoft.com/office/drawing/2014/main" id="{84ABE74E-6BAE-420D-9BAC-5B7FCC42BA51}"/>
                </a:ext>
              </a:extLst>
            </p:cNvPr>
            <p:cNvSpPr txBox="1">
              <a:spLocks noChangeArrowheads="1"/>
            </p:cNvSpPr>
            <p:nvPr/>
          </p:nvSpPr>
          <p:spPr bwMode="auto">
            <a:xfrm>
              <a:off x="3200400" y="3344723"/>
              <a:ext cx="3843337" cy="646307"/>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nl-NL" altLang="nl-NL">
                  <a:solidFill>
                    <a:srgbClr val="FFFF00"/>
                  </a:solidFill>
                </a:rPr>
                <a:t>Metabolomics mortality </a:t>
              </a:r>
            </a:p>
            <a:p>
              <a:r>
                <a:rPr lang="nl-NL" altLang="nl-NL">
                  <a:solidFill>
                    <a:srgbClr val="FFFF00"/>
                  </a:solidFill>
                </a:rPr>
                <a:t>Score </a:t>
              </a:r>
              <a:r>
                <a:rPr lang="nl-NL" altLang="nl-NL" sz="1200">
                  <a:solidFill>
                    <a:srgbClr val="FFFF00"/>
                  </a:solidFill>
                </a:rPr>
                <a:t>(Deelen Nat Comm 2019)</a:t>
              </a:r>
            </a:p>
          </p:txBody>
        </p:sp>
        <p:cxnSp>
          <p:nvCxnSpPr>
            <p:cNvPr id="20" name="Rechte verbindingslijn met pijl 19">
              <a:extLst>
                <a:ext uri="{FF2B5EF4-FFF2-40B4-BE49-F238E27FC236}">
                  <a16:creationId xmlns:a16="http://schemas.microsoft.com/office/drawing/2014/main" id="{EACD5F24-991F-41E5-9D1E-C85AD5B2CCAF}"/>
                </a:ext>
              </a:extLst>
            </p:cNvPr>
            <p:cNvCxnSpPr>
              <a:cxnSpLocks/>
            </p:cNvCxnSpPr>
            <p:nvPr/>
          </p:nvCxnSpPr>
          <p:spPr bwMode="auto">
            <a:xfrm>
              <a:off x="3200400" y="3162346"/>
              <a:ext cx="0" cy="1257254"/>
            </a:xfrm>
            <a:prstGeom prst="straightConnector1">
              <a:avLst/>
            </a:prstGeom>
            <a:solidFill>
              <a:schemeClr val="accent1"/>
            </a:solidFill>
            <a:ln w="38100" cap="flat" cmpd="sng" algn="ctr">
              <a:solidFill>
                <a:schemeClr val="bg2"/>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18" name="Rectangle 20">
            <a:extLst>
              <a:ext uri="{FF2B5EF4-FFF2-40B4-BE49-F238E27FC236}">
                <a16:creationId xmlns:a16="http://schemas.microsoft.com/office/drawing/2014/main" id="{8DC06F16-9128-4C28-AC70-F186D4C6E5B2}"/>
              </a:ext>
            </a:extLst>
          </p:cNvPr>
          <p:cNvSpPr>
            <a:spLocks noChangeArrowheads="1"/>
          </p:cNvSpPr>
          <p:nvPr/>
        </p:nvSpPr>
        <p:spPr bwMode="auto">
          <a:xfrm>
            <a:off x="0" y="101600"/>
            <a:ext cx="5410200" cy="1041400"/>
          </a:xfrm>
          <a:prstGeom prst="rect">
            <a:avLst/>
          </a:prstGeom>
          <a:noFill/>
          <a:ln>
            <a:noFill/>
          </a:ln>
        </p:spPr>
        <p:txBody>
          <a:bodyPr lIns="91430" tIns="45715" rIns="91430" bIns="45715" anchor="ctr"/>
          <a:lstStyle/>
          <a:p>
            <a:pPr eaLnBrk="1" fontAlgn="auto" hangingPunct="1">
              <a:spcBef>
                <a:spcPts val="0"/>
              </a:spcBef>
              <a:spcAft>
                <a:spcPts val="0"/>
              </a:spcAft>
              <a:defRPr/>
            </a:pPr>
            <a:r>
              <a:rPr lang="en-US" sz="2400" i="1" kern="0" dirty="0">
                <a:solidFill>
                  <a:srgbClr val="FFFF00"/>
                </a:solidFill>
                <a:latin typeface="Calibri"/>
                <a:ea typeface="Verdana" panose="020B0604030504040204" pitchFamily="34" charset="0"/>
                <a:cs typeface="Verdana" panose="020B0604030504040204" pitchFamily="34" charset="0"/>
              </a:rPr>
              <a:t>Multivariate combinations </a:t>
            </a:r>
          </a:p>
          <a:p>
            <a:pPr eaLnBrk="1" fontAlgn="auto" hangingPunct="1">
              <a:spcBef>
                <a:spcPts val="0"/>
              </a:spcBef>
              <a:spcAft>
                <a:spcPts val="0"/>
              </a:spcAft>
              <a:defRPr/>
            </a:pPr>
            <a:r>
              <a:rPr lang="en-US" sz="2400" i="1" kern="0" dirty="0">
                <a:solidFill>
                  <a:srgbClr val="FFFF00"/>
                </a:solidFill>
                <a:latin typeface="Calibri"/>
                <a:ea typeface="Verdana" panose="020B0604030504040204" pitchFamily="34" charset="0"/>
                <a:cs typeface="Verdana" panose="020B0604030504040204" pitchFamily="34" charset="0"/>
              </a:rPr>
              <a:t>of biomarkers</a:t>
            </a:r>
          </a:p>
          <a:p>
            <a:pPr eaLnBrk="1" fontAlgn="auto" hangingPunct="1">
              <a:spcBef>
                <a:spcPts val="0"/>
              </a:spcBef>
              <a:spcAft>
                <a:spcPts val="0"/>
              </a:spcAft>
              <a:defRPr/>
            </a:pPr>
            <a:endParaRPr lang="en-US" sz="2400" i="1" kern="0" dirty="0">
              <a:solidFill>
                <a:srgbClr val="FFFF00"/>
              </a:solidFill>
              <a:latin typeface="Calibri"/>
            </a:endParaRPr>
          </a:p>
        </p:txBody>
      </p:sp>
      <p:sp>
        <p:nvSpPr>
          <p:cNvPr id="284681" name="Footer Placeholder 2">
            <a:extLst>
              <a:ext uri="{FF2B5EF4-FFF2-40B4-BE49-F238E27FC236}">
                <a16:creationId xmlns:a16="http://schemas.microsoft.com/office/drawing/2014/main" id="{B21EEDC9-2E8D-40C3-AD5B-D92B55095D49}"/>
              </a:ext>
            </a:extLst>
          </p:cNvPr>
          <p:cNvSpPr>
            <a:spLocks noGrp="1" noChangeArrowheads="1"/>
          </p:cNvSpPr>
          <p:nvPr>
            <p:ph type="ftr"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nl-NL">
                <a:solidFill>
                  <a:srgbClr val="FFFFFF"/>
                </a:solidFill>
                <a:latin typeface="Calibri" panose="020F0502020204030204" pitchFamily="34" charset="0"/>
              </a:rPr>
              <a:t>VOILA lezing Eline</a:t>
            </a:r>
            <a:endParaRPr lang="en-GB" altLang="nl-NL">
              <a:solidFill>
                <a:srgbClr val="FFFFFF"/>
              </a:solidFill>
              <a:latin typeface="Calibri" panose="020F0502020204030204" pitchFamily="34" charset="0"/>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C513814-304E-4C5B-A0EC-BD4F9C6A15F4}"/>
              </a:ext>
            </a:extLst>
          </p:cNvPr>
          <p:cNvSpPr>
            <a:spLocks noGrp="1"/>
          </p:cNvSpPr>
          <p:nvPr>
            <p:ph type="ftr" sz="quarter" idx="12"/>
          </p:nvPr>
        </p:nvSpPr>
        <p:spPr/>
        <p:txBody>
          <a:bodyPr/>
          <a:lstStyle/>
          <a:p>
            <a:pPr>
              <a:defRPr/>
            </a:pPr>
            <a:r>
              <a:rPr lang="en-GB"/>
              <a:t>FOS INtroduction 2018</a:t>
            </a:r>
          </a:p>
        </p:txBody>
      </p:sp>
      <p:sp>
        <p:nvSpPr>
          <p:cNvPr id="286723" name="Rectangle 2">
            <a:extLst>
              <a:ext uri="{FF2B5EF4-FFF2-40B4-BE49-F238E27FC236}">
                <a16:creationId xmlns:a16="http://schemas.microsoft.com/office/drawing/2014/main" id="{1B5FCD37-2878-4EA7-BB13-5F84E2DFF27A}"/>
              </a:ext>
            </a:extLst>
          </p:cNvPr>
          <p:cNvSpPr>
            <a:spLocks noChangeArrowheads="1"/>
          </p:cNvSpPr>
          <p:nvPr/>
        </p:nvSpPr>
        <p:spPr bwMode="auto">
          <a:xfrm>
            <a:off x="1752600" y="685800"/>
            <a:ext cx="4572000" cy="452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nl-NL" sz="3200">
                <a:solidFill>
                  <a:srgbClr val="FFFFFF"/>
                </a:solidFill>
                <a:latin typeface="Calibri" panose="020F0502020204030204" pitchFamily="34" charset="0"/>
              </a:rPr>
              <a:t>a characteristic that is objectively measured and evaluated as an indicator of normal biological processes, pathogenic processes, or pharmacologic responses to a therapeutic intervention</a:t>
            </a:r>
            <a:endParaRPr lang="en-GB" altLang="nl-NL" sz="3200">
              <a:solidFill>
                <a:srgbClr val="FFFFFF"/>
              </a:solidFill>
              <a:latin typeface="Calibri" panose="020F0502020204030204" pitchFamily="34" charset="0"/>
            </a:endParaRPr>
          </a:p>
        </p:txBody>
      </p:sp>
      <p:sp>
        <p:nvSpPr>
          <p:cNvPr id="286724" name="Rectangle 3">
            <a:extLst>
              <a:ext uri="{FF2B5EF4-FFF2-40B4-BE49-F238E27FC236}">
                <a16:creationId xmlns:a16="http://schemas.microsoft.com/office/drawing/2014/main" id="{35317A4E-AE9B-4B9B-83FB-B2CE4D86171A}"/>
              </a:ext>
            </a:extLst>
          </p:cNvPr>
          <p:cNvSpPr>
            <a:spLocks noChangeArrowheads="1"/>
          </p:cNvSpPr>
          <p:nvPr/>
        </p:nvSpPr>
        <p:spPr bwMode="auto">
          <a:xfrm>
            <a:off x="76200" y="2362200"/>
            <a:ext cx="8915400" cy="2554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nl-NL" sz="3200">
                <a:solidFill>
                  <a:srgbClr val="003C66"/>
                </a:solidFill>
                <a:latin typeface="Calibri" panose="020F0502020204030204" pitchFamily="34" charset="0"/>
              </a:rPr>
              <a:t>Others have tried to make predictors of biological age on the basis of the relation of molecular patterns and chronological age (mostly in cross sectional studies). This was done for DNA methylation, transcriptome and for metabolome.</a:t>
            </a:r>
            <a:endParaRPr lang="en-GB" altLang="nl-NL" sz="3200">
              <a:solidFill>
                <a:srgbClr val="003C66"/>
              </a:solidFill>
              <a:latin typeface="Calibri" panose="020F0502020204030204" pitchFamily="34" charset="0"/>
            </a:endParaRPr>
          </a:p>
        </p:txBody>
      </p:sp>
      <p:sp>
        <p:nvSpPr>
          <p:cNvPr id="5" name="Title 1">
            <a:extLst>
              <a:ext uri="{FF2B5EF4-FFF2-40B4-BE49-F238E27FC236}">
                <a16:creationId xmlns:a16="http://schemas.microsoft.com/office/drawing/2014/main" id="{CAE7D208-E82F-44F6-A319-95BC56EF6349}"/>
              </a:ext>
            </a:extLst>
          </p:cNvPr>
          <p:cNvSpPr txBox="1">
            <a:spLocks/>
          </p:cNvSpPr>
          <p:nvPr/>
        </p:nvSpPr>
        <p:spPr bwMode="auto">
          <a:xfrm>
            <a:off x="457200" y="122238"/>
            <a:ext cx="7772400" cy="735012"/>
          </a:xfrm>
          <a:prstGeom prst="rect">
            <a:avLst/>
          </a:prstGeom>
          <a:noFill/>
          <a:ln>
            <a:noFill/>
          </a:ln>
          <a:effectLst/>
        </p:spPr>
        <p:txBody>
          <a:bodyPr lIns="0" tIns="0" rIns="0" bIns="0" anchor="b"/>
          <a:lstStyle>
            <a:lvl1pPr algn="l" rtl="0" eaLnBrk="0" fontAlgn="base" hangingPunct="0">
              <a:lnSpc>
                <a:spcPct val="96000"/>
              </a:lnSpc>
              <a:spcBef>
                <a:spcPct val="0"/>
              </a:spcBef>
              <a:spcAft>
                <a:spcPct val="0"/>
              </a:spcAft>
              <a:defRPr sz="2600" i="1">
                <a:solidFill>
                  <a:schemeClr val="tx1"/>
                </a:solidFill>
                <a:latin typeface="+mj-lt"/>
                <a:ea typeface="+mj-ea"/>
                <a:cs typeface="+mj-cs"/>
              </a:defRPr>
            </a:lvl1pPr>
            <a:lvl2pPr algn="l" rtl="0" eaLnBrk="0" fontAlgn="base" hangingPunct="0">
              <a:lnSpc>
                <a:spcPct val="96000"/>
              </a:lnSpc>
              <a:spcBef>
                <a:spcPct val="0"/>
              </a:spcBef>
              <a:spcAft>
                <a:spcPct val="0"/>
              </a:spcAft>
              <a:defRPr sz="2600" i="1">
                <a:solidFill>
                  <a:schemeClr val="tx1"/>
                </a:solidFill>
                <a:latin typeface="Times" pitchFamily="18" charset="0"/>
                <a:cs typeface="Arial" pitchFamily="34" charset="0"/>
              </a:defRPr>
            </a:lvl2pPr>
            <a:lvl3pPr algn="l" rtl="0" eaLnBrk="0" fontAlgn="base" hangingPunct="0">
              <a:lnSpc>
                <a:spcPct val="96000"/>
              </a:lnSpc>
              <a:spcBef>
                <a:spcPct val="0"/>
              </a:spcBef>
              <a:spcAft>
                <a:spcPct val="0"/>
              </a:spcAft>
              <a:defRPr sz="2600" i="1">
                <a:solidFill>
                  <a:schemeClr val="tx1"/>
                </a:solidFill>
                <a:latin typeface="Times" pitchFamily="18" charset="0"/>
                <a:cs typeface="Arial" pitchFamily="34" charset="0"/>
              </a:defRPr>
            </a:lvl3pPr>
            <a:lvl4pPr algn="l" rtl="0" eaLnBrk="0" fontAlgn="base" hangingPunct="0">
              <a:lnSpc>
                <a:spcPct val="96000"/>
              </a:lnSpc>
              <a:spcBef>
                <a:spcPct val="0"/>
              </a:spcBef>
              <a:spcAft>
                <a:spcPct val="0"/>
              </a:spcAft>
              <a:defRPr sz="2600" i="1">
                <a:solidFill>
                  <a:schemeClr val="tx1"/>
                </a:solidFill>
                <a:latin typeface="Times" pitchFamily="18" charset="0"/>
                <a:cs typeface="Arial" pitchFamily="34" charset="0"/>
              </a:defRPr>
            </a:lvl4pPr>
            <a:lvl5pPr algn="l" rtl="0" eaLnBrk="0" fontAlgn="base" hangingPunct="0">
              <a:lnSpc>
                <a:spcPct val="96000"/>
              </a:lnSpc>
              <a:spcBef>
                <a:spcPct val="0"/>
              </a:spcBef>
              <a:spcAft>
                <a:spcPct val="0"/>
              </a:spcAft>
              <a:defRPr sz="2600" i="1">
                <a:solidFill>
                  <a:schemeClr val="tx1"/>
                </a:solidFill>
                <a:latin typeface="Times" pitchFamily="18" charset="0"/>
                <a:cs typeface="Arial" pitchFamily="34" charset="0"/>
              </a:defRPr>
            </a:lvl5pPr>
            <a:lvl6pPr marL="457200" algn="l" rtl="0" fontAlgn="base">
              <a:lnSpc>
                <a:spcPct val="96000"/>
              </a:lnSpc>
              <a:spcBef>
                <a:spcPct val="0"/>
              </a:spcBef>
              <a:spcAft>
                <a:spcPct val="0"/>
              </a:spcAft>
              <a:defRPr sz="2600" i="1">
                <a:solidFill>
                  <a:schemeClr val="tx1"/>
                </a:solidFill>
                <a:latin typeface="Times" pitchFamily="18" charset="0"/>
                <a:cs typeface="Arial" pitchFamily="34" charset="0"/>
              </a:defRPr>
            </a:lvl6pPr>
            <a:lvl7pPr marL="914400" algn="l" rtl="0" fontAlgn="base">
              <a:lnSpc>
                <a:spcPct val="96000"/>
              </a:lnSpc>
              <a:spcBef>
                <a:spcPct val="0"/>
              </a:spcBef>
              <a:spcAft>
                <a:spcPct val="0"/>
              </a:spcAft>
              <a:defRPr sz="2600" i="1">
                <a:solidFill>
                  <a:schemeClr val="tx1"/>
                </a:solidFill>
                <a:latin typeface="Times" pitchFamily="18" charset="0"/>
                <a:cs typeface="Arial" pitchFamily="34" charset="0"/>
              </a:defRPr>
            </a:lvl7pPr>
            <a:lvl8pPr marL="1371600" algn="l" rtl="0" fontAlgn="base">
              <a:lnSpc>
                <a:spcPct val="96000"/>
              </a:lnSpc>
              <a:spcBef>
                <a:spcPct val="0"/>
              </a:spcBef>
              <a:spcAft>
                <a:spcPct val="0"/>
              </a:spcAft>
              <a:defRPr sz="2600" i="1">
                <a:solidFill>
                  <a:schemeClr val="tx1"/>
                </a:solidFill>
                <a:latin typeface="Times" pitchFamily="18" charset="0"/>
                <a:cs typeface="Arial" pitchFamily="34" charset="0"/>
              </a:defRPr>
            </a:lvl8pPr>
            <a:lvl9pPr marL="1828800" algn="l" rtl="0" fontAlgn="base">
              <a:lnSpc>
                <a:spcPct val="96000"/>
              </a:lnSpc>
              <a:spcBef>
                <a:spcPct val="0"/>
              </a:spcBef>
              <a:spcAft>
                <a:spcPct val="0"/>
              </a:spcAft>
              <a:defRPr sz="2600" i="1">
                <a:solidFill>
                  <a:schemeClr val="tx1"/>
                </a:solidFill>
                <a:latin typeface="Times" pitchFamily="18" charset="0"/>
                <a:cs typeface="Arial" pitchFamily="34" charset="0"/>
              </a:defRPr>
            </a:lvl9pPr>
          </a:lstStyle>
          <a:p>
            <a:pPr>
              <a:defRPr/>
            </a:pPr>
            <a:r>
              <a:rPr lang="en-US" sz="3200" b="1" i="0" kern="0" dirty="0">
                <a:solidFill>
                  <a:srgbClr val="FFFF00"/>
                </a:solidFill>
              </a:rPr>
              <a:t>Remark</a:t>
            </a:r>
            <a:endParaRPr lang="en-GB" sz="3200" b="1" i="0" kern="0" dirty="0">
              <a:solidFill>
                <a:srgbClr val="FFFF00"/>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AutoShape 2">
            <a:extLst>
              <a:ext uri="{FF2B5EF4-FFF2-40B4-BE49-F238E27FC236}">
                <a16:creationId xmlns:a16="http://schemas.microsoft.com/office/drawing/2014/main" id="{C035D927-FA74-421F-AC55-D11B006A743C}"/>
              </a:ext>
            </a:extLst>
          </p:cNvPr>
          <p:cNvSpPr>
            <a:spLocks noChangeArrowheads="1"/>
          </p:cNvSpPr>
          <p:nvPr/>
        </p:nvSpPr>
        <p:spPr bwMode="auto">
          <a:xfrm rot="-8100000">
            <a:off x="2559844" y="-256381"/>
            <a:ext cx="2101850" cy="7221538"/>
          </a:xfrm>
          <a:prstGeom prst="triangle">
            <a:avLst>
              <a:gd name="adj" fmla="val 50000"/>
            </a:avLst>
          </a:prstGeom>
          <a:gradFill rotWithShape="1">
            <a:gsLst>
              <a:gs pos="0">
                <a:schemeClr val="accent1"/>
              </a:gs>
              <a:gs pos="100000">
                <a:schemeClr val="bg1"/>
              </a:gs>
            </a:gsLst>
            <a:lin ang="5400000" scaled="1"/>
          </a:gradFill>
          <a:ln>
            <a:noFill/>
          </a:ln>
          <a:effec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altLang="nl-NL" sz="1600" b="1" i="0" u="none"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228355" name="Text Box 3">
            <a:extLst>
              <a:ext uri="{FF2B5EF4-FFF2-40B4-BE49-F238E27FC236}">
                <a16:creationId xmlns:a16="http://schemas.microsoft.com/office/drawing/2014/main" id="{96CA4459-EB78-49CA-A266-3A8C3F3F9BC0}"/>
              </a:ext>
            </a:extLst>
          </p:cNvPr>
          <p:cNvSpPr txBox="1">
            <a:spLocks noChangeArrowheads="1"/>
          </p:cNvSpPr>
          <p:nvPr/>
        </p:nvSpPr>
        <p:spPr bwMode="auto">
          <a:xfrm>
            <a:off x="912813" y="5957888"/>
            <a:ext cx="457200" cy="274637"/>
          </a:xfrm>
          <a:prstGeom prst="rect">
            <a:avLst/>
          </a:prstGeom>
          <a:noFill/>
          <a:ln>
            <a:noFill/>
          </a:ln>
          <a:effectLst/>
        </p:spPr>
        <p:txBody>
          <a:bodyPr lIns="0" tIns="0" rIns="0" bIns="0"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endParaRPr kumimoji="0" lang="nl-NL" altLang="nl-NL" sz="1800" b="0" i="0" u="none"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228356" name="Text Box 4">
            <a:extLst>
              <a:ext uri="{FF2B5EF4-FFF2-40B4-BE49-F238E27FC236}">
                <a16:creationId xmlns:a16="http://schemas.microsoft.com/office/drawing/2014/main" id="{5D9AB3A6-8F40-47CE-8EF3-DD5059A787C0}"/>
              </a:ext>
            </a:extLst>
          </p:cNvPr>
          <p:cNvSpPr txBox="1">
            <a:spLocks noChangeArrowheads="1"/>
          </p:cNvSpPr>
          <p:nvPr/>
        </p:nvSpPr>
        <p:spPr bwMode="auto">
          <a:xfrm>
            <a:off x="912813" y="5957888"/>
            <a:ext cx="457200" cy="274637"/>
          </a:xfrm>
          <a:prstGeom prst="rect">
            <a:avLst/>
          </a:prstGeom>
          <a:noFill/>
          <a:ln>
            <a:noFill/>
          </a:ln>
          <a:effectLst/>
        </p:spPr>
        <p:txBody>
          <a:bodyPr lIns="0" tIns="0" rIns="0" bIns="0"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nl-NL" sz="1400" b="0" i="0" u="none" strike="noStrike" kern="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rPr>
              <a:t>0</a:t>
            </a:r>
          </a:p>
        </p:txBody>
      </p:sp>
      <p:sp>
        <p:nvSpPr>
          <p:cNvPr id="228357" name="Text Box 5">
            <a:extLst>
              <a:ext uri="{FF2B5EF4-FFF2-40B4-BE49-F238E27FC236}">
                <a16:creationId xmlns:a16="http://schemas.microsoft.com/office/drawing/2014/main" id="{B23A41AF-B753-4941-874B-435750FF1CE8}"/>
              </a:ext>
            </a:extLst>
          </p:cNvPr>
          <p:cNvSpPr txBox="1">
            <a:spLocks noChangeArrowheads="1"/>
          </p:cNvSpPr>
          <p:nvPr/>
        </p:nvSpPr>
        <p:spPr bwMode="auto">
          <a:xfrm>
            <a:off x="1370013" y="5957888"/>
            <a:ext cx="457200" cy="274637"/>
          </a:xfrm>
          <a:prstGeom prst="rect">
            <a:avLst/>
          </a:prstGeom>
          <a:noFill/>
          <a:ln>
            <a:noFill/>
          </a:ln>
          <a:effectLst/>
        </p:spPr>
        <p:txBody>
          <a:bodyPr lIns="0" tIns="0" rIns="0" bIns="0"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nl-NL" sz="1400" b="0" i="0" u="none" strike="noStrike" kern="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rPr>
              <a:t>10</a:t>
            </a:r>
          </a:p>
        </p:txBody>
      </p:sp>
      <p:sp>
        <p:nvSpPr>
          <p:cNvPr id="228358" name="Text Box 6">
            <a:extLst>
              <a:ext uri="{FF2B5EF4-FFF2-40B4-BE49-F238E27FC236}">
                <a16:creationId xmlns:a16="http://schemas.microsoft.com/office/drawing/2014/main" id="{0FFBE86B-3925-4671-B0DB-26CA561A5D69}"/>
              </a:ext>
            </a:extLst>
          </p:cNvPr>
          <p:cNvSpPr txBox="1">
            <a:spLocks noChangeArrowheads="1"/>
          </p:cNvSpPr>
          <p:nvPr/>
        </p:nvSpPr>
        <p:spPr bwMode="auto">
          <a:xfrm>
            <a:off x="1827213" y="5957888"/>
            <a:ext cx="457200" cy="274637"/>
          </a:xfrm>
          <a:prstGeom prst="rect">
            <a:avLst/>
          </a:prstGeom>
          <a:noFill/>
          <a:ln>
            <a:noFill/>
          </a:ln>
          <a:effectLst/>
        </p:spPr>
        <p:txBody>
          <a:bodyPr lIns="0" tIns="0" rIns="0" bIns="0"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nl-NL" sz="1400" b="0" i="0" u="none" strike="noStrike" kern="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rPr>
              <a:t>20</a:t>
            </a:r>
          </a:p>
        </p:txBody>
      </p:sp>
      <p:sp>
        <p:nvSpPr>
          <p:cNvPr id="228359" name="Text Box 7">
            <a:extLst>
              <a:ext uri="{FF2B5EF4-FFF2-40B4-BE49-F238E27FC236}">
                <a16:creationId xmlns:a16="http://schemas.microsoft.com/office/drawing/2014/main" id="{989B2E3F-4A85-4AEF-8F5C-2170CFA2803A}"/>
              </a:ext>
            </a:extLst>
          </p:cNvPr>
          <p:cNvSpPr txBox="1">
            <a:spLocks noChangeArrowheads="1"/>
          </p:cNvSpPr>
          <p:nvPr/>
        </p:nvSpPr>
        <p:spPr bwMode="auto">
          <a:xfrm>
            <a:off x="2284413" y="5957888"/>
            <a:ext cx="457200" cy="274637"/>
          </a:xfrm>
          <a:prstGeom prst="rect">
            <a:avLst/>
          </a:prstGeom>
          <a:noFill/>
          <a:ln>
            <a:noFill/>
          </a:ln>
          <a:effectLst/>
        </p:spPr>
        <p:txBody>
          <a:bodyPr lIns="0" tIns="0" rIns="0" bIns="0"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nl-NL" sz="1400" b="0" i="0" u="none" strike="noStrike" kern="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rPr>
              <a:t>30</a:t>
            </a:r>
          </a:p>
        </p:txBody>
      </p:sp>
      <p:sp>
        <p:nvSpPr>
          <p:cNvPr id="228360" name="Text Box 8">
            <a:extLst>
              <a:ext uri="{FF2B5EF4-FFF2-40B4-BE49-F238E27FC236}">
                <a16:creationId xmlns:a16="http://schemas.microsoft.com/office/drawing/2014/main" id="{ED8A8346-BEDF-46D7-8846-7EE4A88953B6}"/>
              </a:ext>
            </a:extLst>
          </p:cNvPr>
          <p:cNvSpPr txBox="1">
            <a:spLocks noChangeArrowheads="1"/>
          </p:cNvSpPr>
          <p:nvPr/>
        </p:nvSpPr>
        <p:spPr bwMode="auto">
          <a:xfrm>
            <a:off x="2741613" y="5957888"/>
            <a:ext cx="457200" cy="274637"/>
          </a:xfrm>
          <a:prstGeom prst="rect">
            <a:avLst/>
          </a:prstGeom>
          <a:noFill/>
          <a:ln>
            <a:noFill/>
          </a:ln>
          <a:effectLst/>
        </p:spPr>
        <p:txBody>
          <a:bodyPr lIns="0" tIns="0" rIns="0" bIns="0"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nl-NL" sz="1400" b="0" i="0" u="none" strike="noStrike" kern="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rPr>
              <a:t>40</a:t>
            </a:r>
          </a:p>
        </p:txBody>
      </p:sp>
      <p:sp>
        <p:nvSpPr>
          <p:cNvPr id="228361" name="Text Box 9">
            <a:extLst>
              <a:ext uri="{FF2B5EF4-FFF2-40B4-BE49-F238E27FC236}">
                <a16:creationId xmlns:a16="http://schemas.microsoft.com/office/drawing/2014/main" id="{910B649F-77AD-4542-9AF2-840084986433}"/>
              </a:ext>
            </a:extLst>
          </p:cNvPr>
          <p:cNvSpPr txBox="1">
            <a:spLocks noChangeArrowheads="1"/>
          </p:cNvSpPr>
          <p:nvPr/>
        </p:nvSpPr>
        <p:spPr bwMode="auto">
          <a:xfrm>
            <a:off x="3198813" y="5957888"/>
            <a:ext cx="457200" cy="274637"/>
          </a:xfrm>
          <a:prstGeom prst="rect">
            <a:avLst/>
          </a:prstGeom>
          <a:noFill/>
          <a:ln>
            <a:noFill/>
          </a:ln>
          <a:effectLst/>
        </p:spPr>
        <p:txBody>
          <a:bodyPr lIns="0" tIns="0" rIns="0" bIns="0"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nl-NL" sz="1400" b="0" i="0" u="none" strike="noStrike" kern="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rPr>
              <a:t>50</a:t>
            </a:r>
          </a:p>
        </p:txBody>
      </p:sp>
      <p:sp>
        <p:nvSpPr>
          <p:cNvPr id="228362" name="Text Box 10">
            <a:extLst>
              <a:ext uri="{FF2B5EF4-FFF2-40B4-BE49-F238E27FC236}">
                <a16:creationId xmlns:a16="http://schemas.microsoft.com/office/drawing/2014/main" id="{0F391A20-7F01-47A7-9A11-49E5CFC84537}"/>
              </a:ext>
            </a:extLst>
          </p:cNvPr>
          <p:cNvSpPr txBox="1">
            <a:spLocks noChangeArrowheads="1"/>
          </p:cNvSpPr>
          <p:nvPr/>
        </p:nvSpPr>
        <p:spPr bwMode="auto">
          <a:xfrm>
            <a:off x="3656013" y="5957888"/>
            <a:ext cx="457200" cy="274637"/>
          </a:xfrm>
          <a:prstGeom prst="rect">
            <a:avLst/>
          </a:prstGeom>
          <a:noFill/>
          <a:ln>
            <a:noFill/>
          </a:ln>
          <a:effectLst/>
        </p:spPr>
        <p:txBody>
          <a:bodyPr lIns="0" tIns="0" rIns="0" bIns="0"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nl-NL" sz="1400" b="0" i="0" u="none" strike="noStrike" kern="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rPr>
              <a:t>60</a:t>
            </a:r>
          </a:p>
        </p:txBody>
      </p:sp>
      <p:sp>
        <p:nvSpPr>
          <p:cNvPr id="228363" name="Text Box 11">
            <a:extLst>
              <a:ext uri="{FF2B5EF4-FFF2-40B4-BE49-F238E27FC236}">
                <a16:creationId xmlns:a16="http://schemas.microsoft.com/office/drawing/2014/main" id="{258C4483-938B-40AC-A32B-CD1E61A38F57}"/>
              </a:ext>
            </a:extLst>
          </p:cNvPr>
          <p:cNvSpPr txBox="1">
            <a:spLocks noChangeArrowheads="1"/>
          </p:cNvSpPr>
          <p:nvPr/>
        </p:nvSpPr>
        <p:spPr bwMode="auto">
          <a:xfrm>
            <a:off x="4113213" y="5957888"/>
            <a:ext cx="457200" cy="274637"/>
          </a:xfrm>
          <a:prstGeom prst="rect">
            <a:avLst/>
          </a:prstGeom>
          <a:noFill/>
          <a:ln>
            <a:noFill/>
          </a:ln>
          <a:effectLst/>
        </p:spPr>
        <p:txBody>
          <a:bodyPr lIns="0" tIns="0" rIns="0" bIns="0"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nl-NL" sz="1400" b="0" i="0" u="none" strike="noStrike" kern="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rPr>
              <a:t>70</a:t>
            </a:r>
          </a:p>
        </p:txBody>
      </p:sp>
      <p:sp>
        <p:nvSpPr>
          <p:cNvPr id="228364" name="Text Box 12">
            <a:extLst>
              <a:ext uri="{FF2B5EF4-FFF2-40B4-BE49-F238E27FC236}">
                <a16:creationId xmlns:a16="http://schemas.microsoft.com/office/drawing/2014/main" id="{12518F75-B66F-4D5F-9F9E-E8E52B3D8A4B}"/>
              </a:ext>
            </a:extLst>
          </p:cNvPr>
          <p:cNvSpPr txBox="1">
            <a:spLocks noChangeArrowheads="1"/>
          </p:cNvSpPr>
          <p:nvPr/>
        </p:nvSpPr>
        <p:spPr bwMode="auto">
          <a:xfrm>
            <a:off x="5027613" y="5957888"/>
            <a:ext cx="457200" cy="274637"/>
          </a:xfrm>
          <a:prstGeom prst="rect">
            <a:avLst/>
          </a:prstGeom>
          <a:noFill/>
          <a:ln>
            <a:noFill/>
          </a:ln>
          <a:effectLst/>
        </p:spPr>
        <p:txBody>
          <a:bodyPr lIns="0" tIns="0" rIns="0" bIns="0"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nl-NL" sz="1400" b="0" i="0" u="none" strike="noStrike" kern="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rPr>
              <a:t>90</a:t>
            </a:r>
          </a:p>
        </p:txBody>
      </p:sp>
      <p:sp>
        <p:nvSpPr>
          <p:cNvPr id="228365" name="Text Box 13">
            <a:extLst>
              <a:ext uri="{FF2B5EF4-FFF2-40B4-BE49-F238E27FC236}">
                <a16:creationId xmlns:a16="http://schemas.microsoft.com/office/drawing/2014/main" id="{7FA3218D-9EB0-46FF-8B8C-0F8F05059267}"/>
              </a:ext>
            </a:extLst>
          </p:cNvPr>
          <p:cNvSpPr txBox="1">
            <a:spLocks noChangeArrowheads="1"/>
          </p:cNvSpPr>
          <p:nvPr/>
        </p:nvSpPr>
        <p:spPr bwMode="auto">
          <a:xfrm>
            <a:off x="5483225" y="5957888"/>
            <a:ext cx="457200" cy="274637"/>
          </a:xfrm>
          <a:prstGeom prst="rect">
            <a:avLst/>
          </a:prstGeom>
          <a:noFill/>
          <a:ln>
            <a:noFill/>
          </a:ln>
          <a:effectLst/>
        </p:spPr>
        <p:txBody>
          <a:bodyPr lIns="0" tIns="0" rIns="0" bIns="0"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nl-NL" sz="1400" b="0" i="0" u="none" strike="noStrike" kern="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rPr>
              <a:t>100</a:t>
            </a:r>
          </a:p>
        </p:txBody>
      </p:sp>
      <p:sp>
        <p:nvSpPr>
          <p:cNvPr id="228366" name="Text Box 14">
            <a:extLst>
              <a:ext uri="{FF2B5EF4-FFF2-40B4-BE49-F238E27FC236}">
                <a16:creationId xmlns:a16="http://schemas.microsoft.com/office/drawing/2014/main" id="{D44480DF-B126-4177-9F37-3D174A916C88}"/>
              </a:ext>
            </a:extLst>
          </p:cNvPr>
          <p:cNvSpPr txBox="1">
            <a:spLocks noChangeArrowheads="1"/>
          </p:cNvSpPr>
          <p:nvPr/>
        </p:nvSpPr>
        <p:spPr bwMode="auto">
          <a:xfrm>
            <a:off x="5940425" y="5957888"/>
            <a:ext cx="457200" cy="274637"/>
          </a:xfrm>
          <a:prstGeom prst="rect">
            <a:avLst/>
          </a:prstGeom>
          <a:noFill/>
          <a:ln>
            <a:noFill/>
          </a:ln>
          <a:effectLst/>
        </p:spPr>
        <p:txBody>
          <a:bodyPr lIns="0" tIns="0" rIns="0" bIns="0"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nl-NL" sz="1400" b="0" i="0" u="none" strike="noStrike" kern="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rPr>
              <a:t>110</a:t>
            </a:r>
          </a:p>
        </p:txBody>
      </p:sp>
      <p:sp>
        <p:nvSpPr>
          <p:cNvPr id="228367" name="Text Box 15">
            <a:extLst>
              <a:ext uri="{FF2B5EF4-FFF2-40B4-BE49-F238E27FC236}">
                <a16:creationId xmlns:a16="http://schemas.microsoft.com/office/drawing/2014/main" id="{B94D7952-222A-4A4A-A072-2356FFF9E798}"/>
              </a:ext>
            </a:extLst>
          </p:cNvPr>
          <p:cNvSpPr txBox="1">
            <a:spLocks noChangeArrowheads="1"/>
          </p:cNvSpPr>
          <p:nvPr/>
        </p:nvSpPr>
        <p:spPr bwMode="auto">
          <a:xfrm>
            <a:off x="4572000" y="5961063"/>
            <a:ext cx="457200" cy="274637"/>
          </a:xfrm>
          <a:prstGeom prst="rect">
            <a:avLst/>
          </a:prstGeom>
          <a:noFill/>
          <a:ln>
            <a:noFill/>
          </a:ln>
          <a:effectLst/>
        </p:spPr>
        <p:txBody>
          <a:bodyPr lIns="0" tIns="0" rIns="0" bIns="0"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nl-NL" sz="1400" b="0" i="0" u="none" strike="noStrike" kern="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rPr>
              <a:t>80</a:t>
            </a:r>
          </a:p>
        </p:txBody>
      </p:sp>
      <p:sp>
        <p:nvSpPr>
          <p:cNvPr id="228368" name="Line 16">
            <a:extLst>
              <a:ext uri="{FF2B5EF4-FFF2-40B4-BE49-F238E27FC236}">
                <a16:creationId xmlns:a16="http://schemas.microsoft.com/office/drawing/2014/main" id="{830CE4F4-379E-4ED9-A2F6-8B5072325936}"/>
              </a:ext>
            </a:extLst>
          </p:cNvPr>
          <p:cNvSpPr>
            <a:spLocks noChangeShapeType="1"/>
          </p:cNvSpPr>
          <p:nvPr/>
        </p:nvSpPr>
        <p:spPr bwMode="auto">
          <a:xfrm>
            <a:off x="914400" y="473075"/>
            <a:ext cx="0" cy="5484813"/>
          </a:xfrm>
          <a:prstGeom prst="line">
            <a:avLst/>
          </a:prstGeom>
          <a:noFill/>
          <a:ln w="9525">
            <a:solidFill>
              <a:schemeClr val="tx1"/>
            </a:solidFill>
            <a:round/>
            <a:headEnd/>
            <a:tailEn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a:ln>
                <a:noFill/>
              </a:ln>
              <a:solidFill>
                <a:sysClr val="windowText" lastClr="000000"/>
              </a:solidFill>
              <a:effectLst/>
              <a:uLnTx/>
              <a:uFillTx/>
              <a:latin typeface="Arial" panose="020B0604020202020204" pitchFamily="34" charset="0"/>
              <a:ea typeface="+mn-ea"/>
              <a:cs typeface="Arial" panose="020B0604020202020204" pitchFamily="34" charset="0"/>
            </a:endParaRPr>
          </a:p>
        </p:txBody>
      </p:sp>
      <p:sp>
        <p:nvSpPr>
          <p:cNvPr id="228369" name="Line 17">
            <a:extLst>
              <a:ext uri="{FF2B5EF4-FFF2-40B4-BE49-F238E27FC236}">
                <a16:creationId xmlns:a16="http://schemas.microsoft.com/office/drawing/2014/main" id="{F26E91D7-8939-4878-87DA-3C2BF915B1D6}"/>
              </a:ext>
            </a:extLst>
          </p:cNvPr>
          <p:cNvSpPr>
            <a:spLocks noChangeShapeType="1"/>
          </p:cNvSpPr>
          <p:nvPr/>
        </p:nvSpPr>
        <p:spPr bwMode="auto">
          <a:xfrm flipV="1">
            <a:off x="912813" y="5957888"/>
            <a:ext cx="5484812" cy="0"/>
          </a:xfrm>
          <a:prstGeom prst="line">
            <a:avLst/>
          </a:prstGeom>
          <a:noFill/>
          <a:ln w="9525">
            <a:solidFill>
              <a:schemeClr val="tx1"/>
            </a:solidFill>
            <a:round/>
            <a:headEnd/>
            <a:tailEn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a:ln>
                <a:noFill/>
              </a:ln>
              <a:solidFill>
                <a:sysClr val="windowText" lastClr="000000"/>
              </a:solidFill>
              <a:effectLst/>
              <a:uLnTx/>
              <a:uFillTx/>
              <a:latin typeface="Arial" panose="020B0604020202020204" pitchFamily="34" charset="0"/>
              <a:ea typeface="+mn-ea"/>
              <a:cs typeface="Arial" panose="020B0604020202020204" pitchFamily="34" charset="0"/>
            </a:endParaRPr>
          </a:p>
        </p:txBody>
      </p:sp>
      <p:sp>
        <p:nvSpPr>
          <p:cNvPr id="228370" name="Line 18">
            <a:extLst>
              <a:ext uri="{FF2B5EF4-FFF2-40B4-BE49-F238E27FC236}">
                <a16:creationId xmlns:a16="http://schemas.microsoft.com/office/drawing/2014/main" id="{BBD806FD-F084-4B93-A541-53C162F8926B}"/>
              </a:ext>
            </a:extLst>
          </p:cNvPr>
          <p:cNvSpPr>
            <a:spLocks noChangeShapeType="1"/>
          </p:cNvSpPr>
          <p:nvPr/>
        </p:nvSpPr>
        <p:spPr bwMode="auto">
          <a:xfrm>
            <a:off x="2741613" y="6415088"/>
            <a:ext cx="1828800" cy="0"/>
          </a:xfrm>
          <a:prstGeom prst="line">
            <a:avLst/>
          </a:prstGeom>
          <a:noFill/>
          <a:ln w="25400">
            <a:solidFill>
              <a:schemeClr val="tx1"/>
            </a:solidFill>
            <a:round/>
            <a:headEnd/>
            <a:tailEnd type="triangle" w="lg" len="lg"/>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a:ln>
                <a:noFill/>
              </a:ln>
              <a:solidFill>
                <a:sysClr val="windowText" lastClr="000000"/>
              </a:solidFill>
              <a:effectLst/>
              <a:uLnTx/>
              <a:uFillTx/>
              <a:latin typeface="Arial" panose="020B0604020202020204" pitchFamily="34" charset="0"/>
              <a:ea typeface="+mn-ea"/>
              <a:cs typeface="Arial" panose="020B0604020202020204" pitchFamily="34" charset="0"/>
            </a:endParaRPr>
          </a:p>
        </p:txBody>
      </p:sp>
      <p:sp>
        <p:nvSpPr>
          <p:cNvPr id="228371" name="Line 19">
            <a:extLst>
              <a:ext uri="{FF2B5EF4-FFF2-40B4-BE49-F238E27FC236}">
                <a16:creationId xmlns:a16="http://schemas.microsoft.com/office/drawing/2014/main" id="{14FD746A-D66A-45D3-BDD7-9D0ECE18B752}"/>
              </a:ext>
            </a:extLst>
          </p:cNvPr>
          <p:cNvSpPr>
            <a:spLocks noChangeShapeType="1"/>
          </p:cNvSpPr>
          <p:nvPr/>
        </p:nvSpPr>
        <p:spPr bwMode="auto">
          <a:xfrm flipV="1">
            <a:off x="455613" y="2301875"/>
            <a:ext cx="0" cy="1828800"/>
          </a:xfrm>
          <a:prstGeom prst="line">
            <a:avLst/>
          </a:prstGeom>
          <a:noFill/>
          <a:ln w="25400">
            <a:solidFill>
              <a:schemeClr val="tx1"/>
            </a:solidFill>
            <a:round/>
            <a:headEnd/>
            <a:tailEnd type="triangle" w="lg" len="lg"/>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a:ln>
                <a:noFill/>
              </a:ln>
              <a:solidFill>
                <a:sysClr val="windowText" lastClr="000000"/>
              </a:solidFill>
              <a:effectLst/>
              <a:uLnTx/>
              <a:uFillTx/>
              <a:latin typeface="Arial" panose="020B0604020202020204" pitchFamily="34" charset="0"/>
              <a:ea typeface="+mn-ea"/>
              <a:cs typeface="Arial" panose="020B0604020202020204" pitchFamily="34" charset="0"/>
            </a:endParaRPr>
          </a:p>
        </p:txBody>
      </p:sp>
      <p:sp>
        <p:nvSpPr>
          <p:cNvPr id="228372" name="Text Box 20">
            <a:extLst>
              <a:ext uri="{FF2B5EF4-FFF2-40B4-BE49-F238E27FC236}">
                <a16:creationId xmlns:a16="http://schemas.microsoft.com/office/drawing/2014/main" id="{E288D5A2-4463-4DB5-B3C8-9C0F2D9DBD05}"/>
              </a:ext>
            </a:extLst>
          </p:cNvPr>
          <p:cNvSpPr txBox="1">
            <a:spLocks noChangeArrowheads="1"/>
          </p:cNvSpPr>
          <p:nvPr/>
        </p:nvSpPr>
        <p:spPr bwMode="auto">
          <a:xfrm>
            <a:off x="2874963" y="6507163"/>
            <a:ext cx="1828800" cy="274637"/>
          </a:xfrm>
          <a:prstGeom prst="rect">
            <a:avLst/>
          </a:prstGeom>
          <a:noFill/>
          <a:ln>
            <a:noFill/>
          </a:ln>
          <a:effectLst/>
        </p:spPr>
        <p:txBody>
          <a:bodyPr lIns="0" tIns="0" rIns="0" bIns="0" anchor="ctr" anchorCtr="1"/>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nl-NL" sz="1800" b="0" i="0" u="none" strike="noStrike" kern="0" cap="none" spc="0" normalizeH="0" baseline="0" noProof="0" dirty="0">
                <a:ln>
                  <a:noFill/>
                </a:ln>
                <a:solidFill>
                  <a:srgbClr val="000000"/>
                </a:solidFill>
                <a:effectLst/>
                <a:uLnTx/>
                <a:uFillTx/>
                <a:latin typeface="Times New Roman" panose="02020603050405020304" pitchFamily="18" charset="0"/>
                <a:ea typeface="+mn-ea"/>
                <a:cs typeface="Arial" panose="020B0604020202020204" pitchFamily="34" charset="0"/>
              </a:rPr>
              <a:t>Chronological age</a:t>
            </a:r>
          </a:p>
        </p:txBody>
      </p:sp>
      <p:sp>
        <p:nvSpPr>
          <p:cNvPr id="228373" name="Text Box 21">
            <a:extLst>
              <a:ext uri="{FF2B5EF4-FFF2-40B4-BE49-F238E27FC236}">
                <a16:creationId xmlns:a16="http://schemas.microsoft.com/office/drawing/2014/main" id="{C28D88D3-57CD-4D80-803C-4D6779D5811C}"/>
              </a:ext>
            </a:extLst>
          </p:cNvPr>
          <p:cNvSpPr txBox="1">
            <a:spLocks noChangeArrowheads="1"/>
          </p:cNvSpPr>
          <p:nvPr/>
        </p:nvSpPr>
        <p:spPr bwMode="auto">
          <a:xfrm rot="-5400000">
            <a:off x="-731043" y="3124994"/>
            <a:ext cx="1828800" cy="274637"/>
          </a:xfrm>
          <a:prstGeom prst="rect">
            <a:avLst/>
          </a:prstGeom>
          <a:noFill/>
          <a:ln>
            <a:noFill/>
          </a:ln>
          <a:effectLst/>
        </p:spPr>
        <p:txBody>
          <a:bodyPr lIns="0" tIns="0" rIns="0" bIns="0" anchor="ctr" anchorCtr="1"/>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nl-NL" sz="1800" b="0" i="0" u="none" strike="noStrike" kern="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rPr>
              <a:t>Level</a:t>
            </a:r>
          </a:p>
        </p:txBody>
      </p:sp>
      <p:sp>
        <p:nvSpPr>
          <p:cNvPr id="228374" name="Line 22">
            <a:extLst>
              <a:ext uri="{FF2B5EF4-FFF2-40B4-BE49-F238E27FC236}">
                <a16:creationId xmlns:a16="http://schemas.microsoft.com/office/drawing/2014/main" id="{37062174-04C5-4F3A-AD04-FDC453B113D8}"/>
              </a:ext>
            </a:extLst>
          </p:cNvPr>
          <p:cNvSpPr>
            <a:spLocks noChangeShapeType="1"/>
          </p:cNvSpPr>
          <p:nvPr/>
        </p:nvSpPr>
        <p:spPr bwMode="auto">
          <a:xfrm>
            <a:off x="5210175" y="1662113"/>
            <a:ext cx="0" cy="4295775"/>
          </a:xfrm>
          <a:prstGeom prst="line">
            <a:avLst/>
          </a:prstGeom>
          <a:noFill/>
          <a:ln w="12700">
            <a:solidFill>
              <a:schemeClr val="tx1"/>
            </a:solidFill>
            <a:prstDash val="dash"/>
            <a:round/>
            <a:headEnd/>
            <a:tailEnd type="triangle" w="lg" len="lg"/>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a:ln>
                <a:noFill/>
              </a:ln>
              <a:solidFill>
                <a:sysClr val="windowText" lastClr="000000"/>
              </a:solidFill>
              <a:effectLst/>
              <a:uLnTx/>
              <a:uFillTx/>
              <a:latin typeface="Arial" panose="020B0604020202020204" pitchFamily="34" charset="0"/>
              <a:ea typeface="+mn-ea"/>
              <a:cs typeface="Arial" panose="020B0604020202020204" pitchFamily="34" charset="0"/>
            </a:endParaRPr>
          </a:p>
        </p:txBody>
      </p:sp>
      <p:sp>
        <p:nvSpPr>
          <p:cNvPr id="228375" name="Line 23">
            <a:extLst>
              <a:ext uri="{FF2B5EF4-FFF2-40B4-BE49-F238E27FC236}">
                <a16:creationId xmlns:a16="http://schemas.microsoft.com/office/drawing/2014/main" id="{B379CE01-FC1B-45BC-9D48-A573195E0FA8}"/>
              </a:ext>
            </a:extLst>
          </p:cNvPr>
          <p:cNvSpPr>
            <a:spLocks noChangeShapeType="1"/>
          </p:cNvSpPr>
          <p:nvPr/>
        </p:nvSpPr>
        <p:spPr bwMode="auto">
          <a:xfrm>
            <a:off x="3473450" y="3398838"/>
            <a:ext cx="0" cy="2559050"/>
          </a:xfrm>
          <a:prstGeom prst="line">
            <a:avLst/>
          </a:prstGeom>
          <a:noFill/>
          <a:ln w="12700">
            <a:solidFill>
              <a:schemeClr val="tx1"/>
            </a:solidFill>
            <a:prstDash val="dash"/>
            <a:round/>
            <a:headEnd/>
            <a:tailEnd type="triangle" w="lg" len="lg"/>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a:ln>
                <a:noFill/>
              </a:ln>
              <a:solidFill>
                <a:sysClr val="windowText" lastClr="000000"/>
              </a:solidFill>
              <a:effectLst/>
              <a:uLnTx/>
              <a:uFillTx/>
              <a:latin typeface="Arial" panose="020B0604020202020204" pitchFamily="34" charset="0"/>
              <a:ea typeface="+mn-ea"/>
              <a:cs typeface="Arial" panose="020B0604020202020204" pitchFamily="34" charset="0"/>
            </a:endParaRPr>
          </a:p>
        </p:txBody>
      </p:sp>
      <p:sp>
        <p:nvSpPr>
          <p:cNvPr id="228376" name="Line 24">
            <a:extLst>
              <a:ext uri="{FF2B5EF4-FFF2-40B4-BE49-F238E27FC236}">
                <a16:creationId xmlns:a16="http://schemas.microsoft.com/office/drawing/2014/main" id="{670F1EA3-F492-438D-AF5B-EC52FA6A32CB}"/>
              </a:ext>
            </a:extLst>
          </p:cNvPr>
          <p:cNvSpPr>
            <a:spLocks noChangeShapeType="1"/>
          </p:cNvSpPr>
          <p:nvPr/>
        </p:nvSpPr>
        <p:spPr bwMode="auto">
          <a:xfrm flipV="1">
            <a:off x="914400" y="473075"/>
            <a:ext cx="5484813" cy="5486400"/>
          </a:xfrm>
          <a:prstGeom prst="line">
            <a:avLst/>
          </a:prstGeom>
          <a:noFill/>
          <a:ln w="12700" cap="rnd">
            <a:solidFill>
              <a:schemeClr val="tx1"/>
            </a:solidFill>
            <a:prstDash val="sysDot"/>
            <a:round/>
            <a:headEnd/>
            <a:tailEn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a:ln>
                <a:noFill/>
              </a:ln>
              <a:solidFill>
                <a:sysClr val="windowText" lastClr="000000"/>
              </a:solidFill>
              <a:effectLst/>
              <a:uLnTx/>
              <a:uFillTx/>
              <a:latin typeface="Arial" panose="020B0604020202020204" pitchFamily="34" charset="0"/>
              <a:ea typeface="+mn-ea"/>
              <a:cs typeface="Arial" panose="020B0604020202020204" pitchFamily="34" charset="0"/>
            </a:endParaRPr>
          </a:p>
        </p:txBody>
      </p:sp>
      <p:sp>
        <p:nvSpPr>
          <p:cNvPr id="228377" name="Oval 25">
            <a:extLst>
              <a:ext uri="{FF2B5EF4-FFF2-40B4-BE49-F238E27FC236}">
                <a16:creationId xmlns:a16="http://schemas.microsoft.com/office/drawing/2014/main" id="{0BCFBE72-E1A4-4867-9AD1-B5100EBD624F}"/>
              </a:ext>
            </a:extLst>
          </p:cNvPr>
          <p:cNvSpPr>
            <a:spLocks noChangeArrowheads="1"/>
          </p:cNvSpPr>
          <p:nvPr/>
        </p:nvSpPr>
        <p:spPr bwMode="auto">
          <a:xfrm>
            <a:off x="4113213" y="1570038"/>
            <a:ext cx="182562" cy="182562"/>
          </a:xfrm>
          <a:prstGeom prst="ellipse">
            <a:avLst/>
          </a:prstGeom>
          <a:solidFill>
            <a:srgbClr val="FF0000"/>
          </a:solidFill>
          <a:ln w="9525">
            <a:solidFill>
              <a:srgbClr val="FF9999"/>
            </a:solidFill>
            <a:round/>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altLang="nl-NL" sz="1600" b="1" i="0" u="none"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228378" name="Oval 26">
            <a:extLst>
              <a:ext uri="{FF2B5EF4-FFF2-40B4-BE49-F238E27FC236}">
                <a16:creationId xmlns:a16="http://schemas.microsoft.com/office/drawing/2014/main" id="{E64996CD-9FF8-4DD5-B83C-83CB248F524E}"/>
              </a:ext>
            </a:extLst>
          </p:cNvPr>
          <p:cNvSpPr>
            <a:spLocks noChangeArrowheads="1"/>
          </p:cNvSpPr>
          <p:nvPr/>
        </p:nvSpPr>
        <p:spPr bwMode="auto">
          <a:xfrm>
            <a:off x="4113213" y="3306763"/>
            <a:ext cx="182562" cy="182562"/>
          </a:xfrm>
          <a:prstGeom prst="ellipse">
            <a:avLst/>
          </a:prstGeom>
          <a:solidFill>
            <a:srgbClr val="00B050"/>
          </a:solidFill>
          <a:ln w="9525">
            <a:solidFill>
              <a:srgbClr val="99FF99"/>
            </a:solidFill>
            <a:round/>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altLang="nl-NL" sz="1600" b="1" i="0" u="none"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228379" name="Oval 27">
            <a:extLst>
              <a:ext uri="{FF2B5EF4-FFF2-40B4-BE49-F238E27FC236}">
                <a16:creationId xmlns:a16="http://schemas.microsoft.com/office/drawing/2014/main" id="{5C87909D-F914-4B34-B25E-3691A8ADF7A5}"/>
              </a:ext>
            </a:extLst>
          </p:cNvPr>
          <p:cNvSpPr>
            <a:spLocks noChangeArrowheads="1"/>
          </p:cNvSpPr>
          <p:nvPr/>
        </p:nvSpPr>
        <p:spPr bwMode="auto">
          <a:xfrm>
            <a:off x="4113213" y="2578100"/>
            <a:ext cx="182562" cy="182563"/>
          </a:xfrm>
          <a:prstGeom prst="ellipse">
            <a:avLst/>
          </a:prstGeom>
          <a:solidFill>
            <a:schemeClr val="tx1"/>
          </a:solidFill>
          <a:ln w="9525">
            <a:solidFill>
              <a:srgbClr val="C0C0C0"/>
            </a:solidFill>
            <a:round/>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altLang="nl-NL" sz="1600" b="1" i="0" u="none"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228380" name="Line 28">
            <a:extLst>
              <a:ext uri="{FF2B5EF4-FFF2-40B4-BE49-F238E27FC236}">
                <a16:creationId xmlns:a16="http://schemas.microsoft.com/office/drawing/2014/main" id="{9154B1C5-B5F3-4562-82AB-69F91EE6AFF0}"/>
              </a:ext>
            </a:extLst>
          </p:cNvPr>
          <p:cNvSpPr>
            <a:spLocks noChangeShapeType="1"/>
          </p:cNvSpPr>
          <p:nvPr/>
        </p:nvSpPr>
        <p:spPr bwMode="auto">
          <a:xfrm flipH="1">
            <a:off x="3473450" y="3398838"/>
            <a:ext cx="639763" cy="0"/>
          </a:xfrm>
          <a:prstGeom prst="line">
            <a:avLst/>
          </a:prstGeom>
          <a:noFill/>
          <a:ln w="12700">
            <a:solidFill>
              <a:schemeClr val="tx1"/>
            </a:solidFill>
            <a:prstDash val="dash"/>
            <a:round/>
            <a:headEnd/>
            <a:tailEn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a:ln>
                <a:noFill/>
              </a:ln>
              <a:solidFill>
                <a:sysClr val="windowText" lastClr="000000"/>
              </a:solidFill>
              <a:effectLst/>
              <a:uLnTx/>
              <a:uFillTx/>
              <a:latin typeface="Arial" panose="020B0604020202020204" pitchFamily="34" charset="0"/>
              <a:ea typeface="+mn-ea"/>
              <a:cs typeface="Arial" panose="020B0604020202020204" pitchFamily="34" charset="0"/>
            </a:endParaRPr>
          </a:p>
        </p:txBody>
      </p:sp>
      <p:sp>
        <p:nvSpPr>
          <p:cNvPr id="228381" name="Line 29">
            <a:extLst>
              <a:ext uri="{FF2B5EF4-FFF2-40B4-BE49-F238E27FC236}">
                <a16:creationId xmlns:a16="http://schemas.microsoft.com/office/drawing/2014/main" id="{51C240A3-94B6-406D-A465-D050F68F23D5}"/>
              </a:ext>
            </a:extLst>
          </p:cNvPr>
          <p:cNvSpPr>
            <a:spLocks noChangeShapeType="1"/>
          </p:cNvSpPr>
          <p:nvPr/>
        </p:nvSpPr>
        <p:spPr bwMode="auto">
          <a:xfrm flipH="1">
            <a:off x="4295775" y="1662113"/>
            <a:ext cx="914400" cy="0"/>
          </a:xfrm>
          <a:prstGeom prst="line">
            <a:avLst/>
          </a:prstGeom>
          <a:noFill/>
          <a:ln w="12700">
            <a:solidFill>
              <a:schemeClr val="tx1"/>
            </a:solidFill>
            <a:prstDash val="dash"/>
            <a:round/>
            <a:headEnd/>
            <a:tailEn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a:ln>
                <a:noFill/>
              </a:ln>
              <a:solidFill>
                <a:sysClr val="windowText" lastClr="000000"/>
              </a:solidFill>
              <a:effectLst/>
              <a:uLnTx/>
              <a:uFillTx/>
              <a:latin typeface="Arial" panose="020B0604020202020204" pitchFamily="34" charset="0"/>
              <a:ea typeface="+mn-ea"/>
              <a:cs typeface="Arial" panose="020B0604020202020204" pitchFamily="34" charset="0"/>
            </a:endParaRPr>
          </a:p>
        </p:txBody>
      </p:sp>
      <p:cxnSp>
        <p:nvCxnSpPr>
          <p:cNvPr id="355358" name="Straight Connector 4">
            <a:extLst>
              <a:ext uri="{FF2B5EF4-FFF2-40B4-BE49-F238E27FC236}">
                <a16:creationId xmlns:a16="http://schemas.microsoft.com/office/drawing/2014/main" id="{79353AA1-3DCE-4281-ACB4-A8E00CAC61FB}"/>
              </a:ext>
            </a:extLst>
          </p:cNvPr>
          <p:cNvCxnSpPr>
            <a:cxnSpLocks noChangeShapeType="1"/>
            <a:stCxn id="228377" idx="0"/>
          </p:cNvCxnSpPr>
          <p:nvPr/>
        </p:nvCxnSpPr>
        <p:spPr bwMode="auto">
          <a:xfrm>
            <a:off x="4205288" y="1570038"/>
            <a:ext cx="0" cy="4387850"/>
          </a:xfrm>
          <a:prstGeom prst="line">
            <a:avLst/>
          </a:prstGeom>
          <a:noFill/>
          <a:ln w="9525"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28384" name="TextBox 1">
            <a:extLst>
              <a:ext uri="{FF2B5EF4-FFF2-40B4-BE49-F238E27FC236}">
                <a16:creationId xmlns:a16="http://schemas.microsoft.com/office/drawing/2014/main" id="{E863F748-C256-4440-80C1-5DE8326F04CF}"/>
              </a:ext>
            </a:extLst>
          </p:cNvPr>
          <p:cNvSpPr txBox="1">
            <a:spLocks noChangeArrowheads="1"/>
          </p:cNvSpPr>
          <p:nvPr/>
        </p:nvSpPr>
        <p:spPr bwMode="auto">
          <a:xfrm>
            <a:off x="895350" y="152400"/>
            <a:ext cx="7734300" cy="1046163"/>
          </a:xfrm>
          <a:prstGeom prst="rect">
            <a:avLst/>
          </a:prstGeom>
          <a:solidFill>
            <a:srgbClr val="336699"/>
          </a:solidFill>
          <a:ln>
            <a:noFill/>
          </a:ln>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nl-NL" sz="2400" b="0" i="1" u="none" strike="noStrike" kern="0" cap="none" spc="0" normalizeH="0" baseline="0" noProof="0" dirty="0">
                <a:ln>
                  <a:noFill/>
                </a:ln>
                <a:solidFill>
                  <a:srgbClr val="FFFF00"/>
                </a:solidFill>
                <a:effectLst/>
                <a:uLnTx/>
                <a:uFillTx/>
                <a:latin typeface="Arial" panose="020B0604020202020204" pitchFamily="34" charset="0"/>
                <a:ea typeface="+mn-ea"/>
                <a:cs typeface="Arial" panose="020B0604020202020204" pitchFamily="34" charset="0"/>
              </a:rPr>
              <a:t>Biological Age Prediction based on chronological age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nl-NL" sz="2400" b="0" i="1" u="none" strike="noStrike" kern="0" cap="none" spc="0" normalizeH="0" baseline="0" noProof="0" dirty="0">
                <a:ln>
                  <a:noFill/>
                </a:ln>
                <a:solidFill>
                  <a:srgbClr val="FFFF00"/>
                </a:solidFill>
                <a:effectLst/>
                <a:uLnTx/>
                <a:uFillTx/>
                <a:latin typeface="Arial" panose="020B0604020202020204" pitchFamily="34" charset="0"/>
                <a:ea typeface="+mn-ea"/>
                <a:cs typeface="Arial" panose="020B0604020202020204" pitchFamily="34" charset="0"/>
              </a:rPr>
              <a:t>Molecular data on cross-sectional blood levels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nl-NL" sz="1400" b="0" i="1" u="none" strike="noStrike" kern="0" cap="none" spc="0" normalizeH="0" baseline="0" noProof="0" dirty="0">
                <a:ln>
                  <a:noFill/>
                </a:ln>
                <a:solidFill>
                  <a:srgbClr val="FFFF00"/>
                </a:solidFill>
                <a:effectLst/>
                <a:uLnTx/>
                <a:uFillTx/>
                <a:latin typeface="Arial" panose="020B0604020202020204" pitchFamily="34" charset="0"/>
                <a:ea typeface="+mn-ea"/>
                <a:cs typeface="Arial" panose="020B0604020202020204" pitchFamily="34" charset="0"/>
              </a:rPr>
              <a:t>Horvath et al., </a:t>
            </a:r>
            <a:r>
              <a:rPr kumimoji="0" lang="en-US" altLang="nl-NL" sz="1400" b="0" i="1" u="none" strike="noStrike" kern="0" cap="none" spc="0" normalizeH="0" baseline="0" noProof="0" dirty="0" err="1">
                <a:ln>
                  <a:noFill/>
                </a:ln>
                <a:solidFill>
                  <a:srgbClr val="FFFF00"/>
                </a:solidFill>
                <a:effectLst/>
                <a:uLnTx/>
                <a:uFillTx/>
                <a:latin typeface="Arial" panose="020B0604020202020204" pitchFamily="34" charset="0"/>
                <a:ea typeface="+mn-ea"/>
                <a:cs typeface="Arial" panose="020B0604020202020204" pitchFamily="34" charset="0"/>
              </a:rPr>
              <a:t>DNAmAge</a:t>
            </a:r>
            <a:r>
              <a:rPr kumimoji="0" lang="en-US" altLang="nl-NL" sz="1400" b="0" i="1" u="none" strike="noStrike" kern="0" cap="none" spc="0" normalizeH="0" baseline="0" noProof="0" dirty="0">
                <a:ln>
                  <a:noFill/>
                </a:ln>
                <a:solidFill>
                  <a:srgbClr val="FFFF00"/>
                </a:solidFill>
                <a:effectLst/>
                <a:uLnTx/>
                <a:uFillTx/>
                <a:latin typeface="Arial" panose="020B0604020202020204" pitchFamily="34" charset="0"/>
                <a:ea typeface="+mn-ea"/>
                <a:cs typeface="Arial" panose="020B0604020202020204" pitchFamily="34" charset="0"/>
              </a:rPr>
              <a:t> 2013 ; Deelen et al., 2013</a:t>
            </a:r>
            <a:endParaRPr kumimoji="0" lang="en-GB" altLang="nl-NL" sz="1400" b="0" i="1" u="none" strike="noStrike" kern="0" cap="none" spc="0" normalizeH="0" baseline="0" noProof="0" dirty="0">
              <a:ln>
                <a:noFill/>
              </a:ln>
              <a:solidFill>
                <a:srgbClr val="FFFF00"/>
              </a:solidFill>
              <a:effectLst/>
              <a:uLnTx/>
              <a:uFillTx/>
              <a:latin typeface="Arial" panose="020B0604020202020204" pitchFamily="34" charset="0"/>
              <a:ea typeface="+mn-ea"/>
              <a:cs typeface="Arial" panose="020B0604020202020204" pitchFamily="34" charset="0"/>
            </a:endParaRPr>
          </a:p>
        </p:txBody>
      </p:sp>
      <p:sp>
        <p:nvSpPr>
          <p:cNvPr id="32" name="TextBox 1">
            <a:extLst>
              <a:ext uri="{FF2B5EF4-FFF2-40B4-BE49-F238E27FC236}">
                <a16:creationId xmlns:a16="http://schemas.microsoft.com/office/drawing/2014/main" id="{2050CA1E-06A8-4946-B639-7E6438D2AB9C}"/>
              </a:ext>
            </a:extLst>
          </p:cNvPr>
          <p:cNvSpPr txBox="1">
            <a:spLocks noChangeArrowheads="1"/>
          </p:cNvSpPr>
          <p:nvPr/>
        </p:nvSpPr>
        <p:spPr bwMode="auto">
          <a:xfrm>
            <a:off x="5181600" y="3268663"/>
            <a:ext cx="2416175" cy="646112"/>
          </a:xfrm>
          <a:prstGeom prst="rect">
            <a:avLst/>
          </a:prstGeom>
          <a:noFill/>
          <a:ln>
            <a:noFill/>
          </a:ln>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nl-NL" sz="18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t>
            </a:r>
            <a:r>
              <a:rPr kumimoji="0" lang="en-US" altLang="nl-NL" sz="1800" b="0" i="0" u="none" strike="noStrike" kern="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younger’level</a:t>
            </a:r>
            <a:r>
              <a:rPr kumimoji="0" lang="en-US" altLang="nl-NL" sz="18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/profile;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nl-NL" sz="18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slower ageing rate </a:t>
            </a:r>
            <a:endParaRPr kumimoji="0" lang="en-GB" altLang="nl-NL" sz="18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33" name="TextBox 1">
            <a:extLst>
              <a:ext uri="{FF2B5EF4-FFF2-40B4-BE49-F238E27FC236}">
                <a16:creationId xmlns:a16="http://schemas.microsoft.com/office/drawing/2014/main" id="{4CD091EA-C053-4B98-9F62-9424FDAEDE88}"/>
              </a:ext>
            </a:extLst>
          </p:cNvPr>
          <p:cNvSpPr txBox="1">
            <a:spLocks noChangeArrowheads="1"/>
          </p:cNvSpPr>
          <p:nvPr/>
        </p:nvSpPr>
        <p:spPr bwMode="auto">
          <a:xfrm>
            <a:off x="5119688" y="1447800"/>
            <a:ext cx="3871912" cy="1200150"/>
          </a:xfrm>
          <a:prstGeom prst="rect">
            <a:avLst/>
          </a:prstGeom>
          <a:noFill/>
          <a:ln>
            <a:noFill/>
          </a:ln>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nl-NL" sz="18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‘older’ level/profile;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nl-NL" sz="18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faster ageing rate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nl-NL" sz="18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Predicted age – chronological age=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nl-NL" sz="18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Age </a:t>
            </a:r>
            <a:endParaRPr kumimoji="0" lang="en-GB" altLang="nl-NL" sz="18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2" name="Gelijkbenige driehoek 1">
            <a:extLst>
              <a:ext uri="{FF2B5EF4-FFF2-40B4-BE49-F238E27FC236}">
                <a16:creationId xmlns:a16="http://schemas.microsoft.com/office/drawing/2014/main" id="{4A125AA4-69C3-4A96-8F73-78A932810F15}"/>
              </a:ext>
            </a:extLst>
          </p:cNvPr>
          <p:cNvSpPr/>
          <p:nvPr/>
        </p:nvSpPr>
        <p:spPr>
          <a:xfrm>
            <a:off x="6724650" y="2362200"/>
            <a:ext cx="285750" cy="228600"/>
          </a:xfrm>
          <a:prstGeom prst="triangle">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nl-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5363" name="Date Placeholder 2">
            <a:extLst>
              <a:ext uri="{FF2B5EF4-FFF2-40B4-BE49-F238E27FC236}">
                <a16:creationId xmlns:a16="http://schemas.microsoft.com/office/drawing/2014/main" id="{74BD5EA4-72D9-492C-99EE-CA0D6BA1FFD6}"/>
              </a:ext>
            </a:extLst>
          </p:cNvPr>
          <p:cNvSpPr>
            <a:spLocks noGrp="1" noChangeArrowheads="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fld id="{8DBEEA12-FF86-401B-B992-78BE9A0D6209}" type="datetime1">
              <a:rPr kumimoji="0" lang="nl-NL" altLang="nl-NL" sz="900" b="0" i="0" u="none" strike="noStrike" kern="1200" cap="none" spc="0" normalizeH="0" baseline="0" noProof="0" smtClean="0">
                <a:ln>
                  <a:noFill/>
                </a:ln>
                <a:solidFill>
                  <a:srgbClr val="898989"/>
                </a:solidFill>
                <a:effectLst/>
                <a:uLnTx/>
                <a:uFillTx/>
                <a:latin typeface="Arial" panose="020B0604020202020204" pitchFamily="34" charset="0"/>
                <a:ea typeface="+mn-ea"/>
                <a:cs typeface="Arial" panose="020B0604020202020204" pitchFamily="34" charset="0"/>
              </a:rPr>
              <a:pPr marL="0" marR="0" lvl="0" indent="0" algn="l" defTabSz="914400" rtl="0" eaLnBrk="0" fontAlgn="base" latinLnBrk="0" hangingPunct="0">
                <a:lnSpc>
                  <a:spcPct val="100000"/>
                </a:lnSpc>
                <a:spcBef>
                  <a:spcPct val="0"/>
                </a:spcBef>
                <a:spcAft>
                  <a:spcPct val="0"/>
                </a:spcAft>
                <a:buClrTx/>
                <a:buSzTx/>
                <a:buFontTx/>
                <a:buNone/>
                <a:tabLst/>
                <a:defRPr/>
              </a:pPr>
              <a:t>01-12-2021</a:t>
            </a:fld>
            <a:endParaRPr kumimoji="0" lang="nl-NL" altLang="nl-NL" sz="900" b="0" i="0" u="none" strike="noStrike" kern="1200" cap="none" spc="0" normalizeH="0" baseline="0" noProof="0">
              <a:ln>
                <a:noFill/>
              </a:ln>
              <a:solidFill>
                <a:srgbClr val="898989"/>
              </a:solidFill>
              <a:effectLst/>
              <a:uLnTx/>
              <a:uFillTx/>
              <a:latin typeface="Arial" panose="020B0604020202020204" pitchFamily="34" charset="0"/>
              <a:ea typeface="+mn-ea"/>
              <a:cs typeface="Arial" panose="020B0604020202020204" pitchFamily="34" charset="0"/>
            </a:endParaRPr>
          </a:p>
        </p:txBody>
      </p:sp>
      <p:sp>
        <p:nvSpPr>
          <p:cNvPr id="355364" name="Footer Placeholder 3">
            <a:extLst>
              <a:ext uri="{FF2B5EF4-FFF2-40B4-BE49-F238E27FC236}">
                <a16:creationId xmlns:a16="http://schemas.microsoft.com/office/drawing/2014/main" id="{7BD1E2D8-243D-4605-B5E6-FF1E6F69FE2C}"/>
              </a:ext>
            </a:extLst>
          </p:cNvPr>
          <p:cNvSpPr>
            <a:spLocks noGrp="1" noChangeArrowheads="1"/>
          </p:cNvSpPr>
          <p:nvPr>
            <p:ph type="ftr" sz="quarter" idx="11"/>
          </p:nvPr>
        </p:nvSpPr>
        <p:spPr bwMode="auto">
          <a:xfrm>
            <a:off x="5391150" y="6430963"/>
            <a:ext cx="30861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nl-NL" altLang="nl-NL" sz="900" b="0" i="0" u="none" strike="noStrike" kern="1200" cap="none" spc="0" normalizeH="0" baseline="0" noProof="0">
                <a:ln>
                  <a:noFill/>
                </a:ln>
                <a:solidFill>
                  <a:srgbClr val="898989"/>
                </a:solidFill>
                <a:effectLst/>
                <a:uLnTx/>
                <a:uFillTx/>
                <a:latin typeface="Arial" panose="020B0604020202020204" pitchFamily="34" charset="0"/>
                <a:ea typeface="+mn-ea"/>
                <a:cs typeface="Arial" panose="020B0604020202020204" pitchFamily="34" charset="0"/>
              </a:rPr>
              <a:t>Halle 2021</a:t>
            </a:r>
          </a:p>
        </p:txBody>
      </p:sp>
      <p:sp>
        <p:nvSpPr>
          <p:cNvPr id="355365" name="Slide Number Placeholder 2">
            <a:extLst>
              <a:ext uri="{FF2B5EF4-FFF2-40B4-BE49-F238E27FC236}">
                <a16:creationId xmlns:a16="http://schemas.microsoft.com/office/drawing/2014/main" id="{E7A6D39B-961F-46B0-87CA-F76EB133D4DB}"/>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35376718-03A1-4DF3-A501-AEB183370FF2}" type="slidenum">
              <a:rPr kumimoji="0" lang="nl-NL" altLang="nl-NL" sz="900" b="0" i="0" u="none" strike="noStrike" kern="1200" cap="none" spc="0" normalizeH="0" baseline="0" noProof="0" smtClean="0">
                <a:ln>
                  <a:noFill/>
                </a:ln>
                <a:solidFill>
                  <a:srgbClr val="898989"/>
                </a:solidFill>
                <a:effectLst/>
                <a:uLnTx/>
                <a:uFillTx/>
                <a:latin typeface="Arial" panose="020B0604020202020204" pitchFamily="34" charset="0"/>
                <a:ea typeface="+mn-ea"/>
                <a:cs typeface="Arial" panose="020B0604020202020204" pitchFamily="34" charset="0"/>
              </a:rPr>
              <a:pPr marL="0" marR="0" lvl="0" indent="0" algn="r" defTabSz="914400" rtl="0" eaLnBrk="0" fontAlgn="base" latinLnBrk="0" hangingPunct="0">
                <a:lnSpc>
                  <a:spcPct val="100000"/>
                </a:lnSpc>
                <a:spcBef>
                  <a:spcPct val="0"/>
                </a:spcBef>
                <a:spcAft>
                  <a:spcPct val="0"/>
                </a:spcAft>
                <a:buClrTx/>
                <a:buSzTx/>
                <a:buFontTx/>
                <a:buNone/>
                <a:tabLst/>
                <a:defRPr/>
              </a:pPr>
              <a:t>32</a:t>
            </a:fld>
            <a:endParaRPr kumimoji="0" lang="nl-NL" altLang="nl-NL" sz="900" b="0" i="0" u="none" strike="noStrike" kern="1200" cap="none" spc="0" normalizeH="0" baseline="0" noProof="0">
              <a:ln>
                <a:noFill/>
              </a:ln>
              <a:solidFill>
                <a:srgbClr val="898989"/>
              </a:solidFill>
              <a:effectLst/>
              <a:uLnTx/>
              <a:uFillTx/>
              <a:latin typeface="Arial" panose="020B0604020202020204" pitchFamily="34" charset="0"/>
              <a:ea typeface="+mn-ea"/>
              <a:cs typeface="Arial" panose="020B0604020202020204" pitchFamily="34" charset="0"/>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6354" name="Picture 2">
            <a:extLst>
              <a:ext uri="{FF2B5EF4-FFF2-40B4-BE49-F238E27FC236}">
                <a16:creationId xmlns:a16="http://schemas.microsoft.com/office/drawing/2014/main" id="{453E4A8D-57D4-4F8F-A11F-49B82A2DDC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919163"/>
            <a:ext cx="7331075" cy="566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5">
            <a:extLst>
              <a:ext uri="{FF2B5EF4-FFF2-40B4-BE49-F238E27FC236}">
                <a16:creationId xmlns:a16="http://schemas.microsoft.com/office/drawing/2014/main" id="{4FC1C97F-2034-4E9C-8503-C0BA97B631DB}"/>
              </a:ext>
            </a:extLst>
          </p:cNvPr>
          <p:cNvSpPr>
            <a:spLocks noChangeArrowheads="1"/>
          </p:cNvSpPr>
          <p:nvPr/>
        </p:nvSpPr>
        <p:spPr bwMode="auto">
          <a:xfrm>
            <a:off x="6846888" y="41275"/>
            <a:ext cx="2311400" cy="498475"/>
          </a:xfrm>
          <a:prstGeom prst="rect">
            <a:avLst/>
          </a:prstGeom>
          <a:solidFill>
            <a:schemeClr val="accent1">
              <a:lumMod val="75000"/>
            </a:schemeClr>
          </a:solidFill>
          <a:ln>
            <a:noFill/>
          </a:ln>
        </p:spPr>
        <p:txBody>
          <a:bodyPr lIns="91350" tIns="45677" rIns="91350" bIns="45677" anchor="ct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nl-NL" sz="1800" b="1" i="0" u="none" strike="noStrike" kern="1200" cap="none" spc="0" normalizeH="0" baseline="0" noProof="0" dirty="0">
                <a:ln>
                  <a:noFill/>
                </a:ln>
                <a:solidFill>
                  <a:srgbClr val="FFFF00"/>
                </a:solidFill>
                <a:effectLst/>
                <a:uLnTx/>
                <a:uFillTx/>
                <a:latin typeface="Calibri"/>
                <a:ea typeface="+mn-ea"/>
                <a:cs typeface="Arial" panose="020B0604020202020204" pitchFamily="34" charset="0"/>
              </a:rPr>
              <a:t>Erik van den Akker</a:t>
            </a:r>
          </a:p>
        </p:txBody>
      </p:sp>
      <p:sp>
        <p:nvSpPr>
          <p:cNvPr id="356356" name="Shape 156">
            <a:extLst>
              <a:ext uri="{FF2B5EF4-FFF2-40B4-BE49-F238E27FC236}">
                <a16:creationId xmlns:a16="http://schemas.microsoft.com/office/drawing/2014/main" id="{19BCD61B-8A3F-45E8-953D-94A26F7F8142}"/>
              </a:ext>
            </a:extLst>
          </p:cNvPr>
          <p:cNvSpPr txBox="1">
            <a:spLocks noChangeArrowheads="1"/>
          </p:cNvSpPr>
          <p:nvPr/>
        </p:nvSpPr>
        <p:spPr bwMode="auto">
          <a:xfrm>
            <a:off x="22225" y="65088"/>
            <a:ext cx="6781800" cy="854075"/>
          </a:xfrm>
          <a:prstGeom prst="rect">
            <a:avLst/>
          </a:prstGeom>
          <a:solidFill>
            <a:srgbClr val="33669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defRPr sz="2000">
                <a:solidFill>
                  <a:srgbClr val="000000"/>
                </a:solidFill>
                <a:latin typeface="Calibri" panose="020F0502020204030204" pitchFamily="34" charset="0"/>
              </a:defRPr>
            </a:lvl1pPr>
            <a:lvl2pPr marL="742950" indent="-930275">
              <a:lnSpc>
                <a:spcPct val="120000"/>
              </a:lnSpc>
              <a:spcBef>
                <a:spcPct val="20000"/>
              </a:spcBef>
              <a:buFont typeface="Times" panose="02020603050405020304" pitchFamily="18" charset="0"/>
              <a:buChar char="•"/>
              <a:defRPr sz="2000">
                <a:solidFill>
                  <a:srgbClr val="000000"/>
                </a:solidFill>
                <a:latin typeface="Calibri" panose="020F0502020204030204" pitchFamily="34" charset="0"/>
              </a:defRPr>
            </a:lvl2pPr>
            <a:lvl3pPr marL="358775" indent="-185738">
              <a:lnSpc>
                <a:spcPct val="120000"/>
              </a:lnSpc>
              <a:spcBef>
                <a:spcPct val="20000"/>
              </a:spcBef>
              <a:buFont typeface="Times" panose="02020603050405020304" pitchFamily="18" charset="0"/>
              <a:buChar char="•"/>
              <a:defRPr>
                <a:solidFill>
                  <a:srgbClr val="000000"/>
                </a:solidFill>
                <a:latin typeface="Calibri" panose="020F0502020204030204" pitchFamily="34" charset="0"/>
              </a:defRPr>
            </a:lvl3pPr>
            <a:lvl4pPr marL="719138" indent="-195263">
              <a:lnSpc>
                <a:spcPct val="120000"/>
              </a:lnSpc>
              <a:spcBef>
                <a:spcPct val="20000"/>
              </a:spcBef>
              <a:buFont typeface="Times" panose="02020603050405020304" pitchFamily="18" charset="0"/>
              <a:buChar char="•"/>
              <a:defRPr>
                <a:solidFill>
                  <a:srgbClr val="000000"/>
                </a:solidFill>
                <a:latin typeface="Calibri" panose="020F0502020204030204" pitchFamily="34" charset="0"/>
              </a:defRPr>
            </a:lvl4pPr>
            <a:lvl5pPr marL="1079500" indent="-192088">
              <a:lnSpc>
                <a:spcPct val="120000"/>
              </a:lnSpc>
              <a:spcBef>
                <a:spcPct val="20000"/>
              </a:spcBef>
              <a:buFont typeface="Times" panose="02020603050405020304" pitchFamily="18" charset="0"/>
              <a:buChar char="•"/>
              <a:defRPr>
                <a:solidFill>
                  <a:srgbClr val="000000"/>
                </a:solidFill>
                <a:latin typeface="Calibri" panose="020F0502020204030204" pitchFamily="34" charset="0"/>
              </a:defRPr>
            </a:lvl5pPr>
            <a:lvl6pPr marL="1536700" indent="-192088"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Calibri" panose="020F0502020204030204" pitchFamily="34" charset="0"/>
              </a:defRPr>
            </a:lvl6pPr>
            <a:lvl7pPr marL="1993900" indent="-192088"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Calibri" panose="020F0502020204030204" pitchFamily="34" charset="0"/>
              </a:defRPr>
            </a:lvl7pPr>
            <a:lvl8pPr marL="2451100" indent="-192088"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Calibri" panose="020F0502020204030204" pitchFamily="34" charset="0"/>
              </a:defRPr>
            </a:lvl8pPr>
            <a:lvl9pPr marL="2908300" indent="-192088" eaLnBrk="0" fontAlgn="base" hangingPunct="0">
              <a:lnSpc>
                <a:spcPct val="120000"/>
              </a:lnSpc>
              <a:spcBef>
                <a:spcPct val="20000"/>
              </a:spcBef>
              <a:spcAft>
                <a:spcPct val="0"/>
              </a:spcAft>
              <a:buFont typeface="Times" panose="02020603050405020304" pitchFamily="18" charset="0"/>
              <a:buChar char="•"/>
              <a:defRPr>
                <a:solidFill>
                  <a:srgbClr val="000000"/>
                </a:solidFill>
                <a:latin typeface="Calibri" panose="020F0502020204030204" pitchFamily="34" charset="0"/>
              </a:defRPr>
            </a:lvl9pPr>
          </a:lstStyle>
          <a:p>
            <a:pPr marL="0" marR="0" lvl="0" indent="0" algn="l" defTabSz="914400" rtl="0" eaLnBrk="1" fontAlgn="base" latinLnBrk="0" hangingPunct="1">
              <a:lnSpc>
                <a:spcPct val="96000"/>
              </a:lnSpc>
              <a:spcBef>
                <a:spcPct val="0"/>
              </a:spcBef>
              <a:spcAft>
                <a:spcPct val="0"/>
              </a:spcAft>
              <a:buClr>
                <a:srgbClr val="000000"/>
              </a:buClr>
              <a:buSzPts val="1100"/>
              <a:buFontTx/>
              <a:buNone/>
              <a:tabLst/>
              <a:defRPr/>
            </a:pPr>
            <a:r>
              <a:rPr kumimoji="0" lang="en-US" altLang="nl-NL" sz="2400" b="0" i="1" u="none" strike="noStrike" kern="1200" cap="none" spc="0" normalizeH="0" baseline="0" noProof="0">
                <a:ln>
                  <a:noFill/>
                </a:ln>
                <a:solidFill>
                  <a:srgbClr val="FFFF00"/>
                </a:solidFill>
                <a:effectLst/>
                <a:uLnTx/>
                <a:uFillTx/>
                <a:latin typeface="Calibri" panose="020F0502020204030204" pitchFamily="34" charset="0"/>
                <a:ea typeface="+mn-ea"/>
                <a:cs typeface="Arial" panose="020B0604020202020204" pitchFamily="34" charset="0"/>
              </a:rPr>
              <a:t>BBMRI Study Population after Quality Control</a:t>
            </a:r>
            <a:br>
              <a:rPr kumimoji="0" lang="en-US" altLang="nl-NL" sz="2400" b="0" i="1" u="none" strike="noStrike" kern="1200" cap="none" spc="0" normalizeH="0" baseline="0" noProof="0">
                <a:ln>
                  <a:noFill/>
                </a:ln>
                <a:solidFill>
                  <a:srgbClr val="FFFF00"/>
                </a:solidFill>
                <a:effectLst/>
                <a:uLnTx/>
                <a:uFillTx/>
                <a:latin typeface="Calibri" panose="020F0502020204030204" pitchFamily="34" charset="0"/>
                <a:ea typeface="+mn-ea"/>
                <a:cs typeface="Arial" panose="020B0604020202020204" pitchFamily="34" charset="0"/>
              </a:rPr>
            </a:br>
            <a:r>
              <a:rPr kumimoji="0" lang="en-US" altLang="nl-NL" sz="1600" b="0" i="1" u="none" strike="noStrike" kern="1200" cap="none" spc="0" normalizeH="0" baseline="0" noProof="0">
                <a:ln>
                  <a:noFill/>
                </a:ln>
                <a:solidFill>
                  <a:srgbClr val="FFFF00"/>
                </a:solidFill>
                <a:effectLst/>
                <a:uLnTx/>
                <a:uFillTx/>
                <a:latin typeface="Calibri" panose="020F0502020204030204" pitchFamily="34" charset="0"/>
                <a:ea typeface="+mn-ea"/>
                <a:cs typeface="Arial" panose="020B0604020202020204" pitchFamily="34" charset="0"/>
              </a:rPr>
              <a:t>BBMRI: 25 453 samples from 26 biobanks</a:t>
            </a:r>
          </a:p>
          <a:p>
            <a:pPr marL="0" marR="0" lvl="0" indent="0" algn="l" defTabSz="914400" rtl="0" eaLnBrk="1" fontAlgn="base" latinLnBrk="0" hangingPunct="1">
              <a:lnSpc>
                <a:spcPct val="96000"/>
              </a:lnSpc>
              <a:spcBef>
                <a:spcPct val="0"/>
              </a:spcBef>
              <a:spcAft>
                <a:spcPct val="0"/>
              </a:spcAft>
              <a:buClr>
                <a:srgbClr val="000000"/>
              </a:buClr>
              <a:buSzPts val="1100"/>
              <a:buFontTx/>
              <a:buNone/>
              <a:tabLst/>
              <a:defRPr/>
            </a:pPr>
            <a:r>
              <a:rPr kumimoji="0" lang="fr-FR" altLang="nl-NL" sz="1600" b="0" i="1" u="none" strike="noStrike" kern="1200" cap="none" spc="0" normalizeH="0" baseline="0" noProof="0">
                <a:ln>
                  <a:noFill/>
                </a:ln>
                <a:solidFill>
                  <a:srgbClr val="FFFF00"/>
                </a:solidFill>
                <a:effectLst/>
                <a:uLnTx/>
                <a:uFillTx/>
                <a:latin typeface="Calibri" panose="020F0502020204030204" pitchFamily="34" charset="0"/>
                <a:ea typeface="+mn-ea"/>
                <a:cs typeface="Arial" panose="020B0604020202020204" pitchFamily="34" charset="0"/>
              </a:rPr>
              <a:t>E.B. van den Akker et al., </a:t>
            </a:r>
            <a:r>
              <a:rPr kumimoji="0" lang="sv-SE" altLang="nl-NL" sz="1600" b="0" i="1" u="none" strike="noStrike" kern="1200" cap="none" spc="0" normalizeH="0" baseline="0" noProof="0">
                <a:ln>
                  <a:noFill/>
                </a:ln>
                <a:solidFill>
                  <a:srgbClr val="FFFF00"/>
                </a:solidFill>
                <a:effectLst/>
                <a:uLnTx/>
                <a:uFillTx/>
                <a:latin typeface="Calibri" panose="020F0502020204030204" pitchFamily="34" charset="0"/>
                <a:ea typeface="+mn-ea"/>
                <a:cs typeface="Arial" panose="020B0604020202020204" pitchFamily="34" charset="0"/>
              </a:rPr>
              <a:t>Circ Genom Precis Med. 2020; 13</a:t>
            </a:r>
            <a:endParaRPr kumimoji="0" lang="en-US" altLang="nl-NL" sz="1600" b="0" i="1" u="none" strike="noStrike" kern="1200" cap="none" spc="0" normalizeH="0" baseline="0" noProof="0">
              <a:ln>
                <a:noFill/>
              </a:ln>
              <a:solidFill>
                <a:srgbClr val="FFFF00"/>
              </a:solidFill>
              <a:effectLst/>
              <a:uLnTx/>
              <a:uFillTx/>
              <a:latin typeface="Calibri" panose="020F0502020204030204" pitchFamily="34" charset="0"/>
              <a:ea typeface="+mn-ea"/>
              <a:cs typeface="Arial" panose="020B0604020202020204" pitchFamily="34" charset="0"/>
            </a:endParaRPr>
          </a:p>
        </p:txBody>
      </p:sp>
      <p:sp>
        <p:nvSpPr>
          <p:cNvPr id="2" name="Tijdelijke aanduiding voor datum 1">
            <a:extLst>
              <a:ext uri="{FF2B5EF4-FFF2-40B4-BE49-F238E27FC236}">
                <a16:creationId xmlns:a16="http://schemas.microsoft.com/office/drawing/2014/main" id="{784EAA3C-90EA-40CF-B0BA-B01876F4E9B9}"/>
              </a:ext>
            </a:extLst>
          </p:cNvPr>
          <p:cNvSpPr>
            <a:spLocks noGrp="1"/>
          </p:cNvSpPr>
          <p:nvPr>
            <p:ph type="dt"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F17BE090-26D5-4070-AF3D-8BF03A2A85BD}" type="datetime1">
              <a:rPr kumimoji="0" lang="nl-NL" sz="1200" b="0" i="0" u="none" strike="noStrike" kern="800" cap="none" spc="0" normalizeH="0" baseline="0" noProof="0">
                <a:ln>
                  <a:noFill/>
                </a:ln>
                <a:solidFill>
                  <a:srgbClr val="FFFFFF"/>
                </a:solidFill>
                <a:effectLst/>
                <a:uLnTx/>
                <a:uFillTx/>
                <a:latin typeface="Calibri"/>
                <a:ea typeface="+mn-ea"/>
                <a:cs typeface="Arial" panose="020B0604020202020204" pitchFamily="34" charset="0"/>
              </a:rPr>
              <a:pPr marL="0" marR="0" lvl="0" indent="0" algn="r" defTabSz="914400" rtl="0" eaLnBrk="0" fontAlgn="base" latinLnBrk="0" hangingPunct="0">
                <a:lnSpc>
                  <a:spcPct val="100000"/>
                </a:lnSpc>
                <a:spcBef>
                  <a:spcPct val="0"/>
                </a:spcBef>
                <a:spcAft>
                  <a:spcPct val="0"/>
                </a:spcAft>
                <a:buClrTx/>
                <a:buSzTx/>
                <a:buFontTx/>
                <a:buNone/>
                <a:tabLst/>
                <a:defRPr/>
              </a:pPr>
              <a:t>01-12-2021</a:t>
            </a:fld>
            <a:endParaRPr kumimoji="0" lang="en-GB" sz="1200" b="0" i="0" u="none" strike="noStrike" kern="800" cap="none" spc="0" normalizeH="0" baseline="0" noProof="0" dirty="0">
              <a:ln>
                <a:noFill/>
              </a:ln>
              <a:solidFill>
                <a:srgbClr val="FFFFFF"/>
              </a:solidFill>
              <a:effectLst/>
              <a:uLnTx/>
              <a:uFillTx/>
              <a:latin typeface="Calibri"/>
              <a:ea typeface="+mn-ea"/>
              <a:cs typeface="Arial" panose="020B0604020202020204" pitchFamily="34" charset="0"/>
            </a:endParaRPr>
          </a:p>
        </p:txBody>
      </p:sp>
      <p:sp>
        <p:nvSpPr>
          <p:cNvPr id="3" name="Tijdelijke aanduiding voor voettekst 2">
            <a:extLst>
              <a:ext uri="{FF2B5EF4-FFF2-40B4-BE49-F238E27FC236}">
                <a16:creationId xmlns:a16="http://schemas.microsoft.com/office/drawing/2014/main" id="{C0D898F2-747A-4C28-A1D4-4CDAFCDE8E2F}"/>
              </a:ext>
            </a:extLst>
          </p:cNvPr>
          <p:cNvSpPr>
            <a:spLocks noGrp="1"/>
          </p:cNvSpPr>
          <p:nvPr>
            <p:ph type="ftr" sz="quarter" idx="12"/>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GB" sz="1200" b="0" i="0" u="none" strike="noStrike" kern="800" cap="none" spc="0" normalizeH="0" baseline="0" noProof="0">
                <a:ln>
                  <a:noFill/>
                </a:ln>
                <a:solidFill>
                  <a:srgbClr val="FFFFFF"/>
                </a:solidFill>
                <a:effectLst/>
                <a:uLnTx/>
                <a:uFillTx/>
                <a:latin typeface="Calibri"/>
                <a:ea typeface="+mn-ea"/>
                <a:cs typeface="Arial" panose="020B0604020202020204" pitchFamily="34" charset="0"/>
              </a:rPr>
              <a:t>Halle 2021</a:t>
            </a:r>
          </a:p>
        </p:txBody>
      </p:sp>
      <p:pic>
        <p:nvPicPr>
          <p:cNvPr id="356359" name="Picture 3">
            <a:extLst>
              <a:ext uri="{FF2B5EF4-FFF2-40B4-BE49-F238E27FC236}">
                <a16:creationId xmlns:a16="http://schemas.microsoft.com/office/drawing/2014/main" id="{31B687DD-B3A5-4BC9-958E-EDB917B87B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62838" y="679450"/>
            <a:ext cx="1423987" cy="142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6360" name="Slide Number Placeholder 3">
            <a:extLst>
              <a:ext uri="{FF2B5EF4-FFF2-40B4-BE49-F238E27FC236}">
                <a16:creationId xmlns:a16="http://schemas.microsoft.com/office/drawing/2014/main" id="{1981CAAC-4012-43D2-997B-6746B2C18610}"/>
              </a:ext>
            </a:extLst>
          </p:cNvPr>
          <p:cNvSpPr>
            <a:spLocks noGrp="1" noChangeArrowheads="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fld id="{88980E34-5652-4336-B5E5-ED31B938CA25}" type="slidenum">
              <a:rPr kumimoji="0" lang="en-GB" altLang="nl-NL" sz="1200" b="0" i="0" u="none" strike="noStrike" kern="1200" cap="none" spc="0" normalizeH="0" baseline="0" noProof="0" smtClean="0">
                <a:ln>
                  <a:noFill/>
                </a:ln>
                <a:solidFill>
                  <a:srgbClr val="FFFFFF"/>
                </a:solidFill>
                <a:effectLst/>
                <a:uLnTx/>
                <a:uFillTx/>
                <a:latin typeface="Calibri" panose="020F0502020204030204" pitchFamily="34" charset="0"/>
                <a:ea typeface="+mn-ea"/>
                <a:cs typeface="Arial" panose="020B0604020202020204" pitchFamily="34" charset="0"/>
              </a:rPr>
              <a:pPr marL="0" marR="0" lvl="0" indent="0" algn="l" defTabSz="914400" rtl="0" eaLnBrk="0" fontAlgn="base" latinLnBrk="0" hangingPunct="0">
                <a:lnSpc>
                  <a:spcPct val="100000"/>
                </a:lnSpc>
                <a:spcBef>
                  <a:spcPct val="0"/>
                </a:spcBef>
                <a:spcAft>
                  <a:spcPct val="0"/>
                </a:spcAft>
                <a:buClrTx/>
                <a:buSzTx/>
                <a:buFontTx/>
                <a:buNone/>
                <a:tabLst/>
                <a:defRPr/>
              </a:pPr>
              <a:t>33</a:t>
            </a:fld>
            <a:endParaRPr kumimoji="0" lang="en-GB" altLang="nl-NL" sz="1200" b="0" i="0" u="none" strike="noStrike" kern="1200" cap="none" spc="0" normalizeH="0" baseline="0" noProof="0">
              <a:ln>
                <a:noFill/>
              </a:ln>
              <a:solidFill>
                <a:srgbClr val="FFFFFF"/>
              </a:solidFill>
              <a:effectLst/>
              <a:uLnTx/>
              <a:uFillTx/>
              <a:latin typeface="Calibri" panose="020F0502020204030204" pitchFamily="34" charset="0"/>
              <a:ea typeface="+mn-ea"/>
              <a:cs typeface="Arial" panose="020B0604020202020204" pitchFamily="34" charset="0"/>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7378" name="Google Shape;282;p37">
            <a:extLst>
              <a:ext uri="{FF2B5EF4-FFF2-40B4-BE49-F238E27FC236}">
                <a16:creationId xmlns:a16="http://schemas.microsoft.com/office/drawing/2014/main" id="{3DA0FF67-1870-4A0C-B462-DEEA0B469D5C}"/>
              </a:ext>
            </a:extLst>
          </p:cNvPr>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1311275"/>
            <a:ext cx="8839200" cy="4814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7379" name="Google Shape;283;p37">
            <a:extLst>
              <a:ext uri="{FF2B5EF4-FFF2-40B4-BE49-F238E27FC236}">
                <a16:creationId xmlns:a16="http://schemas.microsoft.com/office/drawing/2014/main" id="{115BFA0F-A942-4E72-A94E-A2FAC3A7685C}"/>
              </a:ext>
            </a:extLst>
          </p:cNvPr>
          <p:cNvSpPr>
            <a:spLocks noGrp="1" noChangeArrowheads="1"/>
          </p:cNvSpPr>
          <p:nvPr>
            <p:ph type="title"/>
          </p:nvPr>
        </p:nvSpPr>
        <p:spPr>
          <a:xfrm>
            <a:off x="566738" y="0"/>
            <a:ext cx="6524625" cy="854075"/>
          </a:xfrm>
        </p:spPr>
        <p:txBody>
          <a:bodyPr/>
          <a:lstStyle/>
          <a:p>
            <a:pPr>
              <a:spcBef>
                <a:spcPct val="0"/>
              </a:spcBef>
              <a:spcAft>
                <a:spcPct val="0"/>
              </a:spcAft>
            </a:pPr>
            <a:r>
              <a:rPr lang="nl-NL" altLang="nl-NL" b="0" i="1">
                <a:solidFill>
                  <a:srgbClr val="FFFF00"/>
                </a:solidFill>
                <a:latin typeface="Calibri" panose="020F0502020204030204" pitchFamily="34" charset="0"/>
                <a:cs typeface="Calibri" panose="020F0502020204030204" pitchFamily="34" charset="0"/>
                <a:sym typeface="Calibri" panose="020F0502020204030204" pitchFamily="34" charset="0"/>
              </a:rPr>
              <a:t>Training the age-predictor</a:t>
            </a:r>
            <a:br>
              <a:rPr lang="nl-NL" altLang="nl-NL" b="0" i="1">
                <a:solidFill>
                  <a:srgbClr val="FFFF00"/>
                </a:solidFill>
                <a:latin typeface="Calibri" panose="020F0502020204030204" pitchFamily="34" charset="0"/>
                <a:cs typeface="Calibri" panose="020F0502020204030204" pitchFamily="34" charset="0"/>
                <a:sym typeface="Calibri" panose="020F0502020204030204" pitchFamily="34" charset="0"/>
              </a:rPr>
            </a:br>
            <a:r>
              <a:rPr lang="nl-NL" altLang="nl-NL" sz="1800" b="0" i="1">
                <a:solidFill>
                  <a:srgbClr val="FFFF00"/>
                </a:solidFill>
                <a:latin typeface="Calibri" panose="020F0502020204030204" pitchFamily="34" charset="0"/>
                <a:cs typeface="Calibri" panose="020F0502020204030204" pitchFamily="34" charset="0"/>
                <a:sym typeface="Calibri" panose="020F0502020204030204" pitchFamily="34" charset="0"/>
              </a:rPr>
              <a:t>Contributing metabolites</a:t>
            </a:r>
            <a:endParaRPr lang="nl-NL" altLang="nl-NL" b="0" i="1">
              <a:solidFill>
                <a:srgbClr val="FFFF00"/>
              </a:solidFill>
              <a:latin typeface="Calibri" panose="020F0502020204030204" pitchFamily="34" charset="0"/>
              <a:cs typeface="Calibri" panose="020F0502020204030204" pitchFamily="34" charset="0"/>
              <a:sym typeface="Calibri" panose="020F0502020204030204" pitchFamily="34" charset="0"/>
            </a:endParaRPr>
          </a:p>
        </p:txBody>
      </p:sp>
      <p:sp>
        <p:nvSpPr>
          <p:cNvPr id="357380" name="Google Shape;284;p37">
            <a:extLst>
              <a:ext uri="{FF2B5EF4-FFF2-40B4-BE49-F238E27FC236}">
                <a16:creationId xmlns:a16="http://schemas.microsoft.com/office/drawing/2014/main" id="{5E2EE827-2D00-4F70-A88D-7FE978385FEF}"/>
              </a:ext>
            </a:extLst>
          </p:cNvPr>
          <p:cNvSpPr txBox="1">
            <a:spLocks noChangeArrowheads="1"/>
          </p:cNvSpPr>
          <p:nvPr/>
        </p:nvSpPr>
        <p:spPr bwMode="auto">
          <a:xfrm>
            <a:off x="152400" y="6276975"/>
            <a:ext cx="5156200"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nl-NL" altLang="nl-NL"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  Note: metabolites are scaled and centered before modelling!</a:t>
            </a:r>
          </a:p>
        </p:txBody>
      </p:sp>
      <p:sp>
        <p:nvSpPr>
          <p:cNvPr id="2" name="Slide Number Placeholder 1">
            <a:extLst>
              <a:ext uri="{FF2B5EF4-FFF2-40B4-BE49-F238E27FC236}">
                <a16:creationId xmlns:a16="http://schemas.microsoft.com/office/drawing/2014/main" id="{39376A8E-515C-446D-89B3-66DE1F2EDFDC}"/>
              </a:ext>
            </a:extLst>
          </p:cNvPr>
          <p:cNvSpPr>
            <a:spLocks noGrp="1"/>
          </p:cNvSpPr>
          <p:nvPr>
            <p:ph type="sldNum" sz="quarter" idx="10"/>
          </p:nvPr>
        </p:nvSpPr>
        <p:spPr/>
        <p:txBody>
          <a:bodyPr/>
          <a:lstStyle/>
          <a:p>
            <a:pPr marL="0" marR="0" lvl="0" indent="0" algn="r" defTabSz="914400" rtl="0" eaLnBrk="0" fontAlgn="base" latinLnBrk="0" hangingPunct="0">
              <a:lnSpc>
                <a:spcPct val="100000"/>
              </a:lnSpc>
              <a:spcBef>
                <a:spcPts val="0"/>
              </a:spcBef>
              <a:spcAft>
                <a:spcPts val="0"/>
              </a:spcAft>
              <a:buClrTx/>
              <a:buSzTx/>
              <a:buFontTx/>
              <a:buNone/>
              <a:tabLst/>
              <a:defRPr/>
            </a:pPr>
            <a:fld id="{AD7EC878-A6E3-4D6F-8597-C7D72F5B6B55}" type="slidenum">
              <a:rPr kumimoji="0" lang="en" sz="1300" b="0" i="0" u="none" strike="noStrike" kern="1200" cap="none" spc="0" normalizeH="0" baseline="0" noProof="0" smtClean="0">
                <a:ln>
                  <a:noFill/>
                </a:ln>
                <a:solidFill>
                  <a:srgbClr val="000000"/>
                </a:solidFill>
                <a:effectLst/>
                <a:uLnTx/>
                <a:uFillTx/>
                <a:latin typeface="Calibri" panose="020F0502020204030204" pitchFamily="34" charset="0"/>
                <a:ea typeface="+mn-ea"/>
                <a:cs typeface="Arial" panose="020B0604020202020204" pitchFamily="34" charset="0"/>
              </a:rPr>
              <a:pPr marL="0" marR="0" lvl="0" indent="0" algn="r" defTabSz="914400" rtl="0" eaLnBrk="0" fontAlgn="base" latinLnBrk="0" hangingPunct="0">
                <a:lnSpc>
                  <a:spcPct val="100000"/>
                </a:lnSpc>
                <a:spcBef>
                  <a:spcPts val="0"/>
                </a:spcBef>
                <a:spcAft>
                  <a:spcPts val="0"/>
                </a:spcAft>
                <a:buClrTx/>
                <a:buSzTx/>
                <a:buFontTx/>
                <a:buNone/>
                <a:tabLst/>
                <a:defRPr/>
              </a:pPr>
              <a:t>34</a:t>
            </a:fld>
            <a:endParaRPr kumimoji="0" lang="en" sz="1300" b="0" i="0" u="none" strike="noStrike" kern="1200" cap="none" spc="0" normalizeH="0" baseline="0" noProof="0">
              <a:ln>
                <a:noFill/>
              </a:ln>
              <a:solidFill>
                <a:srgbClr val="000000"/>
              </a:solidFill>
              <a:effectLst/>
              <a:uLnTx/>
              <a:uFillTx/>
              <a:latin typeface="Calibri" panose="020F0502020204030204" pitchFamily="34" charset="0"/>
              <a:ea typeface="+mn-ea"/>
              <a:cs typeface="Arial" panose="020B0604020202020204" pitchFamily="34" charset="0"/>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9426" name="Google Shape;297;p39">
            <a:extLst>
              <a:ext uri="{FF2B5EF4-FFF2-40B4-BE49-F238E27FC236}">
                <a16:creationId xmlns:a16="http://schemas.microsoft.com/office/drawing/2014/main" id="{A71DCC8A-0230-4407-8BC4-D2CBEA430D5B}"/>
              </a:ext>
            </a:extLst>
          </p:cNvPr>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l="48650"/>
          <a:stretch>
            <a:fillRect/>
          </a:stretch>
        </p:blipFill>
        <p:spPr bwMode="auto">
          <a:xfrm>
            <a:off x="0" y="1082675"/>
            <a:ext cx="4695825" cy="457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8" name="Google Shape;298;p39">
            <a:extLst>
              <a:ext uri="{FF2B5EF4-FFF2-40B4-BE49-F238E27FC236}">
                <a16:creationId xmlns:a16="http://schemas.microsoft.com/office/drawing/2014/main" id="{4045F67F-DB4B-497A-95A3-69971CAD73A0}"/>
              </a:ext>
            </a:extLst>
          </p:cNvPr>
          <p:cNvSpPr txBox="1">
            <a:spLocks noGrp="1"/>
          </p:cNvSpPr>
          <p:nvPr>
            <p:ph type="title"/>
          </p:nvPr>
        </p:nvSpPr>
        <p:spPr>
          <a:xfrm>
            <a:off x="566738" y="0"/>
            <a:ext cx="6524625" cy="854075"/>
          </a:xfrm>
        </p:spPr>
        <p:txBody>
          <a:bodyPr/>
          <a:lstStyle/>
          <a:p>
            <a:pPr>
              <a:buClr>
                <a:schemeClr val="accent6"/>
              </a:buClr>
              <a:buSzPts val="1100"/>
              <a:buFont typeface="Arial"/>
              <a:buNone/>
              <a:defRPr/>
            </a:pPr>
            <a:r>
              <a:rPr lang="en" b="0" i="1" dirty="0">
                <a:solidFill>
                  <a:srgbClr val="FFFF00"/>
                </a:solidFill>
              </a:rPr>
              <a:t>Construction of the metaboAge Score</a:t>
            </a:r>
            <a:br>
              <a:rPr b="0" i="1" dirty="0">
                <a:solidFill>
                  <a:srgbClr val="FFFF00"/>
                </a:solidFill>
              </a:rPr>
            </a:br>
            <a:r>
              <a:rPr lang="en" sz="1800" b="0" i="1" dirty="0">
                <a:solidFill>
                  <a:srgbClr val="FFFF00"/>
                </a:solidFill>
              </a:rPr>
              <a:t>The age-independent part of the age-predictor</a:t>
            </a:r>
            <a:endParaRPr b="0" i="1" dirty="0">
              <a:solidFill>
                <a:srgbClr val="FFFF00"/>
              </a:solidFill>
            </a:endParaRPr>
          </a:p>
        </p:txBody>
      </p:sp>
      <p:sp>
        <p:nvSpPr>
          <p:cNvPr id="359428" name="Google Shape;299;p39">
            <a:extLst>
              <a:ext uri="{FF2B5EF4-FFF2-40B4-BE49-F238E27FC236}">
                <a16:creationId xmlns:a16="http://schemas.microsoft.com/office/drawing/2014/main" id="{1B7CDF1E-3CD1-40AE-8DE5-0405C89A32F4}"/>
              </a:ext>
            </a:extLst>
          </p:cNvPr>
          <p:cNvSpPr>
            <a:spLocks noChangeArrowheads="1"/>
          </p:cNvSpPr>
          <p:nvPr/>
        </p:nvSpPr>
        <p:spPr bwMode="auto">
          <a:xfrm>
            <a:off x="3895725" y="3567113"/>
            <a:ext cx="160338" cy="160337"/>
          </a:xfrm>
          <a:prstGeom prst="ellipse">
            <a:avLst/>
          </a:prstGeom>
          <a:noFill/>
          <a:ln w="38100">
            <a:solidFill>
              <a:srgbClr val="008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nl-NL" altLang="nl-NL"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cxnSp>
        <p:nvCxnSpPr>
          <p:cNvPr id="359429" name="Google Shape;300;p39">
            <a:extLst>
              <a:ext uri="{FF2B5EF4-FFF2-40B4-BE49-F238E27FC236}">
                <a16:creationId xmlns:a16="http://schemas.microsoft.com/office/drawing/2014/main" id="{E934FE21-4E5D-43F0-BF40-9C1F11290BE8}"/>
              </a:ext>
            </a:extLst>
          </p:cNvPr>
          <p:cNvCxnSpPr>
            <a:cxnSpLocks noChangeShapeType="1"/>
            <a:stCxn id="359428" idx="0"/>
          </p:cNvCxnSpPr>
          <p:nvPr/>
        </p:nvCxnSpPr>
        <p:spPr bwMode="auto">
          <a:xfrm rot="10800000">
            <a:off x="3975100" y="2433638"/>
            <a:ext cx="0" cy="1133475"/>
          </a:xfrm>
          <a:prstGeom prst="straightConnector1">
            <a:avLst/>
          </a:prstGeom>
          <a:noFill/>
          <a:ln w="19050">
            <a:solidFill>
              <a:srgbClr val="008000"/>
            </a:solidFill>
            <a:round/>
            <a:headEnd/>
            <a:tailEnd type="oval" w="med" len="med"/>
          </a:ln>
          <a:extLst>
            <a:ext uri="{909E8E84-426E-40DD-AFC4-6F175D3DCCD1}">
              <a14:hiddenFill xmlns:a14="http://schemas.microsoft.com/office/drawing/2010/main">
                <a:noFill/>
              </a14:hiddenFill>
            </a:ext>
          </a:extLst>
        </p:spPr>
      </p:cxnSp>
      <p:sp>
        <p:nvSpPr>
          <p:cNvPr id="359430" name="Google Shape;301;p39">
            <a:extLst>
              <a:ext uri="{FF2B5EF4-FFF2-40B4-BE49-F238E27FC236}">
                <a16:creationId xmlns:a16="http://schemas.microsoft.com/office/drawing/2014/main" id="{B9A4B989-C720-46C1-8711-49B8B4F7D526}"/>
              </a:ext>
            </a:extLst>
          </p:cNvPr>
          <p:cNvSpPr>
            <a:spLocks/>
          </p:cNvSpPr>
          <p:nvPr/>
        </p:nvSpPr>
        <p:spPr bwMode="auto">
          <a:xfrm>
            <a:off x="4081463" y="2457450"/>
            <a:ext cx="371475" cy="1244600"/>
          </a:xfrm>
          <a:prstGeom prst="rightBrace">
            <a:avLst>
              <a:gd name="adj1" fmla="val 8330"/>
              <a:gd name="adj2" fmla="val 50000"/>
            </a:avLst>
          </a:prstGeom>
          <a:noFill/>
          <a:ln w="28575">
            <a:solidFill>
              <a:srgbClr val="008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nl-NL" altLang="nl-NL"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cxnSp>
        <p:nvCxnSpPr>
          <p:cNvPr id="359431" name="Google Shape;302;p39">
            <a:extLst>
              <a:ext uri="{FF2B5EF4-FFF2-40B4-BE49-F238E27FC236}">
                <a16:creationId xmlns:a16="http://schemas.microsoft.com/office/drawing/2014/main" id="{2C3F1D62-7BF6-415A-AFE1-88263C1E457B}"/>
              </a:ext>
            </a:extLst>
          </p:cNvPr>
          <p:cNvCxnSpPr>
            <a:cxnSpLocks noChangeShapeType="1"/>
          </p:cNvCxnSpPr>
          <p:nvPr/>
        </p:nvCxnSpPr>
        <p:spPr bwMode="auto">
          <a:xfrm>
            <a:off x="4452938" y="3078163"/>
            <a:ext cx="617537" cy="279400"/>
          </a:xfrm>
          <a:prstGeom prst="curvedConnector3">
            <a:avLst>
              <a:gd name="adj1" fmla="val 50000"/>
            </a:avLst>
          </a:prstGeom>
          <a:noFill/>
          <a:ln w="28575">
            <a:solidFill>
              <a:srgbClr val="008000"/>
            </a:solidFill>
            <a:round/>
            <a:headEnd/>
            <a:tailEnd type="triangle" w="med" len="med"/>
          </a:ln>
          <a:extLst>
            <a:ext uri="{909E8E84-426E-40DD-AFC4-6F175D3DCCD1}">
              <a14:hiddenFill xmlns:a14="http://schemas.microsoft.com/office/drawing/2010/main">
                <a:noFill/>
              </a14:hiddenFill>
            </a:ext>
          </a:extLst>
        </p:spPr>
      </p:cxnSp>
      <p:sp>
        <p:nvSpPr>
          <p:cNvPr id="303" name="Google Shape;303;p39">
            <a:extLst>
              <a:ext uri="{FF2B5EF4-FFF2-40B4-BE49-F238E27FC236}">
                <a16:creationId xmlns:a16="http://schemas.microsoft.com/office/drawing/2014/main" id="{6EE9945A-861B-4102-8E98-F2A88ACAB25C}"/>
              </a:ext>
            </a:extLst>
          </p:cNvPr>
          <p:cNvSpPr txBox="1"/>
          <p:nvPr/>
        </p:nvSpPr>
        <p:spPr>
          <a:xfrm>
            <a:off x="5021263" y="3170238"/>
            <a:ext cx="4035425" cy="1130300"/>
          </a:xfrm>
          <a:prstGeom prst="rect">
            <a:avLst/>
          </a:prstGeom>
          <a:noFill/>
          <a:ln>
            <a:noFill/>
          </a:ln>
        </p:spPr>
        <p:txBody>
          <a:bodyPr spcFirstLastPara="1" lIns="91425" tIns="91425" rIns="91425" bIns="91425"/>
          <a:lstStyle/>
          <a:p>
            <a:pPr marL="0" marR="0" lvl="0" indent="0" algn="l" defTabSz="914400" rtl="0" eaLnBrk="0" fontAlgn="base" latinLnBrk="0" hangingPunct="0">
              <a:lnSpc>
                <a:spcPct val="100000"/>
              </a:lnSpc>
              <a:spcBef>
                <a:spcPts val="0"/>
              </a:spcBef>
              <a:spcAft>
                <a:spcPts val="0"/>
              </a:spcAft>
              <a:buClrTx/>
              <a:buSzTx/>
              <a:buFontTx/>
              <a:buNone/>
              <a:tabLst/>
              <a:defRPr/>
            </a:pPr>
            <a:r>
              <a:rPr kumimoji="0" lang="en" sz="18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Δage = predicted age - chronological age</a:t>
            </a:r>
            <a:endParaRPr kumimoji="0" sz="18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0" fontAlgn="base" latinLnBrk="0" hangingPunct="0">
              <a:lnSpc>
                <a:spcPct val="100000"/>
              </a:lnSpc>
              <a:spcBef>
                <a:spcPts val="0"/>
              </a:spcBef>
              <a:spcAft>
                <a:spcPts val="0"/>
              </a:spcAft>
              <a:buClrTx/>
              <a:buSzTx/>
              <a:buFontTx/>
              <a:buNone/>
              <a:tabLst/>
              <a:defRPr/>
            </a:pPr>
            <a:endParaRPr kumimoji="0" sz="18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0" fontAlgn="base" latinLnBrk="0" hangingPunct="0">
              <a:lnSpc>
                <a:spcPct val="100000"/>
              </a:lnSpc>
              <a:spcBef>
                <a:spcPts val="0"/>
              </a:spcBef>
              <a:spcAft>
                <a:spcPts val="0"/>
              </a:spcAft>
              <a:buClrTx/>
              <a:buSzTx/>
              <a:buFontTx/>
              <a:buNone/>
              <a:tabLst/>
              <a:defRPr/>
            </a:pPr>
            <a:r>
              <a:rPr kumimoji="0" lang="en"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Regress out chronological age:</a:t>
            </a:r>
            <a:endParaRPr kumimoji="0"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0" fontAlgn="base" latinLnBrk="0" hangingPunct="0">
              <a:lnSpc>
                <a:spcPct val="100000"/>
              </a:lnSpc>
              <a:spcBef>
                <a:spcPts val="0"/>
              </a:spcBef>
              <a:spcAft>
                <a:spcPts val="0"/>
              </a:spcAft>
              <a:buClr>
                <a:srgbClr val="000000"/>
              </a:buClr>
              <a:buSzPts val="1100"/>
              <a:buFont typeface="Arial"/>
              <a:buNone/>
              <a:tabLst/>
              <a:defRPr/>
            </a:pPr>
            <a:r>
              <a:rPr kumimoji="0" lang="en" sz="18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metaboAge = resid(lm(Δage ~ chron. age))</a:t>
            </a:r>
            <a:endParaRPr kumimoji="0" sz="18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2" name="Slide Number Placeholder 1">
            <a:extLst>
              <a:ext uri="{FF2B5EF4-FFF2-40B4-BE49-F238E27FC236}">
                <a16:creationId xmlns:a16="http://schemas.microsoft.com/office/drawing/2014/main" id="{ADEE2663-044C-47CC-9CB7-E1823AC99E8D}"/>
              </a:ext>
            </a:extLst>
          </p:cNvPr>
          <p:cNvSpPr>
            <a:spLocks noGrp="1"/>
          </p:cNvSpPr>
          <p:nvPr>
            <p:ph type="sldNum" sz="quarter" idx="10"/>
          </p:nvPr>
        </p:nvSpPr>
        <p:spPr/>
        <p:txBody>
          <a:bodyPr/>
          <a:lstStyle/>
          <a:p>
            <a:pPr marL="0" marR="0" lvl="0" indent="0" algn="r" defTabSz="914400" rtl="0" eaLnBrk="0" fontAlgn="base" latinLnBrk="0" hangingPunct="0">
              <a:lnSpc>
                <a:spcPct val="100000"/>
              </a:lnSpc>
              <a:spcBef>
                <a:spcPts val="0"/>
              </a:spcBef>
              <a:spcAft>
                <a:spcPts val="0"/>
              </a:spcAft>
              <a:buClrTx/>
              <a:buSzTx/>
              <a:buFontTx/>
              <a:buNone/>
              <a:tabLst/>
              <a:defRPr/>
            </a:pPr>
            <a:fld id="{682DC8F5-5CC2-4045-93CE-6A8666EA595D}" type="slidenum">
              <a:rPr kumimoji="0" lang="en" sz="1300" b="0" i="0" u="none" strike="noStrike" kern="1200" cap="none" spc="0" normalizeH="0" baseline="0" noProof="0" smtClean="0">
                <a:ln>
                  <a:noFill/>
                </a:ln>
                <a:solidFill>
                  <a:srgbClr val="000000"/>
                </a:solidFill>
                <a:effectLst/>
                <a:uLnTx/>
                <a:uFillTx/>
                <a:latin typeface="Calibri" panose="020F0502020204030204" pitchFamily="34" charset="0"/>
                <a:ea typeface="+mn-ea"/>
                <a:cs typeface="Arial" panose="020B0604020202020204" pitchFamily="34" charset="0"/>
              </a:rPr>
              <a:pPr marL="0" marR="0" lvl="0" indent="0" algn="r" defTabSz="914400" rtl="0" eaLnBrk="0" fontAlgn="base" latinLnBrk="0" hangingPunct="0">
                <a:lnSpc>
                  <a:spcPct val="100000"/>
                </a:lnSpc>
                <a:spcBef>
                  <a:spcPts val="0"/>
                </a:spcBef>
                <a:spcAft>
                  <a:spcPts val="0"/>
                </a:spcAft>
                <a:buClrTx/>
                <a:buSzTx/>
                <a:buFontTx/>
                <a:buNone/>
                <a:tabLst/>
                <a:defRPr/>
              </a:pPr>
              <a:t>35</a:t>
            </a:fld>
            <a:endParaRPr kumimoji="0" lang="en" sz="1300" b="0" i="0" u="none" strike="noStrike" kern="1200" cap="none" spc="0" normalizeH="0" baseline="0" noProof="0">
              <a:ln>
                <a:noFill/>
              </a:ln>
              <a:solidFill>
                <a:srgbClr val="000000"/>
              </a:solidFill>
              <a:effectLst/>
              <a:uLnTx/>
              <a:uFillTx/>
              <a:latin typeface="Calibri" panose="020F0502020204030204" pitchFamily="34" charset="0"/>
              <a:ea typeface="+mn-ea"/>
              <a:cs typeface="Arial" panose="020B0604020202020204" pitchFamily="34" charset="0"/>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B9F385A8-9BC0-4B4C-AD4F-D2A4AA8D6EF7}"/>
              </a:ext>
            </a:extLst>
          </p:cNvPr>
          <p:cNvSpPr>
            <a:spLocks noGrp="1"/>
          </p:cNvSpPr>
          <p:nvPr>
            <p:ph type="sldNum" sz="quarter" idx="11"/>
          </p:nvPr>
        </p:nvSpPr>
        <p:spPr>
          <a:xfrm>
            <a:off x="609600" y="6553200"/>
            <a:ext cx="4708525" cy="304800"/>
          </a:xfrm>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fld id="{C7F0C8DD-3F77-437D-B021-4AA3BA886B52}" type="slidenum">
              <a:rPr kumimoji="0" lang="en-GB" sz="1200" b="0" i="0" u="none" strike="noStrike" kern="800" cap="none" spc="0" normalizeH="0" baseline="0" noProof="0">
                <a:ln>
                  <a:noFill/>
                </a:ln>
                <a:solidFill>
                  <a:srgbClr val="FFFFFF"/>
                </a:solidFill>
                <a:effectLst/>
                <a:uLnTx/>
                <a:uFillTx/>
                <a:latin typeface="Calibri"/>
                <a:ea typeface="+mn-ea"/>
                <a:cs typeface="Arial" panose="020B0604020202020204" pitchFamily="34" charset="0"/>
              </a:rPr>
              <a:pPr marL="0" marR="0" lvl="0" indent="0" algn="l" defTabSz="914400" rtl="0" eaLnBrk="0" fontAlgn="base" latinLnBrk="0" hangingPunct="0">
                <a:lnSpc>
                  <a:spcPct val="100000"/>
                </a:lnSpc>
                <a:spcBef>
                  <a:spcPct val="0"/>
                </a:spcBef>
                <a:spcAft>
                  <a:spcPct val="0"/>
                </a:spcAft>
                <a:buClrTx/>
                <a:buSzTx/>
                <a:buFontTx/>
                <a:buNone/>
                <a:tabLst/>
                <a:defRPr/>
              </a:pPr>
              <a:t>36</a:t>
            </a:fld>
            <a:endParaRPr kumimoji="0" lang="en-GB" sz="1200" b="0" i="0" u="none" strike="noStrike" kern="800" cap="none" spc="0" normalizeH="0" baseline="0" noProof="0" dirty="0">
              <a:ln>
                <a:noFill/>
              </a:ln>
              <a:solidFill>
                <a:srgbClr val="BFDEF0"/>
              </a:solidFill>
              <a:effectLst/>
              <a:uLnTx/>
              <a:uFillTx/>
              <a:latin typeface="Calibri"/>
              <a:ea typeface="+mn-ea"/>
              <a:cs typeface="Arial" panose="020B0604020202020204" pitchFamily="34" charset="0"/>
            </a:endParaRPr>
          </a:p>
        </p:txBody>
      </p:sp>
      <p:pic>
        <p:nvPicPr>
          <p:cNvPr id="361475" name="Picture 16">
            <a:extLst>
              <a:ext uri="{FF2B5EF4-FFF2-40B4-BE49-F238E27FC236}">
                <a16:creationId xmlns:a16="http://schemas.microsoft.com/office/drawing/2014/main" id="{AA3F0796-3968-4E32-893C-FE469E7EF0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49863" t="40150"/>
          <a:stretch>
            <a:fillRect/>
          </a:stretch>
        </p:blipFill>
        <p:spPr bwMode="auto">
          <a:xfrm>
            <a:off x="4752975" y="4021138"/>
            <a:ext cx="4033838" cy="2532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1476" name="Picture 17">
            <a:extLst>
              <a:ext uri="{FF2B5EF4-FFF2-40B4-BE49-F238E27FC236}">
                <a16:creationId xmlns:a16="http://schemas.microsoft.com/office/drawing/2014/main" id="{A1213DE8-C6F1-412C-AF35-1FE40319AA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49863" b="60872"/>
          <a:stretch>
            <a:fillRect/>
          </a:stretch>
        </p:blipFill>
        <p:spPr bwMode="auto">
          <a:xfrm>
            <a:off x="304800" y="1524000"/>
            <a:ext cx="5564188"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Shape 242">
            <a:extLst>
              <a:ext uri="{FF2B5EF4-FFF2-40B4-BE49-F238E27FC236}">
                <a16:creationId xmlns:a16="http://schemas.microsoft.com/office/drawing/2014/main" id="{27B0E7A8-37EE-49D2-BAFA-ED04AEED6490}"/>
              </a:ext>
            </a:extLst>
          </p:cNvPr>
          <p:cNvSpPr txBox="1">
            <a:spLocks noChangeArrowheads="1"/>
          </p:cNvSpPr>
          <p:nvPr/>
        </p:nvSpPr>
        <p:spPr bwMode="auto">
          <a:xfrm>
            <a:off x="76200" y="152400"/>
            <a:ext cx="7358063" cy="854075"/>
          </a:xfrm>
          <a:prstGeom prst="rect">
            <a:avLst/>
          </a:prstGeom>
          <a:noFill/>
          <a:ln>
            <a:noFill/>
          </a:ln>
        </p:spPr>
        <p:txBody>
          <a:bodyPr lIns="0" tIns="0" rIns="0" bIns="72000" anchor="b"/>
          <a:lstStyle>
            <a:lvl1pPr algn="l" rtl="0" eaLnBrk="0" fontAlgn="base" hangingPunct="0">
              <a:lnSpc>
                <a:spcPct val="96000"/>
              </a:lnSpc>
              <a:spcBef>
                <a:spcPct val="0"/>
              </a:spcBef>
              <a:spcAft>
                <a:spcPct val="0"/>
              </a:spcAft>
              <a:defRPr sz="2400" b="1">
                <a:solidFill>
                  <a:schemeClr val="tx1"/>
                </a:solidFill>
                <a:latin typeface="+mj-lt"/>
                <a:ea typeface="+mj-ea"/>
                <a:cs typeface="+mj-cs"/>
              </a:defRPr>
            </a:lvl1pPr>
            <a:lvl2pPr algn="l" rtl="0" eaLnBrk="0" fontAlgn="base" hangingPunct="0">
              <a:lnSpc>
                <a:spcPct val="96000"/>
              </a:lnSpc>
              <a:spcBef>
                <a:spcPct val="0"/>
              </a:spcBef>
              <a:spcAft>
                <a:spcPct val="0"/>
              </a:spcAft>
              <a:defRPr sz="2400" b="1">
                <a:solidFill>
                  <a:schemeClr val="tx1"/>
                </a:solidFill>
                <a:latin typeface="Calibri" panose="020F0502020204030204" pitchFamily="34" charset="0"/>
                <a:ea typeface="ＭＳ Ｐゴシック" charset="0"/>
              </a:defRPr>
            </a:lvl2pPr>
            <a:lvl3pPr algn="l" rtl="0" eaLnBrk="0" fontAlgn="base" hangingPunct="0">
              <a:lnSpc>
                <a:spcPct val="96000"/>
              </a:lnSpc>
              <a:spcBef>
                <a:spcPct val="0"/>
              </a:spcBef>
              <a:spcAft>
                <a:spcPct val="0"/>
              </a:spcAft>
              <a:defRPr sz="2400" b="1">
                <a:solidFill>
                  <a:schemeClr val="tx1"/>
                </a:solidFill>
                <a:latin typeface="Calibri" panose="020F0502020204030204" pitchFamily="34" charset="0"/>
                <a:ea typeface="ＭＳ Ｐゴシック" charset="0"/>
              </a:defRPr>
            </a:lvl3pPr>
            <a:lvl4pPr algn="l" rtl="0" eaLnBrk="0" fontAlgn="base" hangingPunct="0">
              <a:lnSpc>
                <a:spcPct val="96000"/>
              </a:lnSpc>
              <a:spcBef>
                <a:spcPct val="0"/>
              </a:spcBef>
              <a:spcAft>
                <a:spcPct val="0"/>
              </a:spcAft>
              <a:defRPr sz="2400" b="1">
                <a:solidFill>
                  <a:schemeClr val="tx1"/>
                </a:solidFill>
                <a:latin typeface="Calibri" panose="020F0502020204030204" pitchFamily="34" charset="0"/>
                <a:ea typeface="ＭＳ Ｐゴシック" charset="0"/>
              </a:defRPr>
            </a:lvl4pPr>
            <a:lvl5pPr algn="l" rtl="0" eaLnBrk="0" fontAlgn="base" hangingPunct="0">
              <a:lnSpc>
                <a:spcPct val="96000"/>
              </a:lnSpc>
              <a:spcBef>
                <a:spcPct val="0"/>
              </a:spcBef>
              <a:spcAft>
                <a:spcPct val="0"/>
              </a:spcAft>
              <a:defRPr sz="2400" b="1">
                <a:solidFill>
                  <a:schemeClr val="tx1"/>
                </a:solidFill>
                <a:latin typeface="Calibri" panose="020F0502020204030204" pitchFamily="34" charset="0"/>
                <a:ea typeface="ＭＳ Ｐゴシック" charset="0"/>
              </a:defRPr>
            </a:lvl5pPr>
            <a:lvl6pPr marL="457200" algn="l" rtl="0" eaLnBrk="1" fontAlgn="base" hangingPunct="1">
              <a:lnSpc>
                <a:spcPct val="96000"/>
              </a:lnSpc>
              <a:spcBef>
                <a:spcPct val="0"/>
              </a:spcBef>
              <a:spcAft>
                <a:spcPct val="0"/>
              </a:spcAft>
              <a:defRPr sz="2600" i="1">
                <a:solidFill>
                  <a:schemeClr val="tx2"/>
                </a:solidFill>
                <a:latin typeface="Times" charset="0"/>
                <a:ea typeface="ＭＳ Ｐゴシック" charset="0"/>
              </a:defRPr>
            </a:lvl6pPr>
            <a:lvl7pPr marL="914400" algn="l" rtl="0" eaLnBrk="1" fontAlgn="base" hangingPunct="1">
              <a:lnSpc>
                <a:spcPct val="96000"/>
              </a:lnSpc>
              <a:spcBef>
                <a:spcPct val="0"/>
              </a:spcBef>
              <a:spcAft>
                <a:spcPct val="0"/>
              </a:spcAft>
              <a:defRPr sz="2600" i="1">
                <a:solidFill>
                  <a:schemeClr val="tx2"/>
                </a:solidFill>
                <a:latin typeface="Times" charset="0"/>
                <a:ea typeface="ＭＳ Ｐゴシック" charset="0"/>
              </a:defRPr>
            </a:lvl7pPr>
            <a:lvl8pPr marL="1371600" algn="l" rtl="0" eaLnBrk="1" fontAlgn="base" hangingPunct="1">
              <a:lnSpc>
                <a:spcPct val="96000"/>
              </a:lnSpc>
              <a:spcBef>
                <a:spcPct val="0"/>
              </a:spcBef>
              <a:spcAft>
                <a:spcPct val="0"/>
              </a:spcAft>
              <a:defRPr sz="2600" i="1">
                <a:solidFill>
                  <a:schemeClr val="tx2"/>
                </a:solidFill>
                <a:latin typeface="Times" charset="0"/>
                <a:ea typeface="ＭＳ Ｐゴシック" charset="0"/>
              </a:defRPr>
            </a:lvl8pPr>
            <a:lvl9pPr marL="1828800" algn="l" rtl="0" eaLnBrk="1" fontAlgn="base" hangingPunct="1">
              <a:lnSpc>
                <a:spcPct val="96000"/>
              </a:lnSpc>
              <a:spcBef>
                <a:spcPct val="0"/>
              </a:spcBef>
              <a:spcAft>
                <a:spcPct val="0"/>
              </a:spcAft>
              <a:defRPr sz="2600" i="1">
                <a:solidFill>
                  <a:schemeClr val="tx2"/>
                </a:solidFill>
                <a:latin typeface="Times" charset="0"/>
                <a:ea typeface="ＭＳ Ｐゴシック" charset="0"/>
              </a:defRPr>
            </a:lvl9pPr>
          </a:lstStyle>
          <a:p>
            <a:pPr marL="0" marR="0" lvl="0" indent="0" algn="l" defTabSz="914400" rtl="0" eaLnBrk="1" fontAlgn="base" latinLnBrk="0" hangingPunct="1">
              <a:lnSpc>
                <a:spcPct val="96000"/>
              </a:lnSpc>
              <a:spcBef>
                <a:spcPct val="0"/>
              </a:spcBef>
              <a:spcAft>
                <a:spcPct val="0"/>
              </a:spcAft>
              <a:buClrTx/>
              <a:buSzTx/>
              <a:buFontTx/>
              <a:buNone/>
              <a:tabLst/>
              <a:defRPr/>
            </a:pPr>
            <a:r>
              <a:rPr kumimoji="0" lang="en-GB" altLang="nl-NL" sz="2400" b="0" i="1" u="none" strike="noStrike" kern="0" cap="none" spc="0" normalizeH="0" baseline="0" noProof="0" dirty="0">
                <a:ln>
                  <a:noFill/>
                </a:ln>
                <a:solidFill>
                  <a:srgbClr val="FFFF00"/>
                </a:solidFill>
                <a:effectLst/>
                <a:uLnTx/>
                <a:uFillTx/>
                <a:latin typeface="Calibri"/>
                <a:ea typeface="+mj-ea"/>
                <a:cs typeface="Calibri" panose="020F0502020204030204" pitchFamily="34" charset="0"/>
                <a:sym typeface="Calibri" panose="020F0502020204030204" pitchFamily="34" charset="0"/>
              </a:rPr>
              <a:t>∆</a:t>
            </a:r>
            <a:r>
              <a:rPr kumimoji="0" lang="en-GB" altLang="nl-NL" sz="2400" b="0" i="1" u="none" strike="noStrike" kern="0" cap="none" spc="0" normalizeH="0" baseline="0" noProof="0" dirty="0" err="1">
                <a:ln>
                  <a:noFill/>
                </a:ln>
                <a:solidFill>
                  <a:srgbClr val="FFFF00"/>
                </a:solidFill>
                <a:effectLst/>
                <a:uLnTx/>
                <a:uFillTx/>
                <a:latin typeface="Calibri"/>
                <a:ea typeface="+mj-ea"/>
                <a:cs typeface="Calibri" panose="020F0502020204030204" pitchFamily="34" charset="0"/>
                <a:sym typeface="Calibri" panose="020F0502020204030204" pitchFamily="34" charset="0"/>
              </a:rPr>
              <a:t>metaboAge</a:t>
            </a:r>
            <a:r>
              <a:rPr kumimoji="0" lang="en-GB" altLang="nl-NL" sz="2400" b="0" i="1" u="none" strike="noStrike" kern="0" cap="none" spc="0" normalizeH="0" baseline="0" noProof="0" dirty="0">
                <a:ln>
                  <a:noFill/>
                </a:ln>
                <a:solidFill>
                  <a:srgbClr val="FFFF00"/>
                </a:solidFill>
                <a:effectLst/>
                <a:uLnTx/>
                <a:uFillTx/>
                <a:latin typeface="Calibri"/>
                <a:ea typeface="+mj-ea"/>
                <a:cs typeface="Calibri" panose="020F0502020204030204" pitchFamily="34" charset="0"/>
                <a:sym typeface="Calibri" panose="020F0502020204030204" pitchFamily="34" charset="0"/>
              </a:rPr>
              <a:t> associates to incident mortality</a:t>
            </a:r>
            <a:br>
              <a:rPr kumimoji="0" lang="en-GB" altLang="nl-NL" sz="2400" b="0" i="1" u="none" strike="noStrike" kern="0" cap="none" spc="0" normalizeH="0" baseline="0" noProof="0" dirty="0">
                <a:ln>
                  <a:noFill/>
                </a:ln>
                <a:solidFill>
                  <a:srgbClr val="FFFF00"/>
                </a:solidFill>
                <a:effectLst/>
                <a:uLnTx/>
                <a:uFillTx/>
                <a:latin typeface="Calibri"/>
                <a:ea typeface="+mj-ea"/>
                <a:cs typeface="Calibri" panose="020F0502020204030204" pitchFamily="34" charset="0"/>
                <a:sym typeface="Calibri" panose="020F0502020204030204" pitchFamily="34" charset="0"/>
              </a:rPr>
            </a:br>
            <a:r>
              <a:rPr kumimoji="0" lang="fr-FR" altLang="nl-NL" sz="2400" b="0" i="1" u="none" strike="noStrike" kern="0" cap="none" spc="0" normalizeH="0" baseline="0" noProof="0" dirty="0">
                <a:ln>
                  <a:noFill/>
                </a:ln>
                <a:solidFill>
                  <a:srgbClr val="FFFF00"/>
                </a:solidFill>
                <a:effectLst/>
                <a:uLnTx/>
                <a:uFillTx/>
                <a:latin typeface="Calibri"/>
                <a:ea typeface="+mj-ea"/>
                <a:cs typeface="Calibri" panose="020F0502020204030204" pitchFamily="34" charset="0"/>
                <a:sym typeface="Calibri" panose="020F0502020204030204" pitchFamily="34" charset="0"/>
              </a:rPr>
              <a:t>LLS : 811 90+ </a:t>
            </a:r>
            <a:r>
              <a:rPr kumimoji="0" lang="fr-FR" altLang="nl-NL" sz="2400" b="0" i="1" u="none" strike="noStrike" kern="0" cap="none" spc="0" normalizeH="0" baseline="0" noProof="0" dirty="0" err="1">
                <a:ln>
                  <a:noFill/>
                </a:ln>
                <a:solidFill>
                  <a:srgbClr val="FFFF00"/>
                </a:solidFill>
                <a:effectLst/>
                <a:uLnTx/>
                <a:uFillTx/>
                <a:latin typeface="Calibri"/>
                <a:ea typeface="+mj-ea"/>
                <a:cs typeface="Calibri" panose="020F0502020204030204" pitchFamily="34" charset="0"/>
                <a:sym typeface="Calibri" panose="020F0502020204030204" pitchFamily="34" charset="0"/>
              </a:rPr>
              <a:t>individuals</a:t>
            </a:r>
            <a:r>
              <a:rPr kumimoji="0" lang="fr-FR" altLang="nl-NL" sz="2400" b="0" i="1" u="none" strike="noStrike" kern="0" cap="none" spc="0" normalizeH="0" baseline="0" noProof="0" dirty="0">
                <a:ln>
                  <a:noFill/>
                </a:ln>
                <a:solidFill>
                  <a:srgbClr val="FFFF00"/>
                </a:solidFill>
                <a:effectLst/>
                <a:uLnTx/>
                <a:uFillTx/>
                <a:latin typeface="Calibri"/>
                <a:ea typeface="+mj-ea"/>
                <a:cs typeface="Calibri" panose="020F0502020204030204" pitchFamily="34" charset="0"/>
                <a:sym typeface="Calibri" panose="020F0502020204030204" pitchFamily="34" charset="0"/>
              </a:rPr>
              <a:t>; PROSER  6000 70+ </a:t>
            </a:r>
            <a:r>
              <a:rPr kumimoji="0" lang="fr-FR" altLang="nl-NL" sz="2400" b="0" i="1" u="none" strike="noStrike" kern="0" cap="none" spc="0" normalizeH="0" baseline="0" noProof="0" dirty="0" err="1">
                <a:ln>
                  <a:noFill/>
                </a:ln>
                <a:solidFill>
                  <a:srgbClr val="FFFF00"/>
                </a:solidFill>
                <a:effectLst/>
                <a:uLnTx/>
                <a:uFillTx/>
                <a:latin typeface="Calibri"/>
                <a:ea typeface="+mj-ea"/>
                <a:cs typeface="Calibri" panose="020F0502020204030204" pitchFamily="34" charset="0"/>
                <a:sym typeface="Calibri" panose="020F0502020204030204" pitchFamily="34" charset="0"/>
              </a:rPr>
              <a:t>individuals</a:t>
            </a:r>
            <a:endParaRPr kumimoji="0" lang="nl-NL" altLang="nl-NL" sz="2400" b="0" i="1" u="none" strike="noStrike" kern="0" cap="none" spc="0" normalizeH="0" baseline="0" noProof="0" dirty="0">
              <a:ln>
                <a:noFill/>
              </a:ln>
              <a:solidFill>
                <a:srgbClr val="FFFF00"/>
              </a:solidFill>
              <a:effectLst/>
              <a:uLnTx/>
              <a:uFillTx/>
              <a:latin typeface="Calibri"/>
              <a:ea typeface="+mj-ea"/>
              <a:cs typeface="Calibri" panose="020F0502020204030204" pitchFamily="34" charset="0"/>
              <a:sym typeface="Calibri" panose="020F0502020204030204" pitchFamily="34" charset="0"/>
            </a:endParaRPr>
          </a:p>
        </p:txBody>
      </p:sp>
      <p:sp>
        <p:nvSpPr>
          <p:cNvPr id="13" name="Shape 244">
            <a:extLst>
              <a:ext uri="{FF2B5EF4-FFF2-40B4-BE49-F238E27FC236}">
                <a16:creationId xmlns:a16="http://schemas.microsoft.com/office/drawing/2014/main" id="{B8F64D34-C8D2-476E-B7C1-7BCB270B4FF6}"/>
              </a:ext>
            </a:extLst>
          </p:cNvPr>
          <p:cNvSpPr txBox="1"/>
          <p:nvPr/>
        </p:nvSpPr>
        <p:spPr>
          <a:xfrm>
            <a:off x="304800" y="4019550"/>
            <a:ext cx="4376738" cy="2293938"/>
          </a:xfrm>
          <a:prstGeom prst="rect">
            <a:avLst/>
          </a:prstGeom>
          <a:noFill/>
          <a:ln>
            <a:noFill/>
          </a:ln>
        </p:spPr>
        <p:txBody>
          <a:bodyPr spcFirstLastPara="1" lIns="91425" tIns="91425" rIns="91425" bIns="91425"/>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400" b="0" i="0" u="none" strike="noStrike" kern="0" cap="none" spc="0" normalizeH="0" baseline="0" noProof="0" dirty="0">
                <a:ln>
                  <a:noFill/>
                </a:ln>
                <a:solidFill>
                  <a:srgbClr val="000000"/>
                </a:solidFill>
                <a:effectLst/>
                <a:uLnTx/>
                <a:uFillTx/>
                <a:latin typeface="Arial"/>
                <a:ea typeface="+mn-ea"/>
                <a:cs typeface="Arial"/>
                <a:sym typeface="Arial"/>
              </a:rPr>
              <a:t>Mortality in PROSPER</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GB" sz="1400" b="0" i="0" u="none" strike="noStrike" kern="0" cap="none" spc="0" normalizeH="0" baseline="0" noProof="0" dirty="0">
              <a:ln>
                <a:noFill/>
              </a:ln>
              <a:solidFill>
                <a:srgbClr val="000000"/>
              </a:solidFill>
              <a:effectLst/>
              <a:uLnTx/>
              <a:uFillTx/>
              <a:latin typeface="Arial"/>
              <a:ea typeface="+mn-ea"/>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400" b="0" i="0" u="none" strike="noStrike" kern="0" cap="none" spc="0" normalizeH="0" baseline="0" noProof="0" dirty="0">
                <a:ln>
                  <a:noFill/>
                </a:ln>
                <a:solidFill>
                  <a:srgbClr val="000000"/>
                </a:solidFill>
                <a:effectLst/>
                <a:uLnTx/>
                <a:uFillTx/>
                <a:latin typeface="Arial"/>
                <a:ea typeface="+mn-ea"/>
                <a:cs typeface="Arial"/>
                <a:sym typeface="Arial"/>
              </a:rPr>
              <a:t>Mortality in LLS : </a:t>
            </a:r>
            <a:r>
              <a:rPr kumimoji="0" lang="de-DE" sz="1400" b="0" i="0" u="none" strike="noStrike" kern="0" cap="none" spc="0" normalizeH="0" baseline="0" noProof="0" dirty="0">
                <a:ln>
                  <a:noFill/>
                </a:ln>
                <a:solidFill>
                  <a:srgbClr val="000000"/>
                </a:solidFill>
                <a:effectLst/>
                <a:uLnTx/>
                <a:uFillTx/>
                <a:latin typeface="Arial"/>
                <a:ea typeface="+mn-ea"/>
                <a:cs typeface="Arial"/>
                <a:sym typeface="Arial"/>
              </a:rPr>
              <a:t>HR = 1.25  p = 2.4 x 10 -6</a:t>
            </a:r>
            <a:endParaRPr kumimoji="0" lang="en-GB" sz="1400" b="0" i="0" u="none" strike="noStrike" kern="0" cap="none" spc="0" normalizeH="0" baseline="0" noProof="0" dirty="0">
              <a:ln>
                <a:noFill/>
              </a:ln>
              <a:solidFill>
                <a:srgbClr val="000000"/>
              </a:solidFill>
              <a:effectLst/>
              <a:uLnTx/>
              <a:uFillTx/>
              <a:latin typeface="Arial"/>
              <a:ea typeface="+mn-ea"/>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GB" sz="1400" b="0" i="0" u="none" strike="noStrike" kern="0" cap="none" spc="0" normalizeH="0" baseline="0" noProof="0" dirty="0">
              <a:ln>
                <a:noFill/>
              </a:ln>
              <a:solidFill>
                <a:srgbClr val="000000"/>
              </a:solidFill>
              <a:effectLst/>
              <a:uLnTx/>
              <a:uFillTx/>
              <a:latin typeface="Arial"/>
              <a:ea typeface="+mn-ea"/>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ea typeface="+mn-ea"/>
                <a:cs typeface="Arial"/>
                <a:sym typeface="Arial"/>
              </a:rPr>
              <a:t>With every year older </a:t>
            </a:r>
            <a:r>
              <a:rPr kumimoji="0" lang="en-US" sz="1400" b="0" i="0" u="none" strike="noStrike" kern="0" cap="none" spc="0" normalizeH="0" baseline="0" noProof="0" dirty="0" err="1">
                <a:ln>
                  <a:noFill/>
                </a:ln>
                <a:solidFill>
                  <a:srgbClr val="000000"/>
                </a:solidFill>
                <a:effectLst/>
                <a:uLnTx/>
                <a:uFillTx/>
                <a:latin typeface="Arial"/>
                <a:ea typeface="+mn-ea"/>
                <a:cs typeface="Arial"/>
                <a:sym typeface="Arial"/>
              </a:rPr>
              <a:t>metaboAge</a:t>
            </a:r>
            <a:r>
              <a:rPr kumimoji="0" lang="en-US" sz="1400" b="0" i="0" u="none" strike="noStrike" kern="0" cap="none" spc="0" normalizeH="0" baseline="0" noProof="0" dirty="0">
                <a:ln>
                  <a:noFill/>
                </a:ln>
                <a:solidFill>
                  <a:srgbClr val="000000"/>
                </a:solidFill>
                <a:effectLst/>
                <a:uLnTx/>
                <a:uFillTx/>
                <a:latin typeface="Arial"/>
                <a:ea typeface="+mn-ea"/>
                <a:cs typeface="Arial"/>
                <a:sym typeface="Arial"/>
              </a:rPr>
              <a: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ea typeface="+mn-ea"/>
                <a:cs typeface="Arial"/>
                <a:sym typeface="Arial"/>
              </a:rPr>
              <a:t> 2-4% increased mortality risk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ea typeface="+mn-ea"/>
                <a:cs typeface="Arial"/>
                <a:sym typeface="Arial"/>
              </a:rPr>
              <a:t>Comparable to </a:t>
            </a:r>
            <a:r>
              <a:rPr kumimoji="0" lang="en-US" sz="1400" b="0" i="0" u="none" strike="noStrike" kern="0" cap="none" spc="0" normalizeH="0" baseline="0" noProof="0" dirty="0" err="1">
                <a:ln>
                  <a:noFill/>
                </a:ln>
                <a:solidFill>
                  <a:srgbClr val="000000"/>
                </a:solidFill>
                <a:effectLst/>
                <a:uLnTx/>
                <a:uFillTx/>
                <a:latin typeface="Arial"/>
                <a:ea typeface="+mn-ea"/>
                <a:cs typeface="Arial"/>
                <a:sym typeface="Arial"/>
              </a:rPr>
              <a:t>DNAmAge</a:t>
            </a:r>
            <a:endParaRPr kumimoji="0" lang="en-US" sz="1400" b="0" i="0" u="none" strike="noStrike" kern="0" cap="none" spc="0" normalizeH="0" baseline="0" noProof="0" dirty="0">
              <a:ln>
                <a:noFill/>
              </a:ln>
              <a:solidFill>
                <a:srgbClr val="000000"/>
              </a:solidFill>
              <a:effectLst/>
              <a:uLnTx/>
              <a:uFillTx/>
              <a:latin typeface="Arial"/>
              <a:ea typeface="+mn-ea"/>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000000"/>
              </a:solidFill>
              <a:effectLst/>
              <a:uLnTx/>
              <a:uFillTx/>
              <a:latin typeface="Arial"/>
              <a:ea typeface="+mn-ea"/>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ea typeface="+mn-ea"/>
                <a:cs typeface="Arial"/>
                <a:sym typeface="Arial"/>
              </a:rPr>
              <a:t>Independent of BMI, smoking, diabetes and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ea typeface="+mn-ea"/>
                <a:cs typeface="Arial"/>
                <a:sym typeface="Arial"/>
              </a:rPr>
              <a:t>hypertension and medication</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ea typeface="+mn-ea"/>
              <a:cs typeface="Arial"/>
              <a:sym typeface="Arial"/>
            </a:endParaRPr>
          </a:p>
        </p:txBody>
      </p:sp>
      <p:sp>
        <p:nvSpPr>
          <p:cNvPr id="2" name="Date Placeholder 1">
            <a:extLst>
              <a:ext uri="{FF2B5EF4-FFF2-40B4-BE49-F238E27FC236}">
                <a16:creationId xmlns:a16="http://schemas.microsoft.com/office/drawing/2014/main" id="{FF43A6A2-8729-4575-A77C-F069013AB5FB}"/>
              </a:ext>
            </a:extLst>
          </p:cNvPr>
          <p:cNvSpPr>
            <a:spLocks noGrp="1"/>
          </p:cNvSpPr>
          <p:nvPr>
            <p:ph type="dt"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2A2C43AC-06B0-493D-BE33-80354C9AF97D}" type="datetime1">
              <a:rPr kumimoji="0" lang="nl-NL" sz="1200" b="0" i="0" u="none" strike="noStrike" kern="800" cap="none" spc="0" normalizeH="0" baseline="0" noProof="0">
                <a:ln>
                  <a:noFill/>
                </a:ln>
                <a:solidFill>
                  <a:srgbClr val="FFFFFF"/>
                </a:solidFill>
                <a:effectLst/>
                <a:uLnTx/>
                <a:uFillTx/>
                <a:latin typeface="Calibri"/>
                <a:ea typeface="+mn-ea"/>
                <a:cs typeface="Arial" panose="020B0604020202020204" pitchFamily="34" charset="0"/>
              </a:rPr>
              <a:pPr marL="0" marR="0" lvl="0" indent="0" algn="r" defTabSz="914400" rtl="0" eaLnBrk="0" fontAlgn="base" latinLnBrk="0" hangingPunct="0">
                <a:lnSpc>
                  <a:spcPct val="100000"/>
                </a:lnSpc>
                <a:spcBef>
                  <a:spcPct val="0"/>
                </a:spcBef>
                <a:spcAft>
                  <a:spcPct val="0"/>
                </a:spcAft>
                <a:buClrTx/>
                <a:buSzTx/>
                <a:buFontTx/>
                <a:buNone/>
                <a:tabLst/>
                <a:defRPr/>
              </a:pPr>
              <a:t>01-12-2021</a:t>
            </a:fld>
            <a:endParaRPr kumimoji="0" lang="en-GB" sz="1200" b="0" i="0" u="none" strike="noStrike" kern="800" cap="none" spc="0" normalizeH="0" baseline="0" noProof="0" dirty="0">
              <a:ln>
                <a:noFill/>
              </a:ln>
              <a:solidFill>
                <a:srgbClr val="FFFFFF"/>
              </a:solidFill>
              <a:effectLst/>
              <a:uLnTx/>
              <a:uFillTx/>
              <a:latin typeface="Calibri"/>
              <a:ea typeface="+mn-ea"/>
              <a:cs typeface="Arial" panose="020B0604020202020204" pitchFamily="34" charset="0"/>
            </a:endParaRPr>
          </a:p>
        </p:txBody>
      </p:sp>
      <p:sp>
        <p:nvSpPr>
          <p:cNvPr id="4" name="Footer Placeholder 3">
            <a:extLst>
              <a:ext uri="{FF2B5EF4-FFF2-40B4-BE49-F238E27FC236}">
                <a16:creationId xmlns:a16="http://schemas.microsoft.com/office/drawing/2014/main" id="{43A51725-EE15-47CB-B6C4-9EC10397BC40}"/>
              </a:ext>
            </a:extLst>
          </p:cNvPr>
          <p:cNvSpPr>
            <a:spLocks noGrp="1"/>
          </p:cNvSpPr>
          <p:nvPr>
            <p:ph type="ftr" sz="quarter" idx="12"/>
          </p:nvPr>
        </p:nvSpPr>
        <p:spPr>
          <a:xfrm>
            <a:off x="1616075" y="6553200"/>
            <a:ext cx="4708525" cy="304800"/>
          </a:xfrm>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GB" sz="1200" b="0" i="0" u="none" strike="noStrike" kern="800" cap="none" spc="0" normalizeH="0" baseline="0" noProof="0" dirty="0">
                <a:ln>
                  <a:noFill/>
                </a:ln>
                <a:solidFill>
                  <a:srgbClr val="FFFFFF"/>
                </a:solidFill>
                <a:effectLst/>
                <a:uLnTx/>
                <a:uFillTx/>
                <a:latin typeface="Calibri"/>
                <a:ea typeface="+mn-ea"/>
                <a:cs typeface="Arial" panose="020B0604020202020204" pitchFamily="34" charset="0"/>
              </a:rPr>
              <a:t>Halle 2021</a:t>
            </a:r>
          </a:p>
        </p:txBody>
      </p:sp>
      <p:sp>
        <p:nvSpPr>
          <p:cNvPr id="11" name="TextBox 10">
            <a:extLst>
              <a:ext uri="{FF2B5EF4-FFF2-40B4-BE49-F238E27FC236}">
                <a16:creationId xmlns:a16="http://schemas.microsoft.com/office/drawing/2014/main" id="{88D8E2F8-A303-41F6-8842-F86173B3BB9E}"/>
              </a:ext>
            </a:extLst>
          </p:cNvPr>
          <p:cNvSpPr txBox="1"/>
          <p:nvPr/>
        </p:nvSpPr>
        <p:spPr>
          <a:xfrm>
            <a:off x="4110038" y="1066800"/>
            <a:ext cx="4805362" cy="369888"/>
          </a:xfrm>
          <a:prstGeom prst="rect">
            <a:avLst/>
          </a:prstGeom>
          <a:no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GB" sz="1800" b="0" i="0" u="none" strike="noStrike" kern="1200" cap="none" spc="0" normalizeH="0" baseline="0" noProof="0" dirty="0">
                <a:ln>
                  <a:noFill/>
                </a:ln>
                <a:solidFill>
                  <a:srgbClr val="003C66"/>
                </a:solidFill>
                <a:effectLst/>
                <a:uLnTx/>
                <a:uFillTx/>
                <a:latin typeface="Calibri"/>
                <a:ea typeface="+mn-ea"/>
                <a:cs typeface="Arial" panose="020B0604020202020204" pitchFamily="34" charset="0"/>
              </a:rPr>
              <a:t>van den </a:t>
            </a:r>
            <a:r>
              <a:rPr kumimoji="0" lang="en-GB" sz="1800" b="0" i="0" u="none" strike="noStrike" kern="1200" cap="none" spc="0" normalizeH="0" baseline="0" noProof="0" dirty="0" err="1">
                <a:ln>
                  <a:noFill/>
                </a:ln>
                <a:solidFill>
                  <a:srgbClr val="003C66"/>
                </a:solidFill>
                <a:effectLst/>
                <a:uLnTx/>
                <a:uFillTx/>
                <a:latin typeface="Calibri"/>
                <a:ea typeface="+mn-ea"/>
                <a:cs typeface="Arial" panose="020B0604020202020204" pitchFamily="34" charset="0"/>
              </a:rPr>
              <a:t>Akker</a:t>
            </a:r>
            <a:r>
              <a:rPr kumimoji="0" lang="en-GB" sz="1800" b="0" i="0" u="none" strike="noStrike" kern="1200" cap="none" spc="0" normalizeH="0" baseline="0" noProof="0" dirty="0">
                <a:ln>
                  <a:noFill/>
                </a:ln>
                <a:solidFill>
                  <a:srgbClr val="003C66"/>
                </a:solidFill>
                <a:effectLst/>
                <a:uLnTx/>
                <a:uFillTx/>
                <a:latin typeface="Calibri"/>
                <a:ea typeface="+mn-ea"/>
                <a:cs typeface="Arial" panose="020B0604020202020204" pitchFamily="34" charset="0"/>
              </a:rPr>
              <a:t> et al. </a:t>
            </a:r>
            <a:r>
              <a:rPr kumimoji="0" lang="en-GB" sz="1800" b="0" i="1" u="none" strike="noStrike" kern="1200" cap="none" spc="0" normalizeH="0" baseline="0" noProof="0" dirty="0" err="1">
                <a:ln>
                  <a:noFill/>
                </a:ln>
                <a:solidFill>
                  <a:srgbClr val="003C66"/>
                </a:solidFill>
                <a:effectLst/>
                <a:uLnTx/>
                <a:uFillTx/>
                <a:latin typeface="Calibri"/>
                <a:ea typeface="+mn-ea"/>
                <a:cs typeface="Arial" panose="020B0604020202020204" pitchFamily="34" charset="0"/>
              </a:rPr>
              <a:t>Circ</a:t>
            </a:r>
            <a:r>
              <a:rPr kumimoji="0" lang="en-GB" sz="1800" b="0" i="1" u="none" strike="noStrike" kern="1200" cap="none" spc="0" normalizeH="0" baseline="0" noProof="0" dirty="0">
                <a:ln>
                  <a:noFill/>
                </a:ln>
                <a:solidFill>
                  <a:srgbClr val="003C66"/>
                </a:solidFill>
                <a:effectLst/>
                <a:uLnTx/>
                <a:uFillTx/>
                <a:latin typeface="Calibri"/>
                <a:ea typeface="+mn-ea"/>
                <a:cs typeface="Arial" panose="020B0604020202020204" pitchFamily="34" charset="0"/>
              </a:rPr>
              <a:t> </a:t>
            </a:r>
            <a:r>
              <a:rPr kumimoji="0" lang="en-GB" sz="1800" b="0" i="1" u="none" strike="noStrike" kern="1200" cap="none" spc="0" normalizeH="0" baseline="0" noProof="0" dirty="0" err="1">
                <a:ln>
                  <a:noFill/>
                </a:ln>
                <a:solidFill>
                  <a:srgbClr val="003C66"/>
                </a:solidFill>
                <a:effectLst/>
                <a:uLnTx/>
                <a:uFillTx/>
                <a:latin typeface="Calibri"/>
                <a:ea typeface="+mn-ea"/>
                <a:cs typeface="Arial" panose="020B0604020202020204" pitchFamily="34" charset="0"/>
              </a:rPr>
              <a:t>Genom</a:t>
            </a:r>
            <a:r>
              <a:rPr kumimoji="0" lang="en-GB" sz="1800" b="0" i="1" u="none" strike="noStrike" kern="1200" cap="none" spc="0" normalizeH="0" baseline="0" noProof="0" dirty="0">
                <a:ln>
                  <a:noFill/>
                </a:ln>
                <a:solidFill>
                  <a:srgbClr val="003C66"/>
                </a:solidFill>
                <a:effectLst/>
                <a:uLnTx/>
                <a:uFillTx/>
                <a:latin typeface="Calibri"/>
                <a:ea typeface="+mn-ea"/>
                <a:cs typeface="Arial" panose="020B0604020202020204" pitchFamily="34" charset="0"/>
              </a:rPr>
              <a:t> Precis Med</a:t>
            </a:r>
            <a:r>
              <a:rPr kumimoji="0" lang="en-GB" sz="1800" b="0" i="0" u="none" strike="noStrike" kern="1200" cap="none" spc="0" normalizeH="0" baseline="0" noProof="0" dirty="0">
                <a:ln>
                  <a:noFill/>
                </a:ln>
                <a:solidFill>
                  <a:srgbClr val="003C66"/>
                </a:solidFill>
                <a:effectLst/>
                <a:uLnTx/>
                <a:uFillTx/>
                <a:latin typeface="Calibri"/>
                <a:ea typeface="+mn-ea"/>
                <a:cs typeface="Arial" panose="020B0604020202020204" pitchFamily="34" charset="0"/>
              </a:rPr>
              <a:t> 2020</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D4841D9-B90E-493A-8C8E-528AC3C1C279}"/>
              </a:ext>
            </a:extLst>
          </p:cNvPr>
          <p:cNvSpPr>
            <a:spLocks noGrp="1"/>
          </p:cNvSpPr>
          <p:nvPr>
            <p:ph type="ftr" sz="quarter" idx="12"/>
          </p:nvPr>
        </p:nvSpPr>
        <p:spPr/>
        <p:txBody>
          <a:bodyPr/>
          <a:lstStyle/>
          <a:p>
            <a:pPr>
              <a:defRPr/>
            </a:pPr>
            <a:r>
              <a:rPr lang="en-GB"/>
              <a:t>FOS INtroduction 2018</a:t>
            </a:r>
          </a:p>
        </p:txBody>
      </p:sp>
      <p:sp>
        <p:nvSpPr>
          <p:cNvPr id="288771" name="Rectangle 2">
            <a:extLst>
              <a:ext uri="{FF2B5EF4-FFF2-40B4-BE49-F238E27FC236}">
                <a16:creationId xmlns:a16="http://schemas.microsoft.com/office/drawing/2014/main" id="{8E65A11B-EB52-459D-89F1-F77C22E434B3}"/>
              </a:ext>
            </a:extLst>
          </p:cNvPr>
          <p:cNvSpPr>
            <a:spLocks noChangeArrowheads="1"/>
          </p:cNvSpPr>
          <p:nvPr/>
        </p:nvSpPr>
        <p:spPr bwMode="auto">
          <a:xfrm>
            <a:off x="1752600" y="685800"/>
            <a:ext cx="4572000" cy="452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nl-NL" sz="3200">
                <a:solidFill>
                  <a:srgbClr val="FFFFFF"/>
                </a:solidFill>
                <a:latin typeface="Calibri" panose="020F0502020204030204" pitchFamily="34" charset="0"/>
              </a:rPr>
              <a:t>a characteristic that is objectively measured and evaluated as an indicator of normal biological processes, pathogenic processes, or pharmacologic responses to a therapeutic intervention</a:t>
            </a:r>
            <a:endParaRPr lang="en-GB" altLang="nl-NL" sz="3200">
              <a:solidFill>
                <a:srgbClr val="FFFFFF"/>
              </a:solidFill>
              <a:latin typeface="Calibri" panose="020F0502020204030204" pitchFamily="34" charset="0"/>
            </a:endParaRPr>
          </a:p>
        </p:txBody>
      </p:sp>
      <p:sp>
        <p:nvSpPr>
          <p:cNvPr id="288772" name="Rectangle 3">
            <a:extLst>
              <a:ext uri="{FF2B5EF4-FFF2-40B4-BE49-F238E27FC236}">
                <a16:creationId xmlns:a16="http://schemas.microsoft.com/office/drawing/2014/main" id="{8C727186-7F86-4BAA-85F0-D190D2990FBC}"/>
              </a:ext>
            </a:extLst>
          </p:cNvPr>
          <p:cNvSpPr>
            <a:spLocks noChangeArrowheads="1"/>
          </p:cNvSpPr>
          <p:nvPr/>
        </p:nvSpPr>
        <p:spPr bwMode="auto">
          <a:xfrm>
            <a:off x="76200" y="2362200"/>
            <a:ext cx="8915400" cy="206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nl-NL" sz="3200">
                <a:solidFill>
                  <a:srgbClr val="003C66"/>
                </a:solidFill>
                <a:latin typeface="Calibri" panose="020F0502020204030204" pitchFamily="34" charset="0"/>
              </a:rPr>
              <a:t>You must prove that a predictor predicts a relevant outcome: if the predictor indicates biological age than it should associate with and predict onset of disease and mortality, for example.</a:t>
            </a:r>
            <a:endParaRPr lang="en-GB" altLang="nl-NL" sz="3200">
              <a:solidFill>
                <a:srgbClr val="003C66"/>
              </a:solidFill>
              <a:latin typeface="Calibri" panose="020F0502020204030204" pitchFamily="34" charset="0"/>
            </a:endParaRPr>
          </a:p>
        </p:txBody>
      </p:sp>
      <p:sp>
        <p:nvSpPr>
          <p:cNvPr id="5" name="Title 1">
            <a:extLst>
              <a:ext uri="{FF2B5EF4-FFF2-40B4-BE49-F238E27FC236}">
                <a16:creationId xmlns:a16="http://schemas.microsoft.com/office/drawing/2014/main" id="{99433141-E92E-46E2-B972-BB24B5EE231E}"/>
              </a:ext>
            </a:extLst>
          </p:cNvPr>
          <p:cNvSpPr txBox="1">
            <a:spLocks/>
          </p:cNvSpPr>
          <p:nvPr/>
        </p:nvSpPr>
        <p:spPr bwMode="auto">
          <a:xfrm>
            <a:off x="457200" y="122238"/>
            <a:ext cx="7772400" cy="735012"/>
          </a:xfrm>
          <a:prstGeom prst="rect">
            <a:avLst/>
          </a:prstGeom>
          <a:noFill/>
          <a:ln>
            <a:noFill/>
          </a:ln>
          <a:effectLst/>
        </p:spPr>
        <p:txBody>
          <a:bodyPr lIns="0" tIns="0" rIns="0" bIns="0" anchor="b"/>
          <a:lstStyle>
            <a:lvl1pPr algn="l" rtl="0" eaLnBrk="0" fontAlgn="base" hangingPunct="0">
              <a:lnSpc>
                <a:spcPct val="96000"/>
              </a:lnSpc>
              <a:spcBef>
                <a:spcPct val="0"/>
              </a:spcBef>
              <a:spcAft>
                <a:spcPct val="0"/>
              </a:spcAft>
              <a:defRPr sz="2600" i="1">
                <a:solidFill>
                  <a:schemeClr val="tx1"/>
                </a:solidFill>
                <a:latin typeface="+mj-lt"/>
                <a:ea typeface="+mj-ea"/>
                <a:cs typeface="+mj-cs"/>
              </a:defRPr>
            </a:lvl1pPr>
            <a:lvl2pPr algn="l" rtl="0" eaLnBrk="0" fontAlgn="base" hangingPunct="0">
              <a:lnSpc>
                <a:spcPct val="96000"/>
              </a:lnSpc>
              <a:spcBef>
                <a:spcPct val="0"/>
              </a:spcBef>
              <a:spcAft>
                <a:spcPct val="0"/>
              </a:spcAft>
              <a:defRPr sz="2600" i="1">
                <a:solidFill>
                  <a:schemeClr val="tx1"/>
                </a:solidFill>
                <a:latin typeface="Times" pitchFamily="18" charset="0"/>
                <a:cs typeface="Arial" pitchFamily="34" charset="0"/>
              </a:defRPr>
            </a:lvl2pPr>
            <a:lvl3pPr algn="l" rtl="0" eaLnBrk="0" fontAlgn="base" hangingPunct="0">
              <a:lnSpc>
                <a:spcPct val="96000"/>
              </a:lnSpc>
              <a:spcBef>
                <a:spcPct val="0"/>
              </a:spcBef>
              <a:spcAft>
                <a:spcPct val="0"/>
              </a:spcAft>
              <a:defRPr sz="2600" i="1">
                <a:solidFill>
                  <a:schemeClr val="tx1"/>
                </a:solidFill>
                <a:latin typeface="Times" pitchFamily="18" charset="0"/>
                <a:cs typeface="Arial" pitchFamily="34" charset="0"/>
              </a:defRPr>
            </a:lvl3pPr>
            <a:lvl4pPr algn="l" rtl="0" eaLnBrk="0" fontAlgn="base" hangingPunct="0">
              <a:lnSpc>
                <a:spcPct val="96000"/>
              </a:lnSpc>
              <a:spcBef>
                <a:spcPct val="0"/>
              </a:spcBef>
              <a:spcAft>
                <a:spcPct val="0"/>
              </a:spcAft>
              <a:defRPr sz="2600" i="1">
                <a:solidFill>
                  <a:schemeClr val="tx1"/>
                </a:solidFill>
                <a:latin typeface="Times" pitchFamily="18" charset="0"/>
                <a:cs typeface="Arial" pitchFamily="34" charset="0"/>
              </a:defRPr>
            </a:lvl4pPr>
            <a:lvl5pPr algn="l" rtl="0" eaLnBrk="0" fontAlgn="base" hangingPunct="0">
              <a:lnSpc>
                <a:spcPct val="96000"/>
              </a:lnSpc>
              <a:spcBef>
                <a:spcPct val="0"/>
              </a:spcBef>
              <a:spcAft>
                <a:spcPct val="0"/>
              </a:spcAft>
              <a:defRPr sz="2600" i="1">
                <a:solidFill>
                  <a:schemeClr val="tx1"/>
                </a:solidFill>
                <a:latin typeface="Times" pitchFamily="18" charset="0"/>
                <a:cs typeface="Arial" pitchFamily="34" charset="0"/>
              </a:defRPr>
            </a:lvl5pPr>
            <a:lvl6pPr marL="457200" algn="l" rtl="0" fontAlgn="base">
              <a:lnSpc>
                <a:spcPct val="96000"/>
              </a:lnSpc>
              <a:spcBef>
                <a:spcPct val="0"/>
              </a:spcBef>
              <a:spcAft>
                <a:spcPct val="0"/>
              </a:spcAft>
              <a:defRPr sz="2600" i="1">
                <a:solidFill>
                  <a:schemeClr val="tx1"/>
                </a:solidFill>
                <a:latin typeface="Times" pitchFamily="18" charset="0"/>
                <a:cs typeface="Arial" pitchFamily="34" charset="0"/>
              </a:defRPr>
            </a:lvl6pPr>
            <a:lvl7pPr marL="914400" algn="l" rtl="0" fontAlgn="base">
              <a:lnSpc>
                <a:spcPct val="96000"/>
              </a:lnSpc>
              <a:spcBef>
                <a:spcPct val="0"/>
              </a:spcBef>
              <a:spcAft>
                <a:spcPct val="0"/>
              </a:spcAft>
              <a:defRPr sz="2600" i="1">
                <a:solidFill>
                  <a:schemeClr val="tx1"/>
                </a:solidFill>
                <a:latin typeface="Times" pitchFamily="18" charset="0"/>
                <a:cs typeface="Arial" pitchFamily="34" charset="0"/>
              </a:defRPr>
            </a:lvl7pPr>
            <a:lvl8pPr marL="1371600" algn="l" rtl="0" fontAlgn="base">
              <a:lnSpc>
                <a:spcPct val="96000"/>
              </a:lnSpc>
              <a:spcBef>
                <a:spcPct val="0"/>
              </a:spcBef>
              <a:spcAft>
                <a:spcPct val="0"/>
              </a:spcAft>
              <a:defRPr sz="2600" i="1">
                <a:solidFill>
                  <a:schemeClr val="tx1"/>
                </a:solidFill>
                <a:latin typeface="Times" pitchFamily="18" charset="0"/>
                <a:cs typeface="Arial" pitchFamily="34" charset="0"/>
              </a:defRPr>
            </a:lvl8pPr>
            <a:lvl9pPr marL="1828800" algn="l" rtl="0" fontAlgn="base">
              <a:lnSpc>
                <a:spcPct val="96000"/>
              </a:lnSpc>
              <a:spcBef>
                <a:spcPct val="0"/>
              </a:spcBef>
              <a:spcAft>
                <a:spcPct val="0"/>
              </a:spcAft>
              <a:defRPr sz="2600" i="1">
                <a:solidFill>
                  <a:schemeClr val="tx1"/>
                </a:solidFill>
                <a:latin typeface="Times" pitchFamily="18" charset="0"/>
                <a:cs typeface="Arial" pitchFamily="34" charset="0"/>
              </a:defRPr>
            </a:lvl9pPr>
          </a:lstStyle>
          <a:p>
            <a:pPr>
              <a:defRPr/>
            </a:pPr>
            <a:r>
              <a:rPr lang="en-US" sz="3200" b="1" i="0" kern="0" dirty="0">
                <a:solidFill>
                  <a:srgbClr val="FFFF00"/>
                </a:solidFill>
              </a:rPr>
              <a:t>Remark</a:t>
            </a:r>
            <a:endParaRPr lang="en-GB" sz="3200" b="1" i="0" kern="0" dirty="0">
              <a:solidFill>
                <a:srgbClr val="FFFF00"/>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9794" name="Afbeelding 2">
            <a:extLst>
              <a:ext uri="{FF2B5EF4-FFF2-40B4-BE49-F238E27FC236}">
                <a16:creationId xmlns:a16="http://schemas.microsoft.com/office/drawing/2014/main" id="{01ECF129-C75C-4112-BA0F-25ACFCEECFA6}"/>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922338" y="3375025"/>
            <a:ext cx="7045325" cy="305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9795" name="Afbeelding 3">
            <a:extLst>
              <a:ext uri="{FF2B5EF4-FFF2-40B4-BE49-F238E27FC236}">
                <a16:creationId xmlns:a16="http://schemas.microsoft.com/office/drawing/2014/main" id="{4F379F71-D4D2-4CEC-BA91-355BF195C804}"/>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066800" y="941388"/>
            <a:ext cx="4054475" cy="2168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itle 1">
            <a:extLst>
              <a:ext uri="{FF2B5EF4-FFF2-40B4-BE49-F238E27FC236}">
                <a16:creationId xmlns:a16="http://schemas.microsoft.com/office/drawing/2014/main" id="{A7DDB303-4BB6-499A-AAD6-B785F26909E1}"/>
              </a:ext>
            </a:extLst>
          </p:cNvPr>
          <p:cNvSpPr txBox="1">
            <a:spLocks/>
          </p:cNvSpPr>
          <p:nvPr/>
        </p:nvSpPr>
        <p:spPr>
          <a:xfrm>
            <a:off x="25400" y="50800"/>
            <a:ext cx="8509000" cy="558800"/>
          </a:xfrm>
          <a:prstGeom prst="rect">
            <a:avLst/>
          </a:prstGeom>
          <a:solidFill>
            <a:schemeClr val="bg2"/>
          </a:solidFill>
        </p:spPr>
        <p:txBody>
          <a:bodyPr lIns="91430" tIns="45715" rIns="91430" bIns="45715"/>
          <a:lstStyle>
            <a:lvl1pPr algn="l" rtl="0" eaLnBrk="0" fontAlgn="base" hangingPunct="0">
              <a:spcBef>
                <a:spcPct val="0"/>
              </a:spcBef>
              <a:spcAft>
                <a:spcPct val="0"/>
              </a:spcAft>
              <a:defRPr sz="4000" kern="1200" spc="-100">
                <a:solidFill>
                  <a:srgbClr val="FFFCD0"/>
                </a:solidFill>
                <a:latin typeface="+mj-lt"/>
                <a:ea typeface="+mj-ea"/>
                <a:cs typeface="+mj-cs"/>
              </a:defRPr>
            </a:lvl1pPr>
            <a:lvl2pPr algn="l" rtl="0" eaLnBrk="0" fontAlgn="base" hangingPunct="0">
              <a:spcBef>
                <a:spcPct val="0"/>
              </a:spcBef>
              <a:spcAft>
                <a:spcPct val="0"/>
              </a:spcAft>
              <a:defRPr sz="4000">
                <a:solidFill>
                  <a:srgbClr val="FFFCD0"/>
                </a:solidFill>
                <a:latin typeface="Consolas" pitchFamily="49" charset="0"/>
              </a:defRPr>
            </a:lvl2pPr>
            <a:lvl3pPr algn="l" rtl="0" eaLnBrk="0" fontAlgn="base" hangingPunct="0">
              <a:spcBef>
                <a:spcPct val="0"/>
              </a:spcBef>
              <a:spcAft>
                <a:spcPct val="0"/>
              </a:spcAft>
              <a:defRPr sz="4000">
                <a:solidFill>
                  <a:srgbClr val="FFFCD0"/>
                </a:solidFill>
                <a:latin typeface="Consolas" pitchFamily="49" charset="0"/>
              </a:defRPr>
            </a:lvl3pPr>
            <a:lvl4pPr algn="l" rtl="0" eaLnBrk="0" fontAlgn="base" hangingPunct="0">
              <a:spcBef>
                <a:spcPct val="0"/>
              </a:spcBef>
              <a:spcAft>
                <a:spcPct val="0"/>
              </a:spcAft>
              <a:defRPr sz="4000">
                <a:solidFill>
                  <a:srgbClr val="FFFCD0"/>
                </a:solidFill>
                <a:latin typeface="Consolas" pitchFamily="49" charset="0"/>
              </a:defRPr>
            </a:lvl4pPr>
            <a:lvl5pPr algn="l" rtl="0" eaLnBrk="0" fontAlgn="base" hangingPunct="0">
              <a:spcBef>
                <a:spcPct val="0"/>
              </a:spcBef>
              <a:spcAft>
                <a:spcPct val="0"/>
              </a:spcAft>
              <a:defRPr sz="4000">
                <a:solidFill>
                  <a:srgbClr val="FFFCD0"/>
                </a:solidFill>
                <a:latin typeface="Consolas" pitchFamily="49" charset="0"/>
              </a:defRPr>
            </a:lvl5pPr>
            <a:lvl6pPr marL="457153" algn="l" rtl="0" fontAlgn="base">
              <a:spcBef>
                <a:spcPct val="0"/>
              </a:spcBef>
              <a:spcAft>
                <a:spcPct val="0"/>
              </a:spcAft>
              <a:defRPr sz="4000">
                <a:solidFill>
                  <a:srgbClr val="FFFCD0"/>
                </a:solidFill>
                <a:latin typeface="Consolas" pitchFamily="49" charset="0"/>
              </a:defRPr>
            </a:lvl6pPr>
            <a:lvl7pPr marL="914305" algn="l" rtl="0" fontAlgn="base">
              <a:spcBef>
                <a:spcPct val="0"/>
              </a:spcBef>
              <a:spcAft>
                <a:spcPct val="0"/>
              </a:spcAft>
              <a:defRPr sz="4000">
                <a:solidFill>
                  <a:srgbClr val="FFFCD0"/>
                </a:solidFill>
                <a:latin typeface="Consolas" pitchFamily="49" charset="0"/>
              </a:defRPr>
            </a:lvl7pPr>
            <a:lvl8pPr marL="1371458" algn="l" rtl="0" fontAlgn="base">
              <a:spcBef>
                <a:spcPct val="0"/>
              </a:spcBef>
              <a:spcAft>
                <a:spcPct val="0"/>
              </a:spcAft>
              <a:defRPr sz="4000">
                <a:solidFill>
                  <a:srgbClr val="FFFCD0"/>
                </a:solidFill>
                <a:latin typeface="Consolas" pitchFamily="49" charset="0"/>
              </a:defRPr>
            </a:lvl8pPr>
            <a:lvl9pPr marL="1828610" algn="l" rtl="0" fontAlgn="base">
              <a:spcBef>
                <a:spcPct val="0"/>
              </a:spcBef>
              <a:spcAft>
                <a:spcPct val="0"/>
              </a:spcAft>
              <a:defRPr sz="4000">
                <a:solidFill>
                  <a:srgbClr val="FFFCD0"/>
                </a:solidFill>
                <a:latin typeface="Consolas" pitchFamily="49" charset="0"/>
              </a:defRPr>
            </a:lvl9pPr>
            <a:extLst/>
          </a:lstStyle>
          <a:p>
            <a:pPr>
              <a:defRPr/>
            </a:pPr>
            <a:r>
              <a:rPr lang="en-US" sz="2400" b="1" dirty="0">
                <a:solidFill>
                  <a:srgbClr val="FFFF00"/>
                </a:solidFill>
                <a:cs typeface="Arial" panose="020B0604020202020204" pitchFamily="34" charset="0"/>
              </a:rPr>
              <a:t>Regularities with chronological age.  DNA methylation (</a:t>
            </a:r>
            <a:r>
              <a:rPr lang="en-US" sz="2400" b="1" dirty="0" err="1">
                <a:solidFill>
                  <a:srgbClr val="FFFF00"/>
                </a:solidFill>
                <a:cs typeface="Arial" panose="020B0604020202020204" pitchFamily="34" charset="0"/>
              </a:rPr>
              <a:t>Hannum</a:t>
            </a:r>
            <a:r>
              <a:rPr lang="en-US" sz="2400" b="1" dirty="0">
                <a:solidFill>
                  <a:srgbClr val="FFFF00"/>
                </a:solidFill>
                <a:cs typeface="Arial" panose="020B0604020202020204" pitchFamily="34" charset="0"/>
              </a:rPr>
              <a:t>, Horvath)</a:t>
            </a:r>
          </a:p>
        </p:txBody>
      </p:sp>
      <p:pic>
        <p:nvPicPr>
          <p:cNvPr id="289797" name="Afbeelding 6">
            <a:extLst>
              <a:ext uri="{FF2B5EF4-FFF2-40B4-BE49-F238E27FC236}">
                <a16:creationId xmlns:a16="http://schemas.microsoft.com/office/drawing/2014/main" id="{309C6DFC-CA49-4683-92BC-01034D3BD9DB}"/>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5868988" y="927100"/>
            <a:ext cx="2200275" cy="2379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9798" name="Tekstvak 1">
            <a:extLst>
              <a:ext uri="{FF2B5EF4-FFF2-40B4-BE49-F238E27FC236}">
                <a16:creationId xmlns:a16="http://schemas.microsoft.com/office/drawing/2014/main" id="{5CBB251C-1560-4393-A4A6-1BD064E80A92}"/>
              </a:ext>
            </a:extLst>
          </p:cNvPr>
          <p:cNvSpPr txBox="1">
            <a:spLocks noChangeArrowheads="1"/>
          </p:cNvSpPr>
          <p:nvPr/>
        </p:nvSpPr>
        <p:spPr bwMode="auto">
          <a:xfrm>
            <a:off x="1304925" y="561975"/>
            <a:ext cx="4054475" cy="2862263"/>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nl-NL" altLang="nl-NL" b="1">
                <a:solidFill>
                  <a:srgbClr val="FFFF00"/>
                </a:solidFill>
              </a:rPr>
              <a:t>DNAmage  predicts:</a:t>
            </a:r>
          </a:p>
          <a:p>
            <a:r>
              <a:rPr lang="nl-NL" altLang="nl-NL" b="1">
                <a:solidFill>
                  <a:srgbClr val="FFFF00"/>
                </a:solidFill>
              </a:rPr>
              <a:t> </a:t>
            </a:r>
          </a:p>
          <a:p>
            <a:r>
              <a:rPr lang="nl-NL" altLang="nl-NL" b="1">
                <a:solidFill>
                  <a:srgbClr val="FFFF00"/>
                </a:solidFill>
              </a:rPr>
              <a:t>Mortality</a:t>
            </a:r>
          </a:p>
          <a:p>
            <a:r>
              <a:rPr lang="nl-NL" altLang="nl-NL" b="1">
                <a:solidFill>
                  <a:srgbClr val="FFFF00"/>
                </a:solidFill>
              </a:rPr>
              <a:t>Cancer risk</a:t>
            </a:r>
          </a:p>
          <a:p>
            <a:r>
              <a:rPr lang="nl-NL" altLang="nl-NL" b="1">
                <a:solidFill>
                  <a:srgbClr val="FFFF00"/>
                </a:solidFill>
              </a:rPr>
              <a:t>Obesity </a:t>
            </a:r>
          </a:p>
          <a:p>
            <a:r>
              <a:rPr lang="nl-NL" altLang="nl-NL" b="1">
                <a:solidFill>
                  <a:srgbClr val="FFFF00"/>
                </a:solidFill>
              </a:rPr>
              <a:t>Gestational age</a:t>
            </a:r>
          </a:p>
          <a:p>
            <a:r>
              <a:rPr lang="nl-NL" altLang="nl-NL" b="1">
                <a:solidFill>
                  <a:srgbClr val="FFFF00"/>
                </a:solidFill>
              </a:rPr>
              <a:t>Brain tissue  ageing</a:t>
            </a:r>
          </a:p>
          <a:p>
            <a:endParaRPr lang="nl-NL" altLang="nl-NL" b="1">
              <a:solidFill>
                <a:srgbClr val="FFFF00"/>
              </a:solidFill>
            </a:endParaRPr>
          </a:p>
          <a:p>
            <a:r>
              <a:rPr lang="nl-NL" altLang="nl-NL" b="1">
                <a:solidFill>
                  <a:srgbClr val="FFFF00"/>
                </a:solidFill>
              </a:rPr>
              <a:t>HR 1.02-1.04 Effect size for mortality: </a:t>
            </a:r>
          </a:p>
        </p:txBody>
      </p:sp>
      <p:sp>
        <p:nvSpPr>
          <p:cNvPr id="3" name="Tijdelijke aanduiding voor datum 2">
            <a:extLst>
              <a:ext uri="{FF2B5EF4-FFF2-40B4-BE49-F238E27FC236}">
                <a16:creationId xmlns:a16="http://schemas.microsoft.com/office/drawing/2014/main" id="{58319F4D-B599-44B1-AA0C-5893A8EF3B75}"/>
              </a:ext>
            </a:extLst>
          </p:cNvPr>
          <p:cNvSpPr>
            <a:spLocks noGrp="1"/>
          </p:cNvSpPr>
          <p:nvPr>
            <p:ph type="dt" sz="quarter" idx="10"/>
          </p:nvPr>
        </p:nvSpPr>
        <p:spPr/>
        <p:txBody>
          <a:bodyPr/>
          <a:lstStyle/>
          <a:p>
            <a:pPr>
              <a:defRPr/>
            </a:pPr>
            <a:fld id="{47E018F3-CEEF-46AC-8949-3E62FCFA413A}" type="datetime6">
              <a:rPr lang="en-US"/>
              <a:pPr>
                <a:defRPr/>
              </a:pPr>
              <a:t>December 21</a:t>
            </a:fld>
            <a:endParaRPr lang="en-GB" dirty="0"/>
          </a:p>
        </p:txBody>
      </p:sp>
      <p:sp>
        <p:nvSpPr>
          <p:cNvPr id="4" name="Tijdelijke aanduiding voor voettekst 3">
            <a:extLst>
              <a:ext uri="{FF2B5EF4-FFF2-40B4-BE49-F238E27FC236}">
                <a16:creationId xmlns:a16="http://schemas.microsoft.com/office/drawing/2014/main" id="{F79951C6-2553-43B8-B267-5218E645BBB6}"/>
              </a:ext>
            </a:extLst>
          </p:cNvPr>
          <p:cNvSpPr>
            <a:spLocks noGrp="1"/>
          </p:cNvSpPr>
          <p:nvPr>
            <p:ph type="ftr" sz="quarter" idx="12"/>
          </p:nvPr>
        </p:nvSpPr>
        <p:spPr/>
        <p:txBody>
          <a:bodyPr/>
          <a:lstStyle/>
          <a:p>
            <a:pPr>
              <a:defRPr/>
            </a:pPr>
            <a:r>
              <a:rPr lang="en-GB"/>
              <a:t>Biogerontolgy Dublin 2018</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645D946F-3A34-4077-BD98-2A7B50EAA8BD}"/>
              </a:ext>
            </a:extLst>
          </p:cNvPr>
          <p:cNvSpPr>
            <a:spLocks noGrp="1"/>
          </p:cNvSpPr>
          <p:nvPr>
            <p:ph type="ftr" sz="quarter" idx="12"/>
          </p:nvPr>
        </p:nvSpPr>
        <p:spPr/>
        <p:txBody>
          <a:bodyPr/>
          <a:lstStyle/>
          <a:p>
            <a:pPr>
              <a:defRPr/>
            </a:pPr>
            <a:r>
              <a:rPr lang="en-GB"/>
              <a:t>FOS INtroduction 2018</a:t>
            </a:r>
          </a:p>
        </p:txBody>
      </p:sp>
      <p:sp>
        <p:nvSpPr>
          <p:cNvPr id="290819" name="Rectangle 2">
            <a:extLst>
              <a:ext uri="{FF2B5EF4-FFF2-40B4-BE49-F238E27FC236}">
                <a16:creationId xmlns:a16="http://schemas.microsoft.com/office/drawing/2014/main" id="{F449E6AF-2D0C-49F3-B746-7E05E2C5EC47}"/>
              </a:ext>
            </a:extLst>
          </p:cNvPr>
          <p:cNvSpPr>
            <a:spLocks noChangeArrowheads="1"/>
          </p:cNvSpPr>
          <p:nvPr/>
        </p:nvSpPr>
        <p:spPr bwMode="auto">
          <a:xfrm>
            <a:off x="1752600" y="685800"/>
            <a:ext cx="4572000" cy="452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nl-NL" sz="3200">
                <a:solidFill>
                  <a:srgbClr val="FFFFFF"/>
                </a:solidFill>
                <a:latin typeface="Calibri" panose="020F0502020204030204" pitchFamily="34" charset="0"/>
              </a:rPr>
              <a:t>a characteristic that is objectively measured and evaluated as an indicator of normal biological processes, pathogenic processes, or pharmacologic responses to a therapeutic intervention</a:t>
            </a:r>
            <a:endParaRPr lang="en-GB" altLang="nl-NL" sz="3200">
              <a:solidFill>
                <a:srgbClr val="FFFFFF"/>
              </a:solidFill>
              <a:latin typeface="Calibri" panose="020F0502020204030204" pitchFamily="34" charset="0"/>
            </a:endParaRPr>
          </a:p>
        </p:txBody>
      </p:sp>
      <p:sp>
        <p:nvSpPr>
          <p:cNvPr id="4" name="Rectangle 3">
            <a:extLst>
              <a:ext uri="{FF2B5EF4-FFF2-40B4-BE49-F238E27FC236}">
                <a16:creationId xmlns:a16="http://schemas.microsoft.com/office/drawing/2014/main" id="{67864C31-D37F-45DC-A304-92C801FFBBDA}"/>
              </a:ext>
            </a:extLst>
          </p:cNvPr>
          <p:cNvSpPr/>
          <p:nvPr/>
        </p:nvSpPr>
        <p:spPr>
          <a:xfrm>
            <a:off x="76200" y="2362200"/>
            <a:ext cx="8915400" cy="2062163"/>
          </a:xfrm>
          <a:prstGeom prst="rect">
            <a:avLst/>
          </a:prstGeom>
        </p:spPr>
        <p:txBody>
          <a:bodyPr>
            <a:spAutoFit/>
          </a:bodyPr>
          <a:lstStyle/>
          <a:p>
            <a:pPr>
              <a:defRPr/>
            </a:pPr>
            <a:r>
              <a:rPr lang="en-US" sz="3200" dirty="0">
                <a:solidFill>
                  <a:srgbClr val="003C66"/>
                </a:solidFill>
                <a:latin typeface="Calibri"/>
                <a:cs typeface="Arial" charset="0"/>
              </a:rPr>
              <a:t>Two attempts are being made to make predictors from the </a:t>
            </a:r>
            <a:r>
              <a:rPr lang="en-US" sz="3200" dirty="0" err="1">
                <a:solidFill>
                  <a:srgbClr val="003C66"/>
                </a:solidFill>
                <a:latin typeface="Calibri"/>
                <a:cs typeface="Arial" charset="0"/>
              </a:rPr>
              <a:t>metabolome</a:t>
            </a:r>
            <a:r>
              <a:rPr lang="en-US" sz="3200" dirty="0">
                <a:solidFill>
                  <a:srgbClr val="003C66"/>
                </a:solidFill>
                <a:latin typeface="Calibri"/>
                <a:cs typeface="Arial" charset="0"/>
              </a:rPr>
              <a:t>. </a:t>
            </a:r>
          </a:p>
          <a:p>
            <a:pPr marL="514350" indent="-514350">
              <a:buFontTx/>
              <a:buAutoNum type="arabicPeriod"/>
              <a:defRPr/>
            </a:pPr>
            <a:r>
              <a:rPr lang="en-US" sz="3200" dirty="0">
                <a:solidFill>
                  <a:srgbClr val="003C66"/>
                </a:solidFill>
                <a:latin typeface="Calibri"/>
                <a:cs typeface="Arial" charset="0"/>
              </a:rPr>
              <a:t>Based on chronological age</a:t>
            </a:r>
          </a:p>
          <a:p>
            <a:pPr marL="514350" indent="-514350">
              <a:buFontTx/>
              <a:buAutoNum type="arabicPeriod"/>
              <a:defRPr/>
            </a:pPr>
            <a:r>
              <a:rPr lang="en-US" sz="3200" dirty="0">
                <a:solidFill>
                  <a:srgbClr val="003C66"/>
                </a:solidFill>
                <a:latin typeface="Calibri"/>
                <a:cs typeface="Arial" charset="0"/>
              </a:rPr>
              <a:t>Based on mortality</a:t>
            </a:r>
            <a:endParaRPr lang="en-GB" sz="3200" dirty="0">
              <a:solidFill>
                <a:srgbClr val="003C66"/>
              </a:solidFill>
              <a:latin typeface="Calibri"/>
              <a:cs typeface="Arial" charset="0"/>
            </a:endParaRPr>
          </a:p>
        </p:txBody>
      </p:sp>
      <p:sp>
        <p:nvSpPr>
          <p:cNvPr id="5" name="Title 1">
            <a:extLst>
              <a:ext uri="{FF2B5EF4-FFF2-40B4-BE49-F238E27FC236}">
                <a16:creationId xmlns:a16="http://schemas.microsoft.com/office/drawing/2014/main" id="{4775193C-7FD2-4B7E-A3D9-E5FEE780A728}"/>
              </a:ext>
            </a:extLst>
          </p:cNvPr>
          <p:cNvSpPr txBox="1">
            <a:spLocks/>
          </p:cNvSpPr>
          <p:nvPr/>
        </p:nvSpPr>
        <p:spPr bwMode="auto">
          <a:xfrm>
            <a:off x="457200" y="122238"/>
            <a:ext cx="7772400" cy="735012"/>
          </a:xfrm>
          <a:prstGeom prst="rect">
            <a:avLst/>
          </a:prstGeom>
          <a:noFill/>
          <a:ln>
            <a:noFill/>
          </a:ln>
          <a:effectLst/>
        </p:spPr>
        <p:txBody>
          <a:bodyPr lIns="0" tIns="0" rIns="0" bIns="0" anchor="b"/>
          <a:lstStyle>
            <a:lvl1pPr algn="l" rtl="0" eaLnBrk="0" fontAlgn="base" hangingPunct="0">
              <a:lnSpc>
                <a:spcPct val="96000"/>
              </a:lnSpc>
              <a:spcBef>
                <a:spcPct val="0"/>
              </a:spcBef>
              <a:spcAft>
                <a:spcPct val="0"/>
              </a:spcAft>
              <a:defRPr sz="2600" i="1">
                <a:solidFill>
                  <a:schemeClr val="tx1"/>
                </a:solidFill>
                <a:latin typeface="+mj-lt"/>
                <a:ea typeface="+mj-ea"/>
                <a:cs typeface="+mj-cs"/>
              </a:defRPr>
            </a:lvl1pPr>
            <a:lvl2pPr algn="l" rtl="0" eaLnBrk="0" fontAlgn="base" hangingPunct="0">
              <a:lnSpc>
                <a:spcPct val="96000"/>
              </a:lnSpc>
              <a:spcBef>
                <a:spcPct val="0"/>
              </a:spcBef>
              <a:spcAft>
                <a:spcPct val="0"/>
              </a:spcAft>
              <a:defRPr sz="2600" i="1">
                <a:solidFill>
                  <a:schemeClr val="tx1"/>
                </a:solidFill>
                <a:latin typeface="Times" pitchFamily="18" charset="0"/>
                <a:cs typeface="Arial" pitchFamily="34" charset="0"/>
              </a:defRPr>
            </a:lvl2pPr>
            <a:lvl3pPr algn="l" rtl="0" eaLnBrk="0" fontAlgn="base" hangingPunct="0">
              <a:lnSpc>
                <a:spcPct val="96000"/>
              </a:lnSpc>
              <a:spcBef>
                <a:spcPct val="0"/>
              </a:spcBef>
              <a:spcAft>
                <a:spcPct val="0"/>
              </a:spcAft>
              <a:defRPr sz="2600" i="1">
                <a:solidFill>
                  <a:schemeClr val="tx1"/>
                </a:solidFill>
                <a:latin typeface="Times" pitchFamily="18" charset="0"/>
                <a:cs typeface="Arial" pitchFamily="34" charset="0"/>
              </a:defRPr>
            </a:lvl3pPr>
            <a:lvl4pPr algn="l" rtl="0" eaLnBrk="0" fontAlgn="base" hangingPunct="0">
              <a:lnSpc>
                <a:spcPct val="96000"/>
              </a:lnSpc>
              <a:spcBef>
                <a:spcPct val="0"/>
              </a:spcBef>
              <a:spcAft>
                <a:spcPct val="0"/>
              </a:spcAft>
              <a:defRPr sz="2600" i="1">
                <a:solidFill>
                  <a:schemeClr val="tx1"/>
                </a:solidFill>
                <a:latin typeface="Times" pitchFamily="18" charset="0"/>
                <a:cs typeface="Arial" pitchFamily="34" charset="0"/>
              </a:defRPr>
            </a:lvl4pPr>
            <a:lvl5pPr algn="l" rtl="0" eaLnBrk="0" fontAlgn="base" hangingPunct="0">
              <a:lnSpc>
                <a:spcPct val="96000"/>
              </a:lnSpc>
              <a:spcBef>
                <a:spcPct val="0"/>
              </a:spcBef>
              <a:spcAft>
                <a:spcPct val="0"/>
              </a:spcAft>
              <a:defRPr sz="2600" i="1">
                <a:solidFill>
                  <a:schemeClr val="tx1"/>
                </a:solidFill>
                <a:latin typeface="Times" pitchFamily="18" charset="0"/>
                <a:cs typeface="Arial" pitchFamily="34" charset="0"/>
              </a:defRPr>
            </a:lvl5pPr>
            <a:lvl6pPr marL="457200" algn="l" rtl="0" fontAlgn="base">
              <a:lnSpc>
                <a:spcPct val="96000"/>
              </a:lnSpc>
              <a:spcBef>
                <a:spcPct val="0"/>
              </a:spcBef>
              <a:spcAft>
                <a:spcPct val="0"/>
              </a:spcAft>
              <a:defRPr sz="2600" i="1">
                <a:solidFill>
                  <a:schemeClr val="tx1"/>
                </a:solidFill>
                <a:latin typeface="Times" pitchFamily="18" charset="0"/>
                <a:cs typeface="Arial" pitchFamily="34" charset="0"/>
              </a:defRPr>
            </a:lvl6pPr>
            <a:lvl7pPr marL="914400" algn="l" rtl="0" fontAlgn="base">
              <a:lnSpc>
                <a:spcPct val="96000"/>
              </a:lnSpc>
              <a:spcBef>
                <a:spcPct val="0"/>
              </a:spcBef>
              <a:spcAft>
                <a:spcPct val="0"/>
              </a:spcAft>
              <a:defRPr sz="2600" i="1">
                <a:solidFill>
                  <a:schemeClr val="tx1"/>
                </a:solidFill>
                <a:latin typeface="Times" pitchFamily="18" charset="0"/>
                <a:cs typeface="Arial" pitchFamily="34" charset="0"/>
              </a:defRPr>
            </a:lvl7pPr>
            <a:lvl8pPr marL="1371600" algn="l" rtl="0" fontAlgn="base">
              <a:lnSpc>
                <a:spcPct val="96000"/>
              </a:lnSpc>
              <a:spcBef>
                <a:spcPct val="0"/>
              </a:spcBef>
              <a:spcAft>
                <a:spcPct val="0"/>
              </a:spcAft>
              <a:defRPr sz="2600" i="1">
                <a:solidFill>
                  <a:schemeClr val="tx1"/>
                </a:solidFill>
                <a:latin typeface="Times" pitchFamily="18" charset="0"/>
                <a:cs typeface="Arial" pitchFamily="34" charset="0"/>
              </a:defRPr>
            </a:lvl8pPr>
            <a:lvl9pPr marL="1828800" algn="l" rtl="0" fontAlgn="base">
              <a:lnSpc>
                <a:spcPct val="96000"/>
              </a:lnSpc>
              <a:spcBef>
                <a:spcPct val="0"/>
              </a:spcBef>
              <a:spcAft>
                <a:spcPct val="0"/>
              </a:spcAft>
              <a:defRPr sz="2600" i="1">
                <a:solidFill>
                  <a:schemeClr val="tx1"/>
                </a:solidFill>
                <a:latin typeface="Times" pitchFamily="18" charset="0"/>
                <a:cs typeface="Arial" pitchFamily="34" charset="0"/>
              </a:defRPr>
            </a:lvl9pPr>
          </a:lstStyle>
          <a:p>
            <a:pPr>
              <a:defRPr/>
            </a:pPr>
            <a:r>
              <a:rPr lang="en-US" sz="3200" b="1" i="0" kern="0" dirty="0">
                <a:solidFill>
                  <a:srgbClr val="FFFF00"/>
                </a:solidFill>
              </a:rPr>
              <a:t>Remark</a:t>
            </a:r>
            <a:endParaRPr lang="en-GB" sz="3200" b="1" i="0" kern="0" dirty="0">
              <a:solidFill>
                <a:srgbClr val="FFFF00"/>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26" name="Footer Placeholder 1">
            <a:extLst>
              <a:ext uri="{FF2B5EF4-FFF2-40B4-BE49-F238E27FC236}">
                <a16:creationId xmlns:a16="http://schemas.microsoft.com/office/drawing/2014/main" id="{95173A28-F6DC-4B37-88DC-3131E62EDF47}"/>
              </a:ext>
            </a:extLst>
          </p:cNvPr>
          <p:cNvSpPr>
            <a:spLocks noGrp="1" noChangeArrowheads="1"/>
          </p:cNvSpPr>
          <p:nvPr>
            <p:ph type="ftr"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GB" altLang="nl-NL">
                <a:solidFill>
                  <a:srgbClr val="FFFFFF"/>
                </a:solidFill>
                <a:latin typeface="Calibri" panose="020F0502020204030204" pitchFamily="34" charset="0"/>
              </a:rPr>
              <a:t>FOS INtroduction 2018</a:t>
            </a:r>
          </a:p>
        </p:txBody>
      </p:sp>
      <p:sp>
        <p:nvSpPr>
          <p:cNvPr id="257027" name="Rectangle 2">
            <a:extLst>
              <a:ext uri="{FF2B5EF4-FFF2-40B4-BE49-F238E27FC236}">
                <a16:creationId xmlns:a16="http://schemas.microsoft.com/office/drawing/2014/main" id="{C675A7E7-DBE2-4A3E-85E4-63186D8A7AE5}"/>
              </a:ext>
            </a:extLst>
          </p:cNvPr>
          <p:cNvSpPr>
            <a:spLocks noChangeArrowheads="1"/>
          </p:cNvSpPr>
          <p:nvPr/>
        </p:nvSpPr>
        <p:spPr bwMode="auto">
          <a:xfrm>
            <a:off x="1752600" y="685800"/>
            <a:ext cx="4572000" cy="452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nl-NL" sz="3200">
                <a:solidFill>
                  <a:srgbClr val="FFFFFF"/>
                </a:solidFill>
                <a:latin typeface="Calibri" panose="020F0502020204030204" pitchFamily="34" charset="0"/>
              </a:rPr>
              <a:t>a characteristic that is objectively measured and evaluated as an indicator of normal biological processes, pathogenic processes, or pharmacologic responses to a therapeutic intervention</a:t>
            </a:r>
            <a:endParaRPr lang="en-GB" altLang="nl-NL" sz="3200">
              <a:solidFill>
                <a:srgbClr val="FFFFFF"/>
              </a:solidFill>
              <a:latin typeface="Calibri" panose="020F0502020204030204" pitchFamily="34" charset="0"/>
            </a:endParaRPr>
          </a:p>
        </p:txBody>
      </p:sp>
      <p:sp>
        <p:nvSpPr>
          <p:cNvPr id="257028" name="Rectangle 3">
            <a:extLst>
              <a:ext uri="{FF2B5EF4-FFF2-40B4-BE49-F238E27FC236}">
                <a16:creationId xmlns:a16="http://schemas.microsoft.com/office/drawing/2014/main" id="{4C92616C-C80D-47FA-8B7C-2700380FA65A}"/>
              </a:ext>
            </a:extLst>
          </p:cNvPr>
          <p:cNvSpPr>
            <a:spLocks noChangeArrowheads="1"/>
          </p:cNvSpPr>
          <p:nvPr/>
        </p:nvSpPr>
        <p:spPr bwMode="auto">
          <a:xfrm>
            <a:off x="76200" y="2944813"/>
            <a:ext cx="8915400" cy="2555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nl-NL" sz="3200">
                <a:solidFill>
                  <a:srgbClr val="003C66"/>
                </a:solidFill>
                <a:latin typeface="Calibri" panose="020F0502020204030204" pitchFamily="34" charset="0"/>
              </a:rPr>
              <a:t>or NIH biomarker working group:</a:t>
            </a:r>
          </a:p>
          <a:p>
            <a:r>
              <a:rPr lang="en-US" altLang="nl-NL" sz="3200">
                <a:solidFill>
                  <a:srgbClr val="003C66"/>
                </a:solidFill>
                <a:latin typeface="Calibri" panose="020F0502020204030204" pitchFamily="34" charset="0"/>
              </a:rPr>
              <a:t>a characteristic that is objectively measured and evaluated as an indicator of normal biological processes, pathogenic processes, or pharmacologic responses to a therapeutic intervention</a:t>
            </a:r>
            <a:endParaRPr lang="en-GB" altLang="nl-NL" sz="3200">
              <a:solidFill>
                <a:srgbClr val="003C66"/>
              </a:solidFill>
              <a:latin typeface="Calibri" panose="020F0502020204030204" pitchFamily="34" charset="0"/>
            </a:endParaRPr>
          </a:p>
        </p:txBody>
      </p:sp>
      <p:sp>
        <p:nvSpPr>
          <p:cNvPr id="5" name="Title 1">
            <a:extLst>
              <a:ext uri="{FF2B5EF4-FFF2-40B4-BE49-F238E27FC236}">
                <a16:creationId xmlns:a16="http://schemas.microsoft.com/office/drawing/2014/main" id="{13EF7B2D-F356-4B12-87A6-FBA78769861F}"/>
              </a:ext>
            </a:extLst>
          </p:cNvPr>
          <p:cNvSpPr txBox="1">
            <a:spLocks/>
          </p:cNvSpPr>
          <p:nvPr/>
        </p:nvSpPr>
        <p:spPr bwMode="auto">
          <a:xfrm>
            <a:off x="457200" y="122238"/>
            <a:ext cx="7772400" cy="735012"/>
          </a:xfrm>
          <a:prstGeom prst="rect">
            <a:avLst/>
          </a:prstGeom>
          <a:noFill/>
          <a:ln>
            <a:noFill/>
          </a:ln>
          <a:effectLst/>
        </p:spPr>
        <p:txBody>
          <a:bodyPr lIns="0" tIns="0" rIns="0" bIns="0" anchor="b"/>
          <a:lstStyle>
            <a:lvl1pPr algn="l" rtl="0" eaLnBrk="0" fontAlgn="base" hangingPunct="0">
              <a:lnSpc>
                <a:spcPct val="96000"/>
              </a:lnSpc>
              <a:spcBef>
                <a:spcPct val="0"/>
              </a:spcBef>
              <a:spcAft>
                <a:spcPct val="0"/>
              </a:spcAft>
              <a:defRPr sz="2600" i="1">
                <a:solidFill>
                  <a:schemeClr val="tx1"/>
                </a:solidFill>
                <a:latin typeface="+mj-lt"/>
                <a:ea typeface="+mj-ea"/>
                <a:cs typeface="+mj-cs"/>
              </a:defRPr>
            </a:lvl1pPr>
            <a:lvl2pPr algn="l" rtl="0" eaLnBrk="0" fontAlgn="base" hangingPunct="0">
              <a:lnSpc>
                <a:spcPct val="96000"/>
              </a:lnSpc>
              <a:spcBef>
                <a:spcPct val="0"/>
              </a:spcBef>
              <a:spcAft>
                <a:spcPct val="0"/>
              </a:spcAft>
              <a:defRPr sz="2600" i="1">
                <a:solidFill>
                  <a:schemeClr val="tx1"/>
                </a:solidFill>
                <a:latin typeface="Times" pitchFamily="18" charset="0"/>
                <a:cs typeface="Arial" pitchFamily="34" charset="0"/>
              </a:defRPr>
            </a:lvl2pPr>
            <a:lvl3pPr algn="l" rtl="0" eaLnBrk="0" fontAlgn="base" hangingPunct="0">
              <a:lnSpc>
                <a:spcPct val="96000"/>
              </a:lnSpc>
              <a:spcBef>
                <a:spcPct val="0"/>
              </a:spcBef>
              <a:spcAft>
                <a:spcPct val="0"/>
              </a:spcAft>
              <a:defRPr sz="2600" i="1">
                <a:solidFill>
                  <a:schemeClr val="tx1"/>
                </a:solidFill>
                <a:latin typeface="Times" pitchFamily="18" charset="0"/>
                <a:cs typeface="Arial" pitchFamily="34" charset="0"/>
              </a:defRPr>
            </a:lvl3pPr>
            <a:lvl4pPr algn="l" rtl="0" eaLnBrk="0" fontAlgn="base" hangingPunct="0">
              <a:lnSpc>
                <a:spcPct val="96000"/>
              </a:lnSpc>
              <a:spcBef>
                <a:spcPct val="0"/>
              </a:spcBef>
              <a:spcAft>
                <a:spcPct val="0"/>
              </a:spcAft>
              <a:defRPr sz="2600" i="1">
                <a:solidFill>
                  <a:schemeClr val="tx1"/>
                </a:solidFill>
                <a:latin typeface="Times" pitchFamily="18" charset="0"/>
                <a:cs typeface="Arial" pitchFamily="34" charset="0"/>
              </a:defRPr>
            </a:lvl4pPr>
            <a:lvl5pPr algn="l" rtl="0" eaLnBrk="0" fontAlgn="base" hangingPunct="0">
              <a:lnSpc>
                <a:spcPct val="96000"/>
              </a:lnSpc>
              <a:spcBef>
                <a:spcPct val="0"/>
              </a:spcBef>
              <a:spcAft>
                <a:spcPct val="0"/>
              </a:spcAft>
              <a:defRPr sz="2600" i="1">
                <a:solidFill>
                  <a:schemeClr val="tx1"/>
                </a:solidFill>
                <a:latin typeface="Times" pitchFamily="18" charset="0"/>
                <a:cs typeface="Arial" pitchFamily="34" charset="0"/>
              </a:defRPr>
            </a:lvl5pPr>
            <a:lvl6pPr marL="457200" algn="l" rtl="0" fontAlgn="base">
              <a:lnSpc>
                <a:spcPct val="96000"/>
              </a:lnSpc>
              <a:spcBef>
                <a:spcPct val="0"/>
              </a:spcBef>
              <a:spcAft>
                <a:spcPct val="0"/>
              </a:spcAft>
              <a:defRPr sz="2600" i="1">
                <a:solidFill>
                  <a:schemeClr val="tx1"/>
                </a:solidFill>
                <a:latin typeface="Times" pitchFamily="18" charset="0"/>
                <a:cs typeface="Arial" pitchFamily="34" charset="0"/>
              </a:defRPr>
            </a:lvl6pPr>
            <a:lvl7pPr marL="914400" algn="l" rtl="0" fontAlgn="base">
              <a:lnSpc>
                <a:spcPct val="96000"/>
              </a:lnSpc>
              <a:spcBef>
                <a:spcPct val="0"/>
              </a:spcBef>
              <a:spcAft>
                <a:spcPct val="0"/>
              </a:spcAft>
              <a:defRPr sz="2600" i="1">
                <a:solidFill>
                  <a:schemeClr val="tx1"/>
                </a:solidFill>
                <a:latin typeface="Times" pitchFamily="18" charset="0"/>
                <a:cs typeface="Arial" pitchFamily="34" charset="0"/>
              </a:defRPr>
            </a:lvl7pPr>
            <a:lvl8pPr marL="1371600" algn="l" rtl="0" fontAlgn="base">
              <a:lnSpc>
                <a:spcPct val="96000"/>
              </a:lnSpc>
              <a:spcBef>
                <a:spcPct val="0"/>
              </a:spcBef>
              <a:spcAft>
                <a:spcPct val="0"/>
              </a:spcAft>
              <a:defRPr sz="2600" i="1">
                <a:solidFill>
                  <a:schemeClr val="tx1"/>
                </a:solidFill>
                <a:latin typeface="Times" pitchFamily="18" charset="0"/>
                <a:cs typeface="Arial" pitchFamily="34" charset="0"/>
              </a:defRPr>
            </a:lvl8pPr>
            <a:lvl9pPr marL="1828800" algn="l" rtl="0" fontAlgn="base">
              <a:lnSpc>
                <a:spcPct val="96000"/>
              </a:lnSpc>
              <a:spcBef>
                <a:spcPct val="0"/>
              </a:spcBef>
              <a:spcAft>
                <a:spcPct val="0"/>
              </a:spcAft>
              <a:defRPr sz="2600" i="1">
                <a:solidFill>
                  <a:schemeClr val="tx1"/>
                </a:solidFill>
                <a:latin typeface="Times" pitchFamily="18" charset="0"/>
                <a:cs typeface="Arial" pitchFamily="34" charset="0"/>
              </a:defRPr>
            </a:lvl9pPr>
          </a:lstStyle>
          <a:p>
            <a:pPr>
              <a:defRPr/>
            </a:pPr>
            <a:r>
              <a:rPr lang="en-US" sz="3200" b="1" i="0" kern="0" dirty="0">
                <a:solidFill>
                  <a:srgbClr val="FFFF00"/>
                </a:solidFill>
              </a:rPr>
              <a:t>Biomarkers II</a:t>
            </a:r>
            <a:endParaRPr lang="en-GB" sz="3200" b="1" i="0" kern="0" dirty="0">
              <a:solidFill>
                <a:srgbClr val="FFFF00"/>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2">
            <a:extLst>
              <a:ext uri="{FF2B5EF4-FFF2-40B4-BE49-F238E27FC236}">
                <a16:creationId xmlns:a16="http://schemas.microsoft.com/office/drawing/2014/main" id="{D297F323-FDA0-430E-AF19-F766C7BF95F3}"/>
              </a:ext>
            </a:extLst>
          </p:cNvPr>
          <p:cNvSpPr>
            <a:spLocks noChangeArrowheads="1"/>
          </p:cNvSpPr>
          <p:nvPr/>
        </p:nvSpPr>
        <p:spPr bwMode="auto">
          <a:xfrm>
            <a:off x="228600" y="922338"/>
            <a:ext cx="8915400" cy="5632450"/>
          </a:xfrm>
          <a:prstGeom prst="rect">
            <a:avLst/>
          </a:prstGeom>
          <a:noFill/>
          <a:ln>
            <a:noFill/>
          </a:ln>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fontAlgn="auto" hangingPunct="1">
              <a:spcBef>
                <a:spcPct val="0"/>
              </a:spcBef>
              <a:spcAft>
                <a:spcPts val="0"/>
              </a:spcAft>
              <a:buFontTx/>
              <a:buNone/>
              <a:defRPr/>
            </a:pPr>
            <a:r>
              <a:rPr lang="en-US" altLang="en-US" sz="2400" kern="0" dirty="0">
                <a:solidFill>
                  <a:schemeClr val="bg2"/>
                </a:solidFill>
                <a:latin typeface="+mn-lt"/>
              </a:rPr>
              <a:t> </a:t>
            </a:r>
          </a:p>
          <a:p>
            <a:pPr marL="285750" indent="-285750" eaLnBrk="1" fontAlgn="auto" hangingPunct="1">
              <a:spcBef>
                <a:spcPct val="0"/>
              </a:spcBef>
              <a:spcAft>
                <a:spcPts val="0"/>
              </a:spcAft>
              <a:defRPr/>
            </a:pPr>
            <a:r>
              <a:rPr lang="en-US" altLang="en-US" sz="2400" kern="0" dirty="0">
                <a:solidFill>
                  <a:schemeClr val="bg2"/>
                </a:solidFill>
                <a:latin typeface="+mn-lt"/>
              </a:rPr>
              <a:t>Introduced by Kilbourne (1973), infectious diseases; Schulte and </a:t>
            </a:r>
            <a:r>
              <a:rPr lang="en-US" altLang="en-US" sz="2400" kern="0" dirty="0" err="1">
                <a:solidFill>
                  <a:schemeClr val="bg2"/>
                </a:solidFill>
                <a:latin typeface="+mn-lt"/>
              </a:rPr>
              <a:t>Perera</a:t>
            </a:r>
            <a:r>
              <a:rPr lang="en-US" altLang="en-US" sz="2400" kern="0" dirty="0">
                <a:solidFill>
                  <a:schemeClr val="bg2"/>
                </a:solidFill>
                <a:latin typeface="+mn-lt"/>
              </a:rPr>
              <a:t> (1993 Principles and Practices)</a:t>
            </a:r>
            <a:br>
              <a:rPr lang="en-US" altLang="en-US" sz="2400" kern="0" dirty="0">
                <a:solidFill>
                  <a:schemeClr val="bg2"/>
                </a:solidFill>
                <a:latin typeface="+mn-lt"/>
              </a:rPr>
            </a:br>
            <a:endParaRPr lang="en-US" altLang="en-US" sz="2400" kern="0" dirty="0">
              <a:solidFill>
                <a:schemeClr val="bg2"/>
              </a:solidFill>
              <a:latin typeface="+mn-lt"/>
            </a:endParaRPr>
          </a:p>
          <a:p>
            <a:pPr marL="285750" indent="-285750" eaLnBrk="1" fontAlgn="auto" hangingPunct="1">
              <a:spcBef>
                <a:spcPct val="0"/>
              </a:spcBef>
              <a:spcAft>
                <a:spcPts val="0"/>
              </a:spcAft>
              <a:defRPr/>
            </a:pPr>
            <a:r>
              <a:rPr lang="en-US" altLang="en-US" sz="2400" kern="0" dirty="0">
                <a:solidFill>
                  <a:schemeClr val="bg2"/>
                </a:solidFill>
                <a:latin typeface="+mn-lt"/>
              </a:rPr>
              <a:t>Integrates  Epidemiology, Medical Sciences and Molecular Biology</a:t>
            </a:r>
          </a:p>
          <a:p>
            <a:pPr marL="285750" indent="-285750" eaLnBrk="1" fontAlgn="auto" hangingPunct="1">
              <a:spcBef>
                <a:spcPct val="0"/>
              </a:spcBef>
              <a:spcAft>
                <a:spcPts val="0"/>
              </a:spcAft>
              <a:defRPr/>
            </a:pPr>
            <a:endParaRPr lang="en-US" altLang="en-US" sz="2400" kern="0" dirty="0">
              <a:solidFill>
                <a:schemeClr val="bg2"/>
              </a:solidFill>
              <a:latin typeface="+mn-lt"/>
            </a:endParaRPr>
          </a:p>
          <a:p>
            <a:pPr marL="285750" indent="-285750" eaLnBrk="1" fontAlgn="auto" hangingPunct="1">
              <a:spcBef>
                <a:spcPct val="0"/>
              </a:spcBef>
              <a:spcAft>
                <a:spcPts val="0"/>
              </a:spcAft>
              <a:defRPr/>
            </a:pPr>
            <a:r>
              <a:rPr lang="en-US" altLang="en-US" sz="2400" kern="0" dirty="0">
                <a:solidFill>
                  <a:schemeClr val="bg2"/>
                </a:solidFill>
                <a:latin typeface="+mn-lt"/>
              </a:rPr>
              <a:t>Studies the influence on health of environmental and genetic risk factors measured by (holistic) molecular signatures</a:t>
            </a:r>
          </a:p>
          <a:p>
            <a:pPr marL="285750" indent="-285750" eaLnBrk="1" fontAlgn="auto" hangingPunct="1">
              <a:spcBef>
                <a:spcPct val="0"/>
              </a:spcBef>
              <a:spcAft>
                <a:spcPts val="0"/>
              </a:spcAft>
              <a:defRPr/>
            </a:pPr>
            <a:endParaRPr lang="en-US" altLang="en-US" sz="2400" kern="0" dirty="0">
              <a:solidFill>
                <a:schemeClr val="bg2"/>
              </a:solidFill>
              <a:latin typeface="+mn-lt"/>
            </a:endParaRPr>
          </a:p>
          <a:p>
            <a:pPr marL="285750" indent="-285750" eaLnBrk="1" fontAlgn="auto" hangingPunct="1">
              <a:spcBef>
                <a:spcPct val="0"/>
              </a:spcBef>
              <a:spcAft>
                <a:spcPts val="0"/>
              </a:spcAft>
              <a:defRPr/>
            </a:pPr>
            <a:r>
              <a:rPr lang="en-US" altLang="en-US" sz="2400" kern="0" dirty="0">
                <a:solidFill>
                  <a:schemeClr val="bg2"/>
                </a:solidFill>
                <a:latin typeface="+mn-lt"/>
              </a:rPr>
              <a:t>Contributes to</a:t>
            </a:r>
          </a:p>
          <a:p>
            <a:pPr eaLnBrk="1" fontAlgn="auto" hangingPunct="1">
              <a:spcBef>
                <a:spcPct val="0"/>
              </a:spcBef>
              <a:spcAft>
                <a:spcPts val="0"/>
              </a:spcAft>
              <a:buFontTx/>
              <a:buNone/>
              <a:defRPr/>
            </a:pPr>
            <a:r>
              <a:rPr lang="en-US" altLang="en-US" sz="2400" kern="0" dirty="0">
                <a:solidFill>
                  <a:schemeClr val="bg2"/>
                </a:solidFill>
                <a:latin typeface="+mn-lt"/>
              </a:rPr>
              <a:t>	prediction/prognosis</a:t>
            </a:r>
          </a:p>
          <a:p>
            <a:pPr eaLnBrk="1" fontAlgn="auto" hangingPunct="1">
              <a:spcBef>
                <a:spcPct val="0"/>
              </a:spcBef>
              <a:spcAft>
                <a:spcPts val="0"/>
              </a:spcAft>
              <a:buFontTx/>
              <a:buNone/>
              <a:defRPr/>
            </a:pPr>
            <a:r>
              <a:rPr lang="en-US" altLang="en-US" sz="2400" kern="0" dirty="0">
                <a:solidFill>
                  <a:schemeClr val="bg2"/>
                </a:solidFill>
                <a:latin typeface="+mn-lt"/>
              </a:rPr>
              <a:t>	</a:t>
            </a:r>
            <a:r>
              <a:rPr lang="en-US" altLang="en-US" sz="2400" b="1" kern="0" dirty="0">
                <a:solidFill>
                  <a:schemeClr val="bg2"/>
                </a:solidFill>
                <a:latin typeface="+mn-lt"/>
              </a:rPr>
              <a:t>monitoring exposure, response to interventions</a:t>
            </a:r>
          </a:p>
          <a:p>
            <a:pPr eaLnBrk="1" fontAlgn="auto" hangingPunct="1">
              <a:spcBef>
                <a:spcPct val="0"/>
              </a:spcBef>
              <a:spcAft>
                <a:spcPts val="0"/>
              </a:spcAft>
              <a:buFontTx/>
              <a:buNone/>
              <a:defRPr/>
            </a:pPr>
            <a:r>
              <a:rPr lang="en-US" altLang="en-US" sz="2400" kern="0" dirty="0">
                <a:solidFill>
                  <a:schemeClr val="bg2"/>
                </a:solidFill>
                <a:latin typeface="+mn-lt"/>
              </a:rPr>
              <a:t>	etiological understanding (disease mechanisms)</a:t>
            </a:r>
          </a:p>
          <a:p>
            <a:pPr marL="285750" indent="-285750" eaLnBrk="1" fontAlgn="auto" hangingPunct="1">
              <a:spcBef>
                <a:spcPct val="0"/>
              </a:spcBef>
              <a:spcAft>
                <a:spcPts val="0"/>
              </a:spcAft>
              <a:defRPr/>
            </a:pPr>
            <a:endParaRPr lang="en-US" altLang="en-US" sz="2400" kern="0" dirty="0">
              <a:solidFill>
                <a:schemeClr val="bg2"/>
              </a:solidFill>
              <a:latin typeface="+mn-lt"/>
            </a:endParaRPr>
          </a:p>
          <a:p>
            <a:pPr marL="285750" indent="-285750" eaLnBrk="1" fontAlgn="auto" hangingPunct="1">
              <a:spcBef>
                <a:spcPct val="0"/>
              </a:spcBef>
              <a:spcAft>
                <a:spcPts val="0"/>
              </a:spcAft>
              <a:defRPr/>
            </a:pPr>
            <a:endParaRPr lang="en-US" altLang="en-US" sz="2400" kern="0" dirty="0">
              <a:solidFill>
                <a:schemeClr val="bg2"/>
              </a:solidFill>
              <a:latin typeface="+mn-lt"/>
            </a:endParaRPr>
          </a:p>
        </p:txBody>
      </p:sp>
      <p:sp>
        <p:nvSpPr>
          <p:cNvPr id="3" name="Title 1">
            <a:extLst>
              <a:ext uri="{FF2B5EF4-FFF2-40B4-BE49-F238E27FC236}">
                <a16:creationId xmlns:a16="http://schemas.microsoft.com/office/drawing/2014/main" id="{976EEDAE-EDAD-42C9-ABF1-D93EFE2D47A0}"/>
              </a:ext>
            </a:extLst>
          </p:cNvPr>
          <p:cNvSpPr txBox="1">
            <a:spLocks/>
          </p:cNvSpPr>
          <p:nvPr/>
        </p:nvSpPr>
        <p:spPr bwMode="auto">
          <a:xfrm>
            <a:off x="457200" y="122238"/>
            <a:ext cx="7772400" cy="735012"/>
          </a:xfrm>
          <a:prstGeom prst="rect">
            <a:avLst/>
          </a:prstGeom>
          <a:noFill/>
          <a:ln>
            <a:noFill/>
          </a:ln>
          <a:effectLst/>
        </p:spPr>
        <p:txBody>
          <a:bodyPr lIns="0" tIns="0" rIns="0" bIns="0" anchor="b"/>
          <a:lstStyle>
            <a:lvl1pPr algn="l" rtl="0" eaLnBrk="0" fontAlgn="base" hangingPunct="0">
              <a:lnSpc>
                <a:spcPct val="96000"/>
              </a:lnSpc>
              <a:spcBef>
                <a:spcPct val="0"/>
              </a:spcBef>
              <a:spcAft>
                <a:spcPct val="0"/>
              </a:spcAft>
              <a:defRPr sz="2600" i="1">
                <a:solidFill>
                  <a:schemeClr val="tx1"/>
                </a:solidFill>
                <a:latin typeface="+mj-lt"/>
                <a:ea typeface="+mj-ea"/>
                <a:cs typeface="+mj-cs"/>
              </a:defRPr>
            </a:lvl1pPr>
            <a:lvl2pPr algn="l" rtl="0" eaLnBrk="0" fontAlgn="base" hangingPunct="0">
              <a:lnSpc>
                <a:spcPct val="96000"/>
              </a:lnSpc>
              <a:spcBef>
                <a:spcPct val="0"/>
              </a:spcBef>
              <a:spcAft>
                <a:spcPct val="0"/>
              </a:spcAft>
              <a:defRPr sz="2600" i="1">
                <a:solidFill>
                  <a:schemeClr val="tx1"/>
                </a:solidFill>
                <a:latin typeface="Times" pitchFamily="18" charset="0"/>
                <a:cs typeface="Arial" pitchFamily="34" charset="0"/>
              </a:defRPr>
            </a:lvl2pPr>
            <a:lvl3pPr algn="l" rtl="0" eaLnBrk="0" fontAlgn="base" hangingPunct="0">
              <a:lnSpc>
                <a:spcPct val="96000"/>
              </a:lnSpc>
              <a:spcBef>
                <a:spcPct val="0"/>
              </a:spcBef>
              <a:spcAft>
                <a:spcPct val="0"/>
              </a:spcAft>
              <a:defRPr sz="2600" i="1">
                <a:solidFill>
                  <a:schemeClr val="tx1"/>
                </a:solidFill>
                <a:latin typeface="Times" pitchFamily="18" charset="0"/>
                <a:cs typeface="Arial" pitchFamily="34" charset="0"/>
              </a:defRPr>
            </a:lvl3pPr>
            <a:lvl4pPr algn="l" rtl="0" eaLnBrk="0" fontAlgn="base" hangingPunct="0">
              <a:lnSpc>
                <a:spcPct val="96000"/>
              </a:lnSpc>
              <a:spcBef>
                <a:spcPct val="0"/>
              </a:spcBef>
              <a:spcAft>
                <a:spcPct val="0"/>
              </a:spcAft>
              <a:defRPr sz="2600" i="1">
                <a:solidFill>
                  <a:schemeClr val="tx1"/>
                </a:solidFill>
                <a:latin typeface="Times" pitchFamily="18" charset="0"/>
                <a:cs typeface="Arial" pitchFamily="34" charset="0"/>
              </a:defRPr>
            </a:lvl4pPr>
            <a:lvl5pPr algn="l" rtl="0" eaLnBrk="0" fontAlgn="base" hangingPunct="0">
              <a:lnSpc>
                <a:spcPct val="96000"/>
              </a:lnSpc>
              <a:spcBef>
                <a:spcPct val="0"/>
              </a:spcBef>
              <a:spcAft>
                <a:spcPct val="0"/>
              </a:spcAft>
              <a:defRPr sz="2600" i="1">
                <a:solidFill>
                  <a:schemeClr val="tx1"/>
                </a:solidFill>
                <a:latin typeface="Times" pitchFamily="18" charset="0"/>
                <a:cs typeface="Arial" pitchFamily="34" charset="0"/>
              </a:defRPr>
            </a:lvl5pPr>
            <a:lvl6pPr marL="457200" algn="l" rtl="0" fontAlgn="base">
              <a:lnSpc>
                <a:spcPct val="96000"/>
              </a:lnSpc>
              <a:spcBef>
                <a:spcPct val="0"/>
              </a:spcBef>
              <a:spcAft>
                <a:spcPct val="0"/>
              </a:spcAft>
              <a:defRPr sz="2600" i="1">
                <a:solidFill>
                  <a:schemeClr val="tx1"/>
                </a:solidFill>
                <a:latin typeface="Times" pitchFamily="18" charset="0"/>
                <a:cs typeface="Arial" pitchFamily="34" charset="0"/>
              </a:defRPr>
            </a:lvl6pPr>
            <a:lvl7pPr marL="914400" algn="l" rtl="0" fontAlgn="base">
              <a:lnSpc>
                <a:spcPct val="96000"/>
              </a:lnSpc>
              <a:spcBef>
                <a:spcPct val="0"/>
              </a:spcBef>
              <a:spcAft>
                <a:spcPct val="0"/>
              </a:spcAft>
              <a:defRPr sz="2600" i="1">
                <a:solidFill>
                  <a:schemeClr val="tx1"/>
                </a:solidFill>
                <a:latin typeface="Times" pitchFamily="18" charset="0"/>
                <a:cs typeface="Arial" pitchFamily="34" charset="0"/>
              </a:defRPr>
            </a:lvl7pPr>
            <a:lvl8pPr marL="1371600" algn="l" rtl="0" fontAlgn="base">
              <a:lnSpc>
                <a:spcPct val="96000"/>
              </a:lnSpc>
              <a:spcBef>
                <a:spcPct val="0"/>
              </a:spcBef>
              <a:spcAft>
                <a:spcPct val="0"/>
              </a:spcAft>
              <a:defRPr sz="2600" i="1">
                <a:solidFill>
                  <a:schemeClr val="tx1"/>
                </a:solidFill>
                <a:latin typeface="Times" pitchFamily="18" charset="0"/>
                <a:cs typeface="Arial" pitchFamily="34" charset="0"/>
              </a:defRPr>
            </a:lvl8pPr>
            <a:lvl9pPr marL="1828800" algn="l" rtl="0" fontAlgn="base">
              <a:lnSpc>
                <a:spcPct val="96000"/>
              </a:lnSpc>
              <a:spcBef>
                <a:spcPct val="0"/>
              </a:spcBef>
              <a:spcAft>
                <a:spcPct val="0"/>
              </a:spcAft>
              <a:defRPr sz="2600" i="1">
                <a:solidFill>
                  <a:schemeClr val="tx1"/>
                </a:solidFill>
                <a:latin typeface="Times" pitchFamily="18" charset="0"/>
                <a:cs typeface="Arial" pitchFamily="34" charset="0"/>
              </a:defRPr>
            </a:lvl9pPr>
          </a:lstStyle>
          <a:p>
            <a:pPr>
              <a:defRPr/>
            </a:pPr>
            <a:r>
              <a:rPr lang="en-US" sz="3200" b="1" i="0" kern="0" dirty="0">
                <a:solidFill>
                  <a:srgbClr val="FFFF00"/>
                </a:solidFill>
                <a:latin typeface="+mn-lt"/>
              </a:rPr>
              <a:t>Molecular Epidemiology</a:t>
            </a:r>
            <a:endParaRPr lang="en-GB" sz="3200" b="1" i="0" kern="0" dirty="0">
              <a:solidFill>
                <a:srgbClr val="FFFF00"/>
              </a:solidFill>
              <a:latin typeface="+mn-lt"/>
            </a:endParaRPr>
          </a:p>
        </p:txBody>
      </p:sp>
      <p:sp>
        <p:nvSpPr>
          <p:cNvPr id="2" name="Tijdelijke aanduiding voor voettekst 1">
            <a:extLst>
              <a:ext uri="{FF2B5EF4-FFF2-40B4-BE49-F238E27FC236}">
                <a16:creationId xmlns:a16="http://schemas.microsoft.com/office/drawing/2014/main" id="{52B43D96-EB24-4BB9-821B-BC85ED14975F}"/>
              </a:ext>
            </a:extLst>
          </p:cNvPr>
          <p:cNvSpPr>
            <a:spLocks noGrp="1"/>
          </p:cNvSpPr>
          <p:nvPr>
            <p:ph type="ftr" sz="quarter" idx="12"/>
          </p:nvPr>
        </p:nvSpPr>
        <p:spPr/>
        <p:txBody>
          <a:bodyPr/>
          <a:lstStyle/>
          <a:p>
            <a:pPr>
              <a:defRPr/>
            </a:pPr>
            <a:r>
              <a:rPr lang="en-GB"/>
              <a:t>FOS INtroduction 2018</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890" name="Titel 1">
            <a:extLst>
              <a:ext uri="{FF2B5EF4-FFF2-40B4-BE49-F238E27FC236}">
                <a16:creationId xmlns:a16="http://schemas.microsoft.com/office/drawing/2014/main" id="{D02AEAAC-7ACA-41D7-BE24-EC47A7960F19}"/>
              </a:ext>
            </a:extLst>
          </p:cNvPr>
          <p:cNvSpPr>
            <a:spLocks noGrp="1" noChangeArrowheads="1"/>
          </p:cNvSpPr>
          <p:nvPr>
            <p:ph type="title"/>
          </p:nvPr>
        </p:nvSpPr>
        <p:spPr>
          <a:xfrm>
            <a:off x="152400" y="304800"/>
            <a:ext cx="7815263" cy="854075"/>
          </a:xfrm>
        </p:spPr>
        <p:txBody>
          <a:bodyPr/>
          <a:lstStyle/>
          <a:p>
            <a:r>
              <a:rPr lang="nl-NL" altLang="nl-NL">
                <a:solidFill>
                  <a:srgbClr val="FFFF00"/>
                </a:solidFill>
              </a:rPr>
              <a:t>Which metaboliotes associate at baseline with DEXA scan variables of fat distribution. Heat map</a:t>
            </a:r>
            <a:br>
              <a:rPr lang="nl-NL" altLang="nl-NL">
                <a:solidFill>
                  <a:srgbClr val="FFFF00"/>
                </a:solidFill>
              </a:rPr>
            </a:br>
            <a:r>
              <a:rPr lang="nl-NL" altLang="nl-NL">
                <a:solidFill>
                  <a:srgbClr val="FFFF00"/>
                </a:solidFill>
              </a:rPr>
              <a:t>Which metabolites monitor response to intervention</a:t>
            </a:r>
          </a:p>
        </p:txBody>
      </p:sp>
      <p:pic>
        <p:nvPicPr>
          <p:cNvPr id="293891" name="Afbeelding 5">
            <a:extLst>
              <a:ext uri="{FF2B5EF4-FFF2-40B4-BE49-F238E27FC236}">
                <a16:creationId xmlns:a16="http://schemas.microsoft.com/office/drawing/2014/main" id="{B8505F59-9C35-4E11-8F39-956AAB5BCC11}"/>
              </a:ext>
            </a:extLst>
          </p:cNvPr>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381000" y="1362075"/>
            <a:ext cx="8382000" cy="5011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jdelijke aanduiding voor voettekst 1">
            <a:extLst>
              <a:ext uri="{FF2B5EF4-FFF2-40B4-BE49-F238E27FC236}">
                <a16:creationId xmlns:a16="http://schemas.microsoft.com/office/drawing/2014/main" id="{4DC008B4-734F-4377-88CA-2A7A815231E5}"/>
              </a:ext>
            </a:extLst>
          </p:cNvPr>
          <p:cNvSpPr>
            <a:spLocks noGrp="1"/>
          </p:cNvSpPr>
          <p:nvPr>
            <p:ph type="ftr" sz="quarter" idx="11"/>
          </p:nvPr>
        </p:nvSpPr>
        <p:spPr/>
        <p:txBody>
          <a:bodyPr/>
          <a:lstStyle/>
          <a:p>
            <a:pPr>
              <a:defRPr/>
            </a:pPr>
            <a:r>
              <a:rPr lang="en-GB"/>
              <a:t>FOS INtroduction 2018</a:t>
            </a:r>
            <a:endParaRPr lang="en-GB" dirty="0"/>
          </a:p>
        </p:txBody>
      </p:sp>
      <p:sp>
        <p:nvSpPr>
          <p:cNvPr id="293893" name="Ovaal 2">
            <a:extLst>
              <a:ext uri="{FF2B5EF4-FFF2-40B4-BE49-F238E27FC236}">
                <a16:creationId xmlns:a16="http://schemas.microsoft.com/office/drawing/2014/main" id="{B6556BAE-44C5-4355-9FAC-DB638CC884F3}"/>
              </a:ext>
            </a:extLst>
          </p:cNvPr>
          <p:cNvSpPr>
            <a:spLocks noChangeArrowheads="1"/>
          </p:cNvSpPr>
          <p:nvPr/>
        </p:nvSpPr>
        <p:spPr bwMode="auto">
          <a:xfrm>
            <a:off x="2590800" y="2286000"/>
            <a:ext cx="762000" cy="3505200"/>
          </a:xfrm>
          <a:prstGeom prst="ellipse">
            <a:avLst/>
          </a:prstGeom>
          <a:noFill/>
          <a:ln w="57150" algn="ctr">
            <a:solidFill>
              <a:srgbClr val="7030A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nl-NL" altLang="nl-NL" sz="2400">
              <a:solidFill>
                <a:srgbClr val="FFFFFF"/>
              </a:solidFill>
              <a:latin typeface="Times" panose="02020603050405020304" pitchFamily="18" charset="0"/>
              <a:ea typeface="MS PGothic" panose="020B0600070205080204" pitchFamily="34" charset="-128"/>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938" name="Titel 1">
            <a:extLst>
              <a:ext uri="{FF2B5EF4-FFF2-40B4-BE49-F238E27FC236}">
                <a16:creationId xmlns:a16="http://schemas.microsoft.com/office/drawing/2014/main" id="{792B3F70-5DE9-440F-BEEF-CFEE40A9DAE8}"/>
              </a:ext>
            </a:extLst>
          </p:cNvPr>
          <p:cNvSpPr>
            <a:spLocks noGrp="1" noChangeArrowheads="1"/>
          </p:cNvSpPr>
          <p:nvPr>
            <p:ph type="title"/>
          </p:nvPr>
        </p:nvSpPr>
        <p:spPr>
          <a:xfrm>
            <a:off x="5507038" y="4324350"/>
            <a:ext cx="3124200" cy="1171575"/>
          </a:xfrm>
        </p:spPr>
        <p:txBody>
          <a:bodyPr/>
          <a:lstStyle/>
          <a:p>
            <a:r>
              <a:rPr lang="nl-NL" altLang="nl-NL" sz="1800">
                <a:solidFill>
                  <a:schemeClr val="bg2"/>
                </a:solidFill>
              </a:rPr>
              <a:t>Example : indicate a change in body composition on a DEXA scan  by metabolomics markers </a:t>
            </a:r>
            <a:br>
              <a:rPr lang="nl-NL" altLang="nl-NL" sz="1800">
                <a:solidFill>
                  <a:schemeClr val="bg2"/>
                </a:solidFill>
              </a:rPr>
            </a:br>
            <a:r>
              <a:rPr lang="nl-NL" altLang="nl-NL" sz="1800">
                <a:solidFill>
                  <a:schemeClr val="bg2"/>
                </a:solidFill>
              </a:rPr>
              <a:t>(HDL diameter)</a:t>
            </a:r>
          </a:p>
        </p:txBody>
      </p:sp>
      <p:pic>
        <p:nvPicPr>
          <p:cNvPr id="295939" name="Picture 8">
            <a:extLst>
              <a:ext uri="{FF2B5EF4-FFF2-40B4-BE49-F238E27FC236}">
                <a16:creationId xmlns:a16="http://schemas.microsoft.com/office/drawing/2014/main" id="{981986AF-6915-47D4-B222-84D81711869A}"/>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381000" y="3094038"/>
            <a:ext cx="3946525" cy="2697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5940" name="Picture 5">
            <a:extLst>
              <a:ext uri="{FF2B5EF4-FFF2-40B4-BE49-F238E27FC236}">
                <a16:creationId xmlns:a16="http://schemas.microsoft.com/office/drawing/2014/main" id="{BE1297F3-1F50-4A5F-A629-455339BC42E9}"/>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t="-7434"/>
          <a:stretch>
            <a:fillRect/>
          </a:stretch>
        </p:blipFill>
        <p:spPr bwMode="auto">
          <a:xfrm>
            <a:off x="4038600" y="1295400"/>
            <a:ext cx="1468438" cy="2266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jdelijke aanduiding voor voettekst 1">
            <a:extLst>
              <a:ext uri="{FF2B5EF4-FFF2-40B4-BE49-F238E27FC236}">
                <a16:creationId xmlns:a16="http://schemas.microsoft.com/office/drawing/2014/main" id="{7960DCEB-B197-4BCD-91D6-1AF1F712ECD5}"/>
              </a:ext>
            </a:extLst>
          </p:cNvPr>
          <p:cNvSpPr>
            <a:spLocks noGrp="1"/>
          </p:cNvSpPr>
          <p:nvPr>
            <p:ph type="ftr" sz="quarter" idx="11"/>
          </p:nvPr>
        </p:nvSpPr>
        <p:spPr/>
        <p:txBody>
          <a:bodyPr/>
          <a:lstStyle/>
          <a:p>
            <a:pPr>
              <a:defRPr/>
            </a:pPr>
            <a:r>
              <a:rPr lang="en-GB">
                <a:solidFill>
                  <a:srgbClr val="FFFFFF"/>
                </a:solidFill>
              </a:rPr>
              <a:t>VOILA lezing Eline</a:t>
            </a:r>
          </a:p>
        </p:txBody>
      </p:sp>
      <p:sp>
        <p:nvSpPr>
          <p:cNvPr id="6" name="Title 1">
            <a:extLst>
              <a:ext uri="{FF2B5EF4-FFF2-40B4-BE49-F238E27FC236}">
                <a16:creationId xmlns:a16="http://schemas.microsoft.com/office/drawing/2014/main" id="{C3B5F6EC-74E4-462B-9653-993F201AC106}"/>
              </a:ext>
            </a:extLst>
          </p:cNvPr>
          <p:cNvSpPr txBox="1">
            <a:spLocks/>
          </p:cNvSpPr>
          <p:nvPr/>
        </p:nvSpPr>
        <p:spPr>
          <a:xfrm>
            <a:off x="-49213" y="-25400"/>
            <a:ext cx="8305801" cy="1473200"/>
          </a:xfrm>
          <a:prstGeom prst="rect">
            <a:avLst/>
          </a:prstGeom>
          <a:solidFill>
            <a:schemeClr val="bg2"/>
          </a:solidFill>
        </p:spPr>
        <p:txBody>
          <a:bodyPr/>
          <a:lstStyle>
            <a:lvl1pPr algn="l" rtl="0" eaLnBrk="0" fontAlgn="base" hangingPunct="0">
              <a:lnSpc>
                <a:spcPct val="96000"/>
              </a:lnSpc>
              <a:spcBef>
                <a:spcPct val="0"/>
              </a:spcBef>
              <a:spcAft>
                <a:spcPct val="0"/>
              </a:spcAft>
              <a:defRPr sz="2400" b="1">
                <a:solidFill>
                  <a:schemeClr val="tx1"/>
                </a:solidFill>
                <a:latin typeface="+mj-lt"/>
                <a:ea typeface="+mj-ea"/>
                <a:cs typeface="+mj-cs"/>
              </a:defRPr>
            </a:lvl1pPr>
            <a:lvl2pPr algn="l" rtl="0" eaLnBrk="0" fontAlgn="base" hangingPunct="0">
              <a:lnSpc>
                <a:spcPct val="96000"/>
              </a:lnSpc>
              <a:spcBef>
                <a:spcPct val="0"/>
              </a:spcBef>
              <a:spcAft>
                <a:spcPct val="0"/>
              </a:spcAft>
              <a:defRPr sz="2400" b="1">
                <a:solidFill>
                  <a:schemeClr val="tx1"/>
                </a:solidFill>
                <a:latin typeface="Calibri" panose="020F0502020204030204" pitchFamily="34" charset="0"/>
                <a:ea typeface="ＭＳ Ｐゴシック" charset="0"/>
              </a:defRPr>
            </a:lvl2pPr>
            <a:lvl3pPr algn="l" rtl="0" eaLnBrk="0" fontAlgn="base" hangingPunct="0">
              <a:lnSpc>
                <a:spcPct val="96000"/>
              </a:lnSpc>
              <a:spcBef>
                <a:spcPct val="0"/>
              </a:spcBef>
              <a:spcAft>
                <a:spcPct val="0"/>
              </a:spcAft>
              <a:defRPr sz="2400" b="1">
                <a:solidFill>
                  <a:schemeClr val="tx1"/>
                </a:solidFill>
                <a:latin typeface="Calibri" panose="020F0502020204030204" pitchFamily="34" charset="0"/>
                <a:ea typeface="ＭＳ Ｐゴシック" charset="0"/>
              </a:defRPr>
            </a:lvl3pPr>
            <a:lvl4pPr algn="l" rtl="0" eaLnBrk="0" fontAlgn="base" hangingPunct="0">
              <a:lnSpc>
                <a:spcPct val="96000"/>
              </a:lnSpc>
              <a:spcBef>
                <a:spcPct val="0"/>
              </a:spcBef>
              <a:spcAft>
                <a:spcPct val="0"/>
              </a:spcAft>
              <a:defRPr sz="2400" b="1">
                <a:solidFill>
                  <a:schemeClr val="tx1"/>
                </a:solidFill>
                <a:latin typeface="Calibri" panose="020F0502020204030204" pitchFamily="34" charset="0"/>
                <a:ea typeface="ＭＳ Ｐゴシック" charset="0"/>
              </a:defRPr>
            </a:lvl4pPr>
            <a:lvl5pPr algn="l" rtl="0" eaLnBrk="0" fontAlgn="base" hangingPunct="0">
              <a:lnSpc>
                <a:spcPct val="96000"/>
              </a:lnSpc>
              <a:spcBef>
                <a:spcPct val="0"/>
              </a:spcBef>
              <a:spcAft>
                <a:spcPct val="0"/>
              </a:spcAft>
              <a:defRPr sz="2400" b="1">
                <a:solidFill>
                  <a:schemeClr val="tx1"/>
                </a:solidFill>
                <a:latin typeface="Calibri" panose="020F0502020204030204" pitchFamily="34" charset="0"/>
                <a:ea typeface="ＭＳ Ｐゴシック" charset="0"/>
              </a:defRPr>
            </a:lvl5pPr>
            <a:lvl6pPr marL="457200" algn="l" rtl="0" eaLnBrk="1" fontAlgn="base" hangingPunct="1">
              <a:lnSpc>
                <a:spcPct val="96000"/>
              </a:lnSpc>
              <a:spcBef>
                <a:spcPct val="0"/>
              </a:spcBef>
              <a:spcAft>
                <a:spcPct val="0"/>
              </a:spcAft>
              <a:defRPr sz="2600" i="1">
                <a:solidFill>
                  <a:schemeClr val="tx2"/>
                </a:solidFill>
                <a:latin typeface="Times" charset="0"/>
                <a:ea typeface="ＭＳ Ｐゴシック" charset="0"/>
              </a:defRPr>
            </a:lvl6pPr>
            <a:lvl7pPr marL="914400" algn="l" rtl="0" eaLnBrk="1" fontAlgn="base" hangingPunct="1">
              <a:lnSpc>
                <a:spcPct val="96000"/>
              </a:lnSpc>
              <a:spcBef>
                <a:spcPct val="0"/>
              </a:spcBef>
              <a:spcAft>
                <a:spcPct val="0"/>
              </a:spcAft>
              <a:defRPr sz="2600" i="1">
                <a:solidFill>
                  <a:schemeClr val="tx2"/>
                </a:solidFill>
                <a:latin typeface="Times" charset="0"/>
                <a:ea typeface="ＭＳ Ｐゴシック" charset="0"/>
              </a:defRPr>
            </a:lvl7pPr>
            <a:lvl8pPr marL="1371600" algn="l" rtl="0" eaLnBrk="1" fontAlgn="base" hangingPunct="1">
              <a:lnSpc>
                <a:spcPct val="96000"/>
              </a:lnSpc>
              <a:spcBef>
                <a:spcPct val="0"/>
              </a:spcBef>
              <a:spcAft>
                <a:spcPct val="0"/>
              </a:spcAft>
              <a:defRPr sz="2600" i="1">
                <a:solidFill>
                  <a:schemeClr val="tx2"/>
                </a:solidFill>
                <a:latin typeface="Times" charset="0"/>
                <a:ea typeface="ＭＳ Ｐゴシック" charset="0"/>
              </a:defRPr>
            </a:lvl8pPr>
            <a:lvl9pPr marL="1828800" algn="l" rtl="0" eaLnBrk="1" fontAlgn="base" hangingPunct="1">
              <a:lnSpc>
                <a:spcPct val="96000"/>
              </a:lnSpc>
              <a:spcBef>
                <a:spcPct val="0"/>
              </a:spcBef>
              <a:spcAft>
                <a:spcPct val="0"/>
              </a:spcAft>
              <a:defRPr sz="2600" i="1">
                <a:solidFill>
                  <a:schemeClr val="tx2"/>
                </a:solidFill>
                <a:latin typeface="Times" charset="0"/>
                <a:ea typeface="ＭＳ Ｐゴシック" charset="0"/>
              </a:defRPr>
            </a:lvl9pPr>
          </a:lstStyle>
          <a:p>
            <a:pPr>
              <a:defRPr/>
            </a:pPr>
            <a:r>
              <a:rPr lang="en-US" b="0" i="1" kern="0" dirty="0">
                <a:solidFill>
                  <a:srgbClr val="FFFF00"/>
                </a:solidFill>
              </a:rPr>
              <a:t>Measure 1H NMR metabolome In intervention studies </a:t>
            </a:r>
          </a:p>
          <a:p>
            <a:pPr>
              <a:defRPr/>
            </a:pPr>
            <a:r>
              <a:rPr lang="en-US" b="0" i="1" kern="0" dirty="0">
                <a:solidFill>
                  <a:srgbClr val="FFFF00"/>
                </a:solidFill>
              </a:rPr>
              <a:t>Generate omics biomarkers for biological age prediction</a:t>
            </a:r>
          </a:p>
          <a:p>
            <a:pPr>
              <a:defRPr/>
            </a:pPr>
            <a:r>
              <a:rPr lang="en-US" b="0" i="1" kern="0" dirty="0">
                <a:solidFill>
                  <a:srgbClr val="FFFF00"/>
                </a:solidFill>
              </a:rPr>
              <a:t>And generate Health biomarkers indicating a response to a lifestyle intervention</a:t>
            </a:r>
          </a:p>
          <a:p>
            <a:pPr algn="ctr">
              <a:defRPr/>
            </a:pPr>
            <a:endParaRPr lang="en-GB" b="0" i="1" kern="0" dirty="0">
              <a:solidFill>
                <a:srgbClr val="FFFF00"/>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5771364-333D-4AC9-B7D3-042C1645E038}"/>
              </a:ext>
            </a:extLst>
          </p:cNvPr>
          <p:cNvSpPr>
            <a:spLocks noGrp="1"/>
          </p:cNvSpPr>
          <p:nvPr>
            <p:ph type="ftr" sz="quarter" idx="12"/>
          </p:nvPr>
        </p:nvSpPr>
        <p:spPr/>
        <p:txBody>
          <a:bodyPr/>
          <a:lstStyle/>
          <a:p>
            <a:pPr>
              <a:defRPr/>
            </a:pPr>
            <a:r>
              <a:rPr lang="en-GB"/>
              <a:t>FOS INtroduction 2018</a:t>
            </a:r>
          </a:p>
        </p:txBody>
      </p:sp>
      <p:sp>
        <p:nvSpPr>
          <p:cNvPr id="296963" name="Rectangle 3">
            <a:extLst>
              <a:ext uri="{FF2B5EF4-FFF2-40B4-BE49-F238E27FC236}">
                <a16:creationId xmlns:a16="http://schemas.microsoft.com/office/drawing/2014/main" id="{56C15898-3459-4895-A308-4B2E1C9DA62C}"/>
              </a:ext>
            </a:extLst>
          </p:cNvPr>
          <p:cNvSpPr>
            <a:spLocks noChangeArrowheads="1"/>
          </p:cNvSpPr>
          <p:nvPr/>
        </p:nvSpPr>
        <p:spPr bwMode="auto">
          <a:xfrm>
            <a:off x="1447800" y="2514600"/>
            <a:ext cx="5568950" cy="206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nl-NL" sz="3200">
                <a:solidFill>
                  <a:srgbClr val="003C66"/>
                </a:solidFill>
                <a:latin typeface="Calibri" panose="020F0502020204030204" pitchFamily="34" charset="0"/>
              </a:rPr>
              <a:t>Biomarkers of biological age: </a:t>
            </a:r>
          </a:p>
          <a:p>
            <a:endParaRPr lang="en-US" altLang="nl-NL" sz="3200">
              <a:solidFill>
                <a:srgbClr val="003C66"/>
              </a:solidFill>
              <a:latin typeface="Calibri" panose="020F0502020204030204" pitchFamily="34" charset="0"/>
            </a:endParaRPr>
          </a:p>
          <a:p>
            <a:r>
              <a:rPr lang="en-US" altLang="nl-NL" sz="3200">
                <a:solidFill>
                  <a:srgbClr val="003C66"/>
                </a:solidFill>
                <a:latin typeface="Calibri" panose="020F0502020204030204" pitchFamily="34" charset="0"/>
              </a:rPr>
              <a:t>DNA methylation </a:t>
            </a:r>
          </a:p>
          <a:p>
            <a:r>
              <a:rPr lang="en-US" altLang="nl-NL" sz="3200">
                <a:solidFill>
                  <a:srgbClr val="003C66"/>
                </a:solidFill>
                <a:latin typeface="Calibri" panose="020F0502020204030204" pitchFamily="34" charset="0"/>
              </a:rPr>
              <a:t>Telomeres</a:t>
            </a:r>
            <a:endParaRPr lang="en-GB" altLang="nl-NL" sz="3200">
              <a:solidFill>
                <a:srgbClr val="003C66"/>
              </a:solidFill>
              <a:latin typeface="Calibri" panose="020F0502020204030204" pitchFamily="34" charset="0"/>
            </a:endParaRPr>
          </a:p>
        </p:txBody>
      </p:sp>
      <p:sp>
        <p:nvSpPr>
          <p:cNvPr id="5" name="Title 1">
            <a:extLst>
              <a:ext uri="{FF2B5EF4-FFF2-40B4-BE49-F238E27FC236}">
                <a16:creationId xmlns:a16="http://schemas.microsoft.com/office/drawing/2014/main" id="{13169A95-44D9-46A2-A71C-E78F16EAE134}"/>
              </a:ext>
            </a:extLst>
          </p:cNvPr>
          <p:cNvSpPr txBox="1">
            <a:spLocks/>
          </p:cNvSpPr>
          <p:nvPr/>
        </p:nvSpPr>
        <p:spPr bwMode="auto">
          <a:xfrm>
            <a:off x="457200" y="122238"/>
            <a:ext cx="7772400" cy="735012"/>
          </a:xfrm>
          <a:prstGeom prst="rect">
            <a:avLst/>
          </a:prstGeom>
          <a:noFill/>
          <a:ln>
            <a:noFill/>
          </a:ln>
          <a:effectLst/>
        </p:spPr>
        <p:txBody>
          <a:bodyPr lIns="0" tIns="0" rIns="0" bIns="0" anchor="b"/>
          <a:lstStyle>
            <a:lvl1pPr algn="l" rtl="0" eaLnBrk="0" fontAlgn="base" hangingPunct="0">
              <a:lnSpc>
                <a:spcPct val="96000"/>
              </a:lnSpc>
              <a:spcBef>
                <a:spcPct val="0"/>
              </a:spcBef>
              <a:spcAft>
                <a:spcPct val="0"/>
              </a:spcAft>
              <a:defRPr sz="2600" i="1">
                <a:solidFill>
                  <a:schemeClr val="tx1"/>
                </a:solidFill>
                <a:latin typeface="+mj-lt"/>
                <a:ea typeface="+mj-ea"/>
                <a:cs typeface="+mj-cs"/>
              </a:defRPr>
            </a:lvl1pPr>
            <a:lvl2pPr algn="l" rtl="0" eaLnBrk="0" fontAlgn="base" hangingPunct="0">
              <a:lnSpc>
                <a:spcPct val="96000"/>
              </a:lnSpc>
              <a:spcBef>
                <a:spcPct val="0"/>
              </a:spcBef>
              <a:spcAft>
                <a:spcPct val="0"/>
              </a:spcAft>
              <a:defRPr sz="2600" i="1">
                <a:solidFill>
                  <a:schemeClr val="tx1"/>
                </a:solidFill>
                <a:latin typeface="Times" pitchFamily="18" charset="0"/>
                <a:cs typeface="Arial" pitchFamily="34" charset="0"/>
              </a:defRPr>
            </a:lvl2pPr>
            <a:lvl3pPr algn="l" rtl="0" eaLnBrk="0" fontAlgn="base" hangingPunct="0">
              <a:lnSpc>
                <a:spcPct val="96000"/>
              </a:lnSpc>
              <a:spcBef>
                <a:spcPct val="0"/>
              </a:spcBef>
              <a:spcAft>
                <a:spcPct val="0"/>
              </a:spcAft>
              <a:defRPr sz="2600" i="1">
                <a:solidFill>
                  <a:schemeClr val="tx1"/>
                </a:solidFill>
                <a:latin typeface="Times" pitchFamily="18" charset="0"/>
                <a:cs typeface="Arial" pitchFamily="34" charset="0"/>
              </a:defRPr>
            </a:lvl3pPr>
            <a:lvl4pPr algn="l" rtl="0" eaLnBrk="0" fontAlgn="base" hangingPunct="0">
              <a:lnSpc>
                <a:spcPct val="96000"/>
              </a:lnSpc>
              <a:spcBef>
                <a:spcPct val="0"/>
              </a:spcBef>
              <a:spcAft>
                <a:spcPct val="0"/>
              </a:spcAft>
              <a:defRPr sz="2600" i="1">
                <a:solidFill>
                  <a:schemeClr val="tx1"/>
                </a:solidFill>
                <a:latin typeface="Times" pitchFamily="18" charset="0"/>
                <a:cs typeface="Arial" pitchFamily="34" charset="0"/>
              </a:defRPr>
            </a:lvl4pPr>
            <a:lvl5pPr algn="l" rtl="0" eaLnBrk="0" fontAlgn="base" hangingPunct="0">
              <a:lnSpc>
                <a:spcPct val="96000"/>
              </a:lnSpc>
              <a:spcBef>
                <a:spcPct val="0"/>
              </a:spcBef>
              <a:spcAft>
                <a:spcPct val="0"/>
              </a:spcAft>
              <a:defRPr sz="2600" i="1">
                <a:solidFill>
                  <a:schemeClr val="tx1"/>
                </a:solidFill>
                <a:latin typeface="Times" pitchFamily="18" charset="0"/>
                <a:cs typeface="Arial" pitchFamily="34" charset="0"/>
              </a:defRPr>
            </a:lvl5pPr>
            <a:lvl6pPr marL="457200" algn="l" rtl="0" fontAlgn="base">
              <a:lnSpc>
                <a:spcPct val="96000"/>
              </a:lnSpc>
              <a:spcBef>
                <a:spcPct val="0"/>
              </a:spcBef>
              <a:spcAft>
                <a:spcPct val="0"/>
              </a:spcAft>
              <a:defRPr sz="2600" i="1">
                <a:solidFill>
                  <a:schemeClr val="tx1"/>
                </a:solidFill>
                <a:latin typeface="Times" pitchFamily="18" charset="0"/>
                <a:cs typeface="Arial" pitchFamily="34" charset="0"/>
              </a:defRPr>
            </a:lvl6pPr>
            <a:lvl7pPr marL="914400" algn="l" rtl="0" fontAlgn="base">
              <a:lnSpc>
                <a:spcPct val="96000"/>
              </a:lnSpc>
              <a:spcBef>
                <a:spcPct val="0"/>
              </a:spcBef>
              <a:spcAft>
                <a:spcPct val="0"/>
              </a:spcAft>
              <a:defRPr sz="2600" i="1">
                <a:solidFill>
                  <a:schemeClr val="tx1"/>
                </a:solidFill>
                <a:latin typeface="Times" pitchFamily="18" charset="0"/>
                <a:cs typeface="Arial" pitchFamily="34" charset="0"/>
              </a:defRPr>
            </a:lvl7pPr>
            <a:lvl8pPr marL="1371600" algn="l" rtl="0" fontAlgn="base">
              <a:lnSpc>
                <a:spcPct val="96000"/>
              </a:lnSpc>
              <a:spcBef>
                <a:spcPct val="0"/>
              </a:spcBef>
              <a:spcAft>
                <a:spcPct val="0"/>
              </a:spcAft>
              <a:defRPr sz="2600" i="1">
                <a:solidFill>
                  <a:schemeClr val="tx1"/>
                </a:solidFill>
                <a:latin typeface="Times" pitchFamily="18" charset="0"/>
                <a:cs typeface="Arial" pitchFamily="34" charset="0"/>
              </a:defRPr>
            </a:lvl8pPr>
            <a:lvl9pPr marL="1828800" algn="l" rtl="0" fontAlgn="base">
              <a:lnSpc>
                <a:spcPct val="96000"/>
              </a:lnSpc>
              <a:spcBef>
                <a:spcPct val="0"/>
              </a:spcBef>
              <a:spcAft>
                <a:spcPct val="0"/>
              </a:spcAft>
              <a:defRPr sz="2600" i="1">
                <a:solidFill>
                  <a:schemeClr val="tx1"/>
                </a:solidFill>
                <a:latin typeface="Times" pitchFamily="18" charset="0"/>
                <a:cs typeface="Arial" pitchFamily="34" charset="0"/>
              </a:defRPr>
            </a:lvl9pPr>
          </a:lstStyle>
          <a:p>
            <a:pPr>
              <a:defRPr/>
            </a:pPr>
            <a:r>
              <a:rPr lang="en-US" sz="3200" b="1" i="0" kern="0" dirty="0">
                <a:solidFill>
                  <a:srgbClr val="FFFF00"/>
                </a:solidFill>
              </a:rPr>
              <a:t>Exercise: discussion of </a:t>
            </a:r>
            <a:r>
              <a:rPr lang="en-US" sz="3200" b="1" i="0" kern="0" dirty="0" err="1">
                <a:solidFill>
                  <a:srgbClr val="FFFF00"/>
                </a:solidFill>
              </a:rPr>
              <a:t>Marioni</a:t>
            </a:r>
            <a:r>
              <a:rPr lang="en-US" sz="3200" b="1" i="0" kern="0" dirty="0">
                <a:solidFill>
                  <a:srgbClr val="FFFF00"/>
                </a:solidFill>
              </a:rPr>
              <a:t> paper</a:t>
            </a:r>
            <a:endParaRPr lang="en-GB" sz="3200" b="1" i="0" kern="0" dirty="0">
              <a:solidFill>
                <a:srgbClr val="FFFF00"/>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986" name="Date Placeholder 1">
            <a:extLst>
              <a:ext uri="{FF2B5EF4-FFF2-40B4-BE49-F238E27FC236}">
                <a16:creationId xmlns:a16="http://schemas.microsoft.com/office/drawing/2014/main" id="{3E1D36D1-BE8C-4422-99B1-31BC8E0EB970}"/>
              </a:ext>
            </a:extLst>
          </p:cNvPr>
          <p:cNvSpPr>
            <a:spLocks noGrp="1" noChangeArrowheads="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BBA8FA1F-AB80-4C8F-BE07-E779417FD422}" type="datetime6">
              <a:rPr lang="en-US" altLang="nl-NL" smtClean="0">
                <a:solidFill>
                  <a:srgbClr val="FFFFFF"/>
                </a:solidFill>
                <a:latin typeface="Calibri" panose="020F0502020204030204" pitchFamily="34" charset="0"/>
              </a:rPr>
              <a:pPr/>
              <a:t>December 21</a:t>
            </a:fld>
            <a:endParaRPr lang="en-GB" altLang="nl-NL">
              <a:solidFill>
                <a:srgbClr val="FFFFFF"/>
              </a:solidFill>
              <a:latin typeface="Calibri" panose="020F0502020204030204" pitchFamily="34" charset="0"/>
            </a:endParaRPr>
          </a:p>
        </p:txBody>
      </p:sp>
      <p:sp>
        <p:nvSpPr>
          <p:cNvPr id="297987" name="Footer Placeholder 2">
            <a:extLst>
              <a:ext uri="{FF2B5EF4-FFF2-40B4-BE49-F238E27FC236}">
                <a16:creationId xmlns:a16="http://schemas.microsoft.com/office/drawing/2014/main" id="{6CC95F50-4DBF-4ED3-8CB3-D9E67D1901CC}"/>
              </a:ext>
            </a:extLst>
          </p:cNvPr>
          <p:cNvSpPr>
            <a:spLocks noGrp="1" noChangeArrowheads="1"/>
          </p:cNvSpPr>
          <p:nvPr>
            <p:ph type="ftr"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GB" altLang="nl-NL">
                <a:solidFill>
                  <a:srgbClr val="FFFFFF"/>
                </a:solidFill>
                <a:latin typeface="Calibri" panose="020F0502020204030204" pitchFamily="34" charset="0"/>
              </a:rPr>
              <a:t>Biogerontolgy Dublin 2018</a:t>
            </a:r>
          </a:p>
        </p:txBody>
      </p:sp>
      <p:pic>
        <p:nvPicPr>
          <p:cNvPr id="297988" name="Picture 2">
            <a:extLst>
              <a:ext uri="{FF2B5EF4-FFF2-40B4-BE49-F238E27FC236}">
                <a16:creationId xmlns:a16="http://schemas.microsoft.com/office/drawing/2014/main" id="{F87C7151-0315-4B85-9486-E06B6F7287E5}"/>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3890963" y="923925"/>
            <a:ext cx="4953000" cy="2039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97989" name="Picture 5">
            <a:extLst>
              <a:ext uri="{FF2B5EF4-FFF2-40B4-BE49-F238E27FC236}">
                <a16:creationId xmlns:a16="http://schemas.microsoft.com/office/drawing/2014/main" id="{19196CEB-5FA0-46F7-9BDC-C948B6F6D4C0}"/>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52400" y="990600"/>
            <a:ext cx="3394075" cy="2590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97990" name="Picture 8">
            <a:extLst>
              <a:ext uri="{FF2B5EF4-FFF2-40B4-BE49-F238E27FC236}">
                <a16:creationId xmlns:a16="http://schemas.microsoft.com/office/drawing/2014/main" id="{2E0792D3-02CA-43DC-A08F-ACD53DF15C11}"/>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3546475" y="2971800"/>
            <a:ext cx="4908550" cy="3581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Title 1">
            <a:extLst>
              <a:ext uri="{FF2B5EF4-FFF2-40B4-BE49-F238E27FC236}">
                <a16:creationId xmlns:a16="http://schemas.microsoft.com/office/drawing/2014/main" id="{D5A9662B-85C2-4F10-8C67-E1A23FD378DF}"/>
              </a:ext>
            </a:extLst>
          </p:cNvPr>
          <p:cNvSpPr txBox="1">
            <a:spLocks/>
          </p:cNvSpPr>
          <p:nvPr/>
        </p:nvSpPr>
        <p:spPr>
          <a:xfrm>
            <a:off x="25400" y="50800"/>
            <a:ext cx="6342063" cy="558800"/>
          </a:xfrm>
          <a:prstGeom prst="rect">
            <a:avLst/>
          </a:prstGeom>
          <a:solidFill>
            <a:schemeClr val="bg2"/>
          </a:solidFill>
        </p:spPr>
        <p:txBody>
          <a:bodyPr lIns="91430" tIns="45715" rIns="91430" bIns="45715"/>
          <a:lstStyle>
            <a:lvl1pPr algn="l" rtl="0" eaLnBrk="0" fontAlgn="base" hangingPunct="0">
              <a:spcBef>
                <a:spcPct val="0"/>
              </a:spcBef>
              <a:spcAft>
                <a:spcPct val="0"/>
              </a:spcAft>
              <a:defRPr sz="4000" kern="1200" spc="-100">
                <a:solidFill>
                  <a:srgbClr val="FFFCD0"/>
                </a:solidFill>
                <a:latin typeface="+mj-lt"/>
                <a:ea typeface="+mj-ea"/>
                <a:cs typeface="+mj-cs"/>
              </a:defRPr>
            </a:lvl1pPr>
            <a:lvl2pPr algn="l" rtl="0" eaLnBrk="0" fontAlgn="base" hangingPunct="0">
              <a:spcBef>
                <a:spcPct val="0"/>
              </a:spcBef>
              <a:spcAft>
                <a:spcPct val="0"/>
              </a:spcAft>
              <a:defRPr sz="4000">
                <a:solidFill>
                  <a:srgbClr val="FFFCD0"/>
                </a:solidFill>
                <a:latin typeface="Consolas" pitchFamily="49" charset="0"/>
              </a:defRPr>
            </a:lvl2pPr>
            <a:lvl3pPr algn="l" rtl="0" eaLnBrk="0" fontAlgn="base" hangingPunct="0">
              <a:spcBef>
                <a:spcPct val="0"/>
              </a:spcBef>
              <a:spcAft>
                <a:spcPct val="0"/>
              </a:spcAft>
              <a:defRPr sz="4000">
                <a:solidFill>
                  <a:srgbClr val="FFFCD0"/>
                </a:solidFill>
                <a:latin typeface="Consolas" pitchFamily="49" charset="0"/>
              </a:defRPr>
            </a:lvl3pPr>
            <a:lvl4pPr algn="l" rtl="0" eaLnBrk="0" fontAlgn="base" hangingPunct="0">
              <a:spcBef>
                <a:spcPct val="0"/>
              </a:spcBef>
              <a:spcAft>
                <a:spcPct val="0"/>
              </a:spcAft>
              <a:defRPr sz="4000">
                <a:solidFill>
                  <a:srgbClr val="FFFCD0"/>
                </a:solidFill>
                <a:latin typeface="Consolas" pitchFamily="49" charset="0"/>
              </a:defRPr>
            </a:lvl4pPr>
            <a:lvl5pPr algn="l" rtl="0" eaLnBrk="0" fontAlgn="base" hangingPunct="0">
              <a:spcBef>
                <a:spcPct val="0"/>
              </a:spcBef>
              <a:spcAft>
                <a:spcPct val="0"/>
              </a:spcAft>
              <a:defRPr sz="4000">
                <a:solidFill>
                  <a:srgbClr val="FFFCD0"/>
                </a:solidFill>
                <a:latin typeface="Consolas" pitchFamily="49" charset="0"/>
              </a:defRPr>
            </a:lvl5pPr>
            <a:lvl6pPr marL="457153" algn="l" rtl="0" fontAlgn="base">
              <a:spcBef>
                <a:spcPct val="0"/>
              </a:spcBef>
              <a:spcAft>
                <a:spcPct val="0"/>
              </a:spcAft>
              <a:defRPr sz="4000">
                <a:solidFill>
                  <a:srgbClr val="FFFCD0"/>
                </a:solidFill>
                <a:latin typeface="Consolas" pitchFamily="49" charset="0"/>
              </a:defRPr>
            </a:lvl6pPr>
            <a:lvl7pPr marL="914305" algn="l" rtl="0" fontAlgn="base">
              <a:spcBef>
                <a:spcPct val="0"/>
              </a:spcBef>
              <a:spcAft>
                <a:spcPct val="0"/>
              </a:spcAft>
              <a:defRPr sz="4000">
                <a:solidFill>
                  <a:srgbClr val="FFFCD0"/>
                </a:solidFill>
                <a:latin typeface="Consolas" pitchFamily="49" charset="0"/>
              </a:defRPr>
            </a:lvl7pPr>
            <a:lvl8pPr marL="1371458" algn="l" rtl="0" fontAlgn="base">
              <a:spcBef>
                <a:spcPct val="0"/>
              </a:spcBef>
              <a:spcAft>
                <a:spcPct val="0"/>
              </a:spcAft>
              <a:defRPr sz="4000">
                <a:solidFill>
                  <a:srgbClr val="FFFCD0"/>
                </a:solidFill>
                <a:latin typeface="Consolas" pitchFamily="49" charset="0"/>
              </a:defRPr>
            </a:lvl8pPr>
            <a:lvl9pPr marL="1828610" algn="l" rtl="0" fontAlgn="base">
              <a:spcBef>
                <a:spcPct val="0"/>
              </a:spcBef>
              <a:spcAft>
                <a:spcPct val="0"/>
              </a:spcAft>
              <a:defRPr sz="4000">
                <a:solidFill>
                  <a:srgbClr val="FFFCD0"/>
                </a:solidFill>
                <a:latin typeface="Consolas" pitchFamily="49" charset="0"/>
              </a:defRPr>
            </a:lvl9pPr>
            <a:extLst/>
          </a:lstStyle>
          <a:p>
            <a:pPr>
              <a:defRPr/>
            </a:pPr>
            <a:r>
              <a:rPr lang="en-US" sz="2400" b="1" dirty="0">
                <a:solidFill>
                  <a:srgbClr val="FFFF00"/>
                </a:solidFill>
                <a:cs typeface="Arial" panose="020B0604020202020204" pitchFamily="34" charset="0"/>
              </a:rPr>
              <a:t>Telomere shortening, age and mortality prediction</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9010" name="Afbeelding 2">
            <a:extLst>
              <a:ext uri="{FF2B5EF4-FFF2-40B4-BE49-F238E27FC236}">
                <a16:creationId xmlns:a16="http://schemas.microsoft.com/office/drawing/2014/main" id="{E8DA71CC-3B04-4BFD-A6C7-618D4DAFCE55}"/>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922338" y="3375025"/>
            <a:ext cx="7045325" cy="305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9011" name="Afbeelding 3">
            <a:extLst>
              <a:ext uri="{FF2B5EF4-FFF2-40B4-BE49-F238E27FC236}">
                <a16:creationId xmlns:a16="http://schemas.microsoft.com/office/drawing/2014/main" id="{C10A8B98-C041-4007-B5EC-E002747DB0C6}"/>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066800" y="941388"/>
            <a:ext cx="4054475" cy="2168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itle 1">
            <a:extLst>
              <a:ext uri="{FF2B5EF4-FFF2-40B4-BE49-F238E27FC236}">
                <a16:creationId xmlns:a16="http://schemas.microsoft.com/office/drawing/2014/main" id="{A7DDB303-4BB6-499A-AAD6-B785F26909E1}"/>
              </a:ext>
            </a:extLst>
          </p:cNvPr>
          <p:cNvSpPr txBox="1">
            <a:spLocks/>
          </p:cNvSpPr>
          <p:nvPr/>
        </p:nvSpPr>
        <p:spPr>
          <a:xfrm>
            <a:off x="25400" y="50800"/>
            <a:ext cx="8509000" cy="558800"/>
          </a:xfrm>
          <a:prstGeom prst="rect">
            <a:avLst/>
          </a:prstGeom>
          <a:solidFill>
            <a:schemeClr val="bg2"/>
          </a:solidFill>
        </p:spPr>
        <p:txBody>
          <a:bodyPr lIns="91430" tIns="45715" rIns="91430" bIns="45715"/>
          <a:lstStyle>
            <a:lvl1pPr algn="l" rtl="0" eaLnBrk="0" fontAlgn="base" hangingPunct="0">
              <a:spcBef>
                <a:spcPct val="0"/>
              </a:spcBef>
              <a:spcAft>
                <a:spcPct val="0"/>
              </a:spcAft>
              <a:defRPr sz="4000" kern="1200" spc="-100">
                <a:solidFill>
                  <a:srgbClr val="FFFCD0"/>
                </a:solidFill>
                <a:latin typeface="+mj-lt"/>
                <a:ea typeface="+mj-ea"/>
                <a:cs typeface="+mj-cs"/>
              </a:defRPr>
            </a:lvl1pPr>
            <a:lvl2pPr algn="l" rtl="0" eaLnBrk="0" fontAlgn="base" hangingPunct="0">
              <a:spcBef>
                <a:spcPct val="0"/>
              </a:spcBef>
              <a:spcAft>
                <a:spcPct val="0"/>
              </a:spcAft>
              <a:defRPr sz="4000">
                <a:solidFill>
                  <a:srgbClr val="FFFCD0"/>
                </a:solidFill>
                <a:latin typeface="Consolas" pitchFamily="49" charset="0"/>
              </a:defRPr>
            </a:lvl2pPr>
            <a:lvl3pPr algn="l" rtl="0" eaLnBrk="0" fontAlgn="base" hangingPunct="0">
              <a:spcBef>
                <a:spcPct val="0"/>
              </a:spcBef>
              <a:spcAft>
                <a:spcPct val="0"/>
              </a:spcAft>
              <a:defRPr sz="4000">
                <a:solidFill>
                  <a:srgbClr val="FFFCD0"/>
                </a:solidFill>
                <a:latin typeface="Consolas" pitchFamily="49" charset="0"/>
              </a:defRPr>
            </a:lvl3pPr>
            <a:lvl4pPr algn="l" rtl="0" eaLnBrk="0" fontAlgn="base" hangingPunct="0">
              <a:spcBef>
                <a:spcPct val="0"/>
              </a:spcBef>
              <a:spcAft>
                <a:spcPct val="0"/>
              </a:spcAft>
              <a:defRPr sz="4000">
                <a:solidFill>
                  <a:srgbClr val="FFFCD0"/>
                </a:solidFill>
                <a:latin typeface="Consolas" pitchFamily="49" charset="0"/>
              </a:defRPr>
            </a:lvl4pPr>
            <a:lvl5pPr algn="l" rtl="0" eaLnBrk="0" fontAlgn="base" hangingPunct="0">
              <a:spcBef>
                <a:spcPct val="0"/>
              </a:spcBef>
              <a:spcAft>
                <a:spcPct val="0"/>
              </a:spcAft>
              <a:defRPr sz="4000">
                <a:solidFill>
                  <a:srgbClr val="FFFCD0"/>
                </a:solidFill>
                <a:latin typeface="Consolas" pitchFamily="49" charset="0"/>
              </a:defRPr>
            </a:lvl5pPr>
            <a:lvl6pPr marL="457153" algn="l" rtl="0" fontAlgn="base">
              <a:spcBef>
                <a:spcPct val="0"/>
              </a:spcBef>
              <a:spcAft>
                <a:spcPct val="0"/>
              </a:spcAft>
              <a:defRPr sz="4000">
                <a:solidFill>
                  <a:srgbClr val="FFFCD0"/>
                </a:solidFill>
                <a:latin typeface="Consolas" pitchFamily="49" charset="0"/>
              </a:defRPr>
            </a:lvl6pPr>
            <a:lvl7pPr marL="914305" algn="l" rtl="0" fontAlgn="base">
              <a:spcBef>
                <a:spcPct val="0"/>
              </a:spcBef>
              <a:spcAft>
                <a:spcPct val="0"/>
              </a:spcAft>
              <a:defRPr sz="4000">
                <a:solidFill>
                  <a:srgbClr val="FFFCD0"/>
                </a:solidFill>
                <a:latin typeface="Consolas" pitchFamily="49" charset="0"/>
              </a:defRPr>
            </a:lvl7pPr>
            <a:lvl8pPr marL="1371458" algn="l" rtl="0" fontAlgn="base">
              <a:spcBef>
                <a:spcPct val="0"/>
              </a:spcBef>
              <a:spcAft>
                <a:spcPct val="0"/>
              </a:spcAft>
              <a:defRPr sz="4000">
                <a:solidFill>
                  <a:srgbClr val="FFFCD0"/>
                </a:solidFill>
                <a:latin typeface="Consolas" pitchFamily="49" charset="0"/>
              </a:defRPr>
            </a:lvl8pPr>
            <a:lvl9pPr marL="1828610" algn="l" rtl="0" fontAlgn="base">
              <a:spcBef>
                <a:spcPct val="0"/>
              </a:spcBef>
              <a:spcAft>
                <a:spcPct val="0"/>
              </a:spcAft>
              <a:defRPr sz="4000">
                <a:solidFill>
                  <a:srgbClr val="FFFCD0"/>
                </a:solidFill>
                <a:latin typeface="Consolas" pitchFamily="49" charset="0"/>
              </a:defRPr>
            </a:lvl9pPr>
            <a:extLst/>
          </a:lstStyle>
          <a:p>
            <a:pPr>
              <a:defRPr/>
            </a:pPr>
            <a:r>
              <a:rPr lang="en-US" sz="2400" b="1" dirty="0">
                <a:solidFill>
                  <a:srgbClr val="FFFF00"/>
                </a:solidFill>
                <a:cs typeface="Arial" panose="020B0604020202020204" pitchFamily="34" charset="0"/>
              </a:rPr>
              <a:t>Regularities with chronological age.  DNA methylation (</a:t>
            </a:r>
            <a:r>
              <a:rPr lang="en-US" sz="2400" b="1" dirty="0" err="1">
                <a:solidFill>
                  <a:srgbClr val="FFFF00"/>
                </a:solidFill>
                <a:cs typeface="Arial" panose="020B0604020202020204" pitchFamily="34" charset="0"/>
              </a:rPr>
              <a:t>Hannum</a:t>
            </a:r>
            <a:r>
              <a:rPr lang="en-US" sz="2400" b="1" dirty="0">
                <a:solidFill>
                  <a:srgbClr val="FFFF00"/>
                </a:solidFill>
                <a:cs typeface="Arial" panose="020B0604020202020204" pitchFamily="34" charset="0"/>
              </a:rPr>
              <a:t>, Horvath)</a:t>
            </a:r>
          </a:p>
        </p:txBody>
      </p:sp>
      <p:pic>
        <p:nvPicPr>
          <p:cNvPr id="299013" name="Afbeelding 6">
            <a:extLst>
              <a:ext uri="{FF2B5EF4-FFF2-40B4-BE49-F238E27FC236}">
                <a16:creationId xmlns:a16="http://schemas.microsoft.com/office/drawing/2014/main" id="{32C3E00F-9145-41BE-9AC6-7D4F3219504C}"/>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5868988" y="927100"/>
            <a:ext cx="2200275" cy="2379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9014" name="Tijdelijke aanduiding voor datum 2">
            <a:extLst>
              <a:ext uri="{FF2B5EF4-FFF2-40B4-BE49-F238E27FC236}">
                <a16:creationId xmlns:a16="http://schemas.microsoft.com/office/drawing/2014/main" id="{E0C16AB8-4B3D-403E-94F2-2DCA9B57E9F8}"/>
              </a:ext>
            </a:extLst>
          </p:cNvPr>
          <p:cNvSpPr>
            <a:spLocks noGrp="1" noChangeArrowheads="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7F8C6AC2-5BEF-4A71-AE0B-F9743D321C27}" type="datetime6">
              <a:rPr lang="en-US" altLang="nl-NL" smtClean="0">
                <a:solidFill>
                  <a:srgbClr val="FFFFFF"/>
                </a:solidFill>
                <a:latin typeface="Calibri" panose="020F0502020204030204" pitchFamily="34" charset="0"/>
              </a:rPr>
              <a:pPr/>
              <a:t>December 21</a:t>
            </a:fld>
            <a:endParaRPr lang="en-GB" altLang="nl-NL">
              <a:solidFill>
                <a:srgbClr val="FFFFFF"/>
              </a:solidFill>
              <a:latin typeface="Calibri" panose="020F0502020204030204" pitchFamily="34" charset="0"/>
            </a:endParaRPr>
          </a:p>
        </p:txBody>
      </p:sp>
      <p:sp>
        <p:nvSpPr>
          <p:cNvPr id="299015" name="Tijdelijke aanduiding voor voettekst 3">
            <a:extLst>
              <a:ext uri="{FF2B5EF4-FFF2-40B4-BE49-F238E27FC236}">
                <a16:creationId xmlns:a16="http://schemas.microsoft.com/office/drawing/2014/main" id="{F6633514-CA2A-408C-95BA-BEB40BB97615}"/>
              </a:ext>
            </a:extLst>
          </p:cNvPr>
          <p:cNvSpPr>
            <a:spLocks noGrp="1" noChangeArrowheads="1"/>
          </p:cNvSpPr>
          <p:nvPr>
            <p:ph type="ftr"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GB" altLang="nl-NL">
                <a:solidFill>
                  <a:srgbClr val="FFFFFF"/>
                </a:solidFill>
                <a:latin typeface="Calibri" panose="020F0502020204030204" pitchFamily="34" charset="0"/>
              </a:rPr>
              <a:t>Biogerontolgy Dublin 2018</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A86D640-8960-4436-9257-935A62528B90}"/>
              </a:ext>
            </a:extLst>
          </p:cNvPr>
          <p:cNvSpPr>
            <a:spLocks noGrp="1"/>
          </p:cNvSpPr>
          <p:nvPr>
            <p:ph type="ftr" sz="quarter" idx="12"/>
          </p:nvPr>
        </p:nvSpPr>
        <p:spPr/>
        <p:txBody>
          <a:bodyPr/>
          <a:lstStyle/>
          <a:p>
            <a:pPr>
              <a:defRPr/>
            </a:pPr>
            <a:r>
              <a:rPr lang="en-GB"/>
              <a:t>FOS INtroduction 2018</a:t>
            </a:r>
          </a:p>
        </p:txBody>
      </p:sp>
      <p:sp>
        <p:nvSpPr>
          <p:cNvPr id="5" name="Rectangle 4">
            <a:extLst>
              <a:ext uri="{FF2B5EF4-FFF2-40B4-BE49-F238E27FC236}">
                <a16:creationId xmlns:a16="http://schemas.microsoft.com/office/drawing/2014/main" id="{D95DAFE6-D968-41F7-A6FB-168C01563716}"/>
              </a:ext>
            </a:extLst>
          </p:cNvPr>
          <p:cNvSpPr/>
          <p:nvPr/>
        </p:nvSpPr>
        <p:spPr>
          <a:xfrm>
            <a:off x="34925" y="228600"/>
            <a:ext cx="8956675" cy="6556375"/>
          </a:xfrm>
          <a:prstGeom prst="rect">
            <a:avLst/>
          </a:prstGeom>
          <a:solidFill>
            <a:srgbClr val="002060"/>
          </a:solidFill>
        </p:spPr>
        <p:txBody>
          <a:bodyPr>
            <a:spAutoFit/>
          </a:bodyPr>
          <a:lstStyle/>
          <a:p>
            <a:pPr>
              <a:defRPr/>
            </a:pPr>
            <a:r>
              <a:rPr lang="en-US" sz="2000" b="1" dirty="0">
                <a:solidFill>
                  <a:srgbClr val="FFFF00"/>
                </a:solidFill>
                <a:latin typeface="+mn-lt"/>
                <a:cs typeface="Arial" charset="0"/>
              </a:rPr>
              <a:t>Questions for the Discussion on Biological Age Predictors. </a:t>
            </a:r>
            <a:r>
              <a:rPr lang="en-US" sz="2000" b="1" dirty="0" err="1">
                <a:solidFill>
                  <a:srgbClr val="FFFF00"/>
                </a:solidFill>
                <a:latin typeface="+mn-lt"/>
                <a:cs typeface="Arial" charset="0"/>
              </a:rPr>
              <a:t>Marioni</a:t>
            </a:r>
            <a:r>
              <a:rPr lang="en-US" sz="2000" b="1" dirty="0">
                <a:solidFill>
                  <a:srgbClr val="FFFF00"/>
                </a:solidFill>
                <a:latin typeface="+mn-lt"/>
                <a:cs typeface="Arial" charset="0"/>
              </a:rPr>
              <a:t> paper</a:t>
            </a:r>
          </a:p>
          <a:p>
            <a:pPr>
              <a:defRPr/>
            </a:pPr>
            <a:endParaRPr lang="en-US" sz="2000" b="1" dirty="0">
              <a:solidFill>
                <a:srgbClr val="FFFF00"/>
              </a:solidFill>
              <a:latin typeface="+mn-lt"/>
              <a:cs typeface="Arial" charset="0"/>
            </a:endParaRPr>
          </a:p>
          <a:p>
            <a:pPr marL="342900" indent="-342900">
              <a:buFontTx/>
              <a:buAutoNum type="arabicPeriod"/>
              <a:defRPr/>
            </a:pPr>
            <a:r>
              <a:rPr lang="en-US" sz="2000" b="1" dirty="0">
                <a:solidFill>
                  <a:srgbClr val="FFFF00"/>
                </a:solidFill>
                <a:latin typeface="+mn-lt"/>
                <a:cs typeface="Arial" charset="0"/>
              </a:rPr>
              <a:t>What is the main aim of the paper, main research question and </a:t>
            </a:r>
            <a:r>
              <a:rPr lang="en-US" sz="2000" b="1" dirty="0" err="1">
                <a:solidFill>
                  <a:srgbClr val="FFFF00"/>
                </a:solidFill>
                <a:latin typeface="+mn-lt"/>
                <a:cs typeface="Arial" charset="0"/>
              </a:rPr>
              <a:t>subquestions</a:t>
            </a:r>
            <a:r>
              <a:rPr lang="en-US" sz="2000" b="1" dirty="0">
                <a:solidFill>
                  <a:srgbClr val="FFFF00"/>
                </a:solidFill>
                <a:latin typeface="+mn-lt"/>
                <a:cs typeface="Arial" charset="0"/>
              </a:rPr>
              <a:t>. </a:t>
            </a:r>
          </a:p>
          <a:p>
            <a:pPr>
              <a:defRPr/>
            </a:pPr>
            <a:r>
              <a:rPr lang="en-US" sz="2000" b="1" dirty="0">
                <a:solidFill>
                  <a:srgbClr val="FFFF00"/>
                </a:solidFill>
                <a:latin typeface="+mn-lt"/>
                <a:cs typeface="Arial" charset="0"/>
              </a:rPr>
              <a:t>	Q1, 2 etc. </a:t>
            </a:r>
          </a:p>
          <a:p>
            <a:pPr>
              <a:defRPr/>
            </a:pPr>
            <a:endParaRPr lang="en-US" sz="2000" b="1" dirty="0">
              <a:solidFill>
                <a:srgbClr val="FFFF00"/>
              </a:solidFill>
              <a:latin typeface="+mn-lt"/>
              <a:cs typeface="Arial" charset="0"/>
            </a:endParaRPr>
          </a:p>
          <a:p>
            <a:pPr>
              <a:defRPr/>
            </a:pPr>
            <a:r>
              <a:rPr lang="en-US" sz="2000" b="1" dirty="0">
                <a:solidFill>
                  <a:srgbClr val="FFFF00"/>
                </a:solidFill>
                <a:latin typeface="+mn-lt"/>
                <a:cs typeface="Arial" charset="0"/>
              </a:rPr>
              <a:t>2. Why, do authors investigate this, what is the issue or the problem?  </a:t>
            </a:r>
          </a:p>
          <a:p>
            <a:pPr>
              <a:defRPr/>
            </a:pPr>
            <a:endParaRPr lang="en-US" sz="2000" b="1" dirty="0">
              <a:solidFill>
                <a:srgbClr val="FFFF00"/>
              </a:solidFill>
              <a:latin typeface="+mn-lt"/>
              <a:cs typeface="Arial" charset="0"/>
            </a:endParaRPr>
          </a:p>
          <a:p>
            <a:pPr>
              <a:defRPr/>
            </a:pPr>
            <a:r>
              <a:rPr lang="en-US" sz="2000" b="1" dirty="0">
                <a:solidFill>
                  <a:srgbClr val="FFFF00"/>
                </a:solidFill>
                <a:latin typeface="+mn-lt"/>
                <a:cs typeface="Arial" charset="0"/>
              </a:rPr>
              <a:t>3. What new research strategy would solve the problem</a:t>
            </a:r>
          </a:p>
          <a:p>
            <a:pPr>
              <a:defRPr/>
            </a:pPr>
            <a:endParaRPr lang="en-US" sz="2000" b="1" dirty="0">
              <a:solidFill>
                <a:srgbClr val="FFFF00"/>
              </a:solidFill>
              <a:latin typeface="+mn-lt"/>
              <a:cs typeface="Arial" charset="0"/>
            </a:endParaRPr>
          </a:p>
          <a:p>
            <a:pPr>
              <a:defRPr/>
            </a:pPr>
            <a:r>
              <a:rPr lang="en-US" sz="2000" b="1" dirty="0">
                <a:solidFill>
                  <a:srgbClr val="FFFF00"/>
                </a:solidFill>
                <a:latin typeface="+mn-lt"/>
                <a:cs typeface="Arial" charset="0"/>
              </a:rPr>
              <a:t>4. What is the study design (which can be variable for answering the different questions). What is measured in which study population. Is </a:t>
            </a:r>
            <a:r>
              <a:rPr lang="en-US" sz="2000" b="1" dirty="0" err="1">
                <a:solidFill>
                  <a:srgbClr val="FFFF00"/>
                </a:solidFill>
                <a:latin typeface="+mn-lt"/>
                <a:cs typeface="Arial" charset="0"/>
              </a:rPr>
              <a:t>ther</a:t>
            </a:r>
            <a:r>
              <a:rPr lang="en-US" sz="2000" b="1" dirty="0">
                <a:solidFill>
                  <a:srgbClr val="FFFF00"/>
                </a:solidFill>
                <a:latin typeface="+mn-lt"/>
                <a:cs typeface="Arial" charset="0"/>
              </a:rPr>
              <a:t> anything remarkable about the study populations ? Usually Table 1</a:t>
            </a:r>
          </a:p>
          <a:p>
            <a:pPr>
              <a:defRPr/>
            </a:pPr>
            <a:endParaRPr lang="en-US" sz="2000" b="1" dirty="0">
              <a:solidFill>
                <a:srgbClr val="FFFF00"/>
              </a:solidFill>
              <a:latin typeface="+mn-lt"/>
              <a:cs typeface="Arial" charset="0"/>
            </a:endParaRPr>
          </a:p>
          <a:p>
            <a:pPr>
              <a:defRPr/>
            </a:pPr>
            <a:r>
              <a:rPr lang="en-US" sz="2000" b="1" dirty="0">
                <a:solidFill>
                  <a:srgbClr val="FFFF00"/>
                </a:solidFill>
                <a:latin typeface="+mn-lt"/>
                <a:cs typeface="Arial" charset="0"/>
              </a:rPr>
              <a:t>5. What answers were found to the questions</a:t>
            </a:r>
          </a:p>
          <a:p>
            <a:pPr>
              <a:defRPr/>
            </a:pPr>
            <a:r>
              <a:rPr lang="en-US" sz="2000" b="1" dirty="0">
                <a:solidFill>
                  <a:srgbClr val="FFFF00"/>
                </a:solidFill>
                <a:latin typeface="+mn-lt"/>
                <a:cs typeface="Arial" charset="0"/>
              </a:rPr>
              <a:t>	Q 1, 2 etc. </a:t>
            </a:r>
          </a:p>
          <a:p>
            <a:pPr>
              <a:defRPr/>
            </a:pPr>
            <a:endParaRPr lang="en-US" sz="2000" b="1" dirty="0">
              <a:solidFill>
                <a:srgbClr val="FFFF00"/>
              </a:solidFill>
              <a:latin typeface="+mn-lt"/>
              <a:cs typeface="Arial" charset="0"/>
            </a:endParaRPr>
          </a:p>
          <a:p>
            <a:pPr>
              <a:defRPr/>
            </a:pPr>
            <a:r>
              <a:rPr lang="en-US" sz="2000" b="1" dirty="0">
                <a:solidFill>
                  <a:srgbClr val="FFFF00"/>
                </a:solidFill>
                <a:latin typeface="+mn-lt"/>
                <a:cs typeface="Arial" charset="0"/>
              </a:rPr>
              <a:t>6. What are the main conclusions and the main discussion points the authors bring up. </a:t>
            </a:r>
          </a:p>
          <a:p>
            <a:pPr>
              <a:defRPr/>
            </a:pPr>
            <a:endParaRPr lang="en-US" sz="2000" b="1" dirty="0">
              <a:solidFill>
                <a:srgbClr val="FFFF00"/>
              </a:solidFill>
              <a:latin typeface="+mn-lt"/>
              <a:cs typeface="Arial" charset="0"/>
            </a:endParaRPr>
          </a:p>
          <a:p>
            <a:pPr>
              <a:defRPr/>
            </a:pPr>
            <a:r>
              <a:rPr lang="en-US" sz="2000" b="1" dirty="0">
                <a:solidFill>
                  <a:srgbClr val="FFFF00"/>
                </a:solidFill>
                <a:latin typeface="+mn-lt"/>
                <a:cs typeface="Arial" charset="0"/>
              </a:rPr>
              <a:t>7. What do you think of the paper ? Was it clear, was it presented in a logical way, what would you have done differently.</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C9B37E2-9A00-4126-B6BD-5A0E819BAE59}"/>
              </a:ext>
            </a:extLst>
          </p:cNvPr>
          <p:cNvSpPr>
            <a:spLocks noGrp="1"/>
          </p:cNvSpPr>
          <p:nvPr>
            <p:ph idx="1"/>
          </p:nvPr>
        </p:nvSpPr>
        <p:spPr>
          <a:xfrm>
            <a:off x="250825" y="1066800"/>
            <a:ext cx="8713788" cy="1944688"/>
          </a:xfrm>
        </p:spPr>
        <p:txBody>
          <a:bodyPr/>
          <a:lstStyle/>
          <a:p>
            <a:pPr marL="0" indent="0">
              <a:defRPr/>
            </a:pPr>
            <a:r>
              <a:rPr lang="en-GB" u="sng" dirty="0">
                <a:solidFill>
                  <a:schemeClr val="bg2"/>
                </a:solidFill>
                <a:latin typeface="Arial" panose="020B0604020202020204" pitchFamily="34" charset="0"/>
                <a:cs typeface="Arial" panose="020B0604020202020204" pitchFamily="34" charset="0"/>
              </a:rPr>
              <a:t>Definition Metabolic syndrome</a:t>
            </a:r>
          </a:p>
          <a:p>
            <a:pPr>
              <a:defRPr/>
            </a:pPr>
            <a:r>
              <a:rPr lang="en-GB" dirty="0">
                <a:solidFill>
                  <a:schemeClr val="bg2"/>
                </a:solidFill>
                <a:latin typeface="Arial" panose="020B0604020202020204" pitchFamily="34" charset="0"/>
                <a:cs typeface="Arial" panose="020B0604020202020204" pitchFamily="34" charset="0"/>
              </a:rPr>
              <a:t>Abdominal </a:t>
            </a:r>
            <a:r>
              <a:rPr lang="en-GB" dirty="0" err="1">
                <a:solidFill>
                  <a:schemeClr val="bg2"/>
                </a:solidFill>
                <a:latin typeface="Arial" panose="020B0604020202020204" pitchFamily="34" charset="0"/>
                <a:cs typeface="Arial" panose="020B0604020202020204" pitchFamily="34" charset="0"/>
              </a:rPr>
              <a:t>obesitas</a:t>
            </a:r>
            <a:r>
              <a:rPr lang="en-GB" dirty="0">
                <a:solidFill>
                  <a:schemeClr val="bg2"/>
                </a:solidFill>
                <a:latin typeface="Arial" panose="020B0604020202020204" pitchFamily="34" charset="0"/>
                <a:cs typeface="Arial" panose="020B0604020202020204" pitchFamily="34" charset="0"/>
              </a:rPr>
              <a:t>  &gt;94 cm men, &gt;80 cm women and ≥ two of the next:</a:t>
            </a:r>
          </a:p>
          <a:p>
            <a:pPr marL="0" indent="0">
              <a:defRPr/>
            </a:pPr>
            <a:r>
              <a:rPr lang="en-GB" dirty="0">
                <a:solidFill>
                  <a:schemeClr val="bg2"/>
                </a:solidFill>
                <a:latin typeface="Arial" panose="020B0604020202020204" pitchFamily="34" charset="0"/>
                <a:cs typeface="Arial" panose="020B0604020202020204" pitchFamily="34" charset="0"/>
              </a:rPr>
              <a:t>•   Fasting glucose &gt;100 mg/</a:t>
            </a:r>
            <a:r>
              <a:rPr lang="en-GB" dirty="0" err="1">
                <a:solidFill>
                  <a:schemeClr val="bg2"/>
                </a:solidFill>
                <a:latin typeface="Arial" panose="020B0604020202020204" pitchFamily="34" charset="0"/>
                <a:cs typeface="Arial" panose="020B0604020202020204" pitchFamily="34" charset="0"/>
              </a:rPr>
              <a:t>dL</a:t>
            </a:r>
            <a:r>
              <a:rPr lang="en-GB" dirty="0">
                <a:solidFill>
                  <a:schemeClr val="bg2"/>
                </a:solidFill>
                <a:latin typeface="Arial" panose="020B0604020202020204" pitchFamily="34" charset="0"/>
                <a:cs typeface="Arial" panose="020B0604020202020204" pitchFamily="34" charset="0"/>
              </a:rPr>
              <a:t> (5,6 </a:t>
            </a:r>
            <a:r>
              <a:rPr lang="en-GB" dirty="0" err="1">
                <a:solidFill>
                  <a:schemeClr val="bg2"/>
                </a:solidFill>
                <a:latin typeface="Arial" panose="020B0604020202020204" pitchFamily="34" charset="0"/>
                <a:cs typeface="Arial" panose="020B0604020202020204" pitchFamily="34" charset="0"/>
              </a:rPr>
              <a:t>mmol</a:t>
            </a:r>
            <a:r>
              <a:rPr lang="en-GB" dirty="0">
                <a:solidFill>
                  <a:schemeClr val="bg2"/>
                </a:solidFill>
                <a:latin typeface="Arial" panose="020B0604020202020204" pitchFamily="34" charset="0"/>
                <a:cs typeface="Arial" panose="020B0604020202020204" pitchFamily="34" charset="0"/>
              </a:rPr>
              <a:t>/L) or diabetes</a:t>
            </a:r>
          </a:p>
          <a:p>
            <a:pPr>
              <a:defRPr/>
            </a:pPr>
            <a:r>
              <a:rPr lang="en-GB" dirty="0">
                <a:solidFill>
                  <a:schemeClr val="bg2"/>
                </a:solidFill>
                <a:latin typeface="Arial" panose="020B0604020202020204" pitchFamily="34" charset="0"/>
                <a:cs typeface="Arial" panose="020B0604020202020204" pitchFamily="34" charset="0"/>
              </a:rPr>
              <a:t>Triglycerides  &gt;150 mg/</a:t>
            </a:r>
            <a:r>
              <a:rPr lang="en-GB" dirty="0" err="1">
                <a:solidFill>
                  <a:schemeClr val="bg2"/>
                </a:solidFill>
                <a:latin typeface="Arial" panose="020B0604020202020204" pitchFamily="34" charset="0"/>
                <a:cs typeface="Arial" panose="020B0604020202020204" pitchFamily="34" charset="0"/>
              </a:rPr>
              <a:t>dL</a:t>
            </a:r>
            <a:r>
              <a:rPr lang="en-GB" dirty="0">
                <a:solidFill>
                  <a:schemeClr val="bg2"/>
                </a:solidFill>
                <a:latin typeface="Arial" panose="020B0604020202020204" pitchFamily="34" charset="0"/>
                <a:cs typeface="Arial" panose="020B0604020202020204" pitchFamily="34" charset="0"/>
              </a:rPr>
              <a:t> (1,7 </a:t>
            </a:r>
            <a:r>
              <a:rPr lang="en-GB" dirty="0" err="1">
                <a:solidFill>
                  <a:schemeClr val="bg2"/>
                </a:solidFill>
                <a:latin typeface="Arial" panose="020B0604020202020204" pitchFamily="34" charset="0"/>
                <a:cs typeface="Arial" panose="020B0604020202020204" pitchFamily="34" charset="0"/>
              </a:rPr>
              <a:t>mmol</a:t>
            </a:r>
            <a:r>
              <a:rPr lang="en-GB" dirty="0">
                <a:solidFill>
                  <a:schemeClr val="bg2"/>
                </a:solidFill>
                <a:latin typeface="Arial" panose="020B0604020202020204" pitchFamily="34" charset="0"/>
                <a:cs typeface="Arial" panose="020B0604020202020204" pitchFamily="34" charset="0"/>
              </a:rPr>
              <a:t>/L) or treatment </a:t>
            </a:r>
          </a:p>
          <a:p>
            <a:pPr>
              <a:defRPr/>
            </a:pPr>
            <a:r>
              <a:rPr lang="en-GB" dirty="0">
                <a:solidFill>
                  <a:schemeClr val="bg2"/>
                </a:solidFill>
                <a:latin typeface="Arial" panose="020B0604020202020204" pitchFamily="34" charset="0"/>
                <a:cs typeface="Arial" panose="020B0604020202020204" pitchFamily="34" charset="0"/>
              </a:rPr>
              <a:t>HDL-cholesterol &lt;40 mg/</a:t>
            </a:r>
            <a:r>
              <a:rPr lang="en-GB" dirty="0" err="1">
                <a:solidFill>
                  <a:schemeClr val="bg2"/>
                </a:solidFill>
                <a:latin typeface="Arial" panose="020B0604020202020204" pitchFamily="34" charset="0"/>
                <a:cs typeface="Arial" panose="020B0604020202020204" pitchFamily="34" charset="0"/>
              </a:rPr>
              <a:t>dL</a:t>
            </a:r>
            <a:r>
              <a:rPr lang="en-GB" dirty="0">
                <a:solidFill>
                  <a:schemeClr val="bg2"/>
                </a:solidFill>
                <a:latin typeface="Arial" panose="020B0604020202020204" pitchFamily="34" charset="0"/>
                <a:cs typeface="Arial" panose="020B0604020202020204" pitchFamily="34" charset="0"/>
              </a:rPr>
              <a:t> for men, &lt; 50 mg/dl for women or treatment</a:t>
            </a:r>
          </a:p>
          <a:p>
            <a:pPr>
              <a:defRPr/>
            </a:pPr>
            <a:r>
              <a:rPr lang="en-GB" dirty="0">
                <a:solidFill>
                  <a:schemeClr val="bg2"/>
                </a:solidFill>
                <a:latin typeface="Arial" panose="020B0604020202020204" pitchFamily="34" charset="0"/>
                <a:cs typeface="Arial" panose="020B0604020202020204" pitchFamily="34" charset="0"/>
              </a:rPr>
              <a:t>Blood Pressure &gt; 130/85 mmHg SBP or treatment </a:t>
            </a:r>
          </a:p>
        </p:txBody>
      </p:sp>
      <p:pic>
        <p:nvPicPr>
          <p:cNvPr id="258051" name="Picture 3">
            <a:extLst>
              <a:ext uri="{FF2B5EF4-FFF2-40B4-BE49-F238E27FC236}">
                <a16:creationId xmlns:a16="http://schemas.microsoft.com/office/drawing/2014/main" id="{98BA6F41-CA08-4ED8-913B-FED58752AAB9}"/>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6343650" y="331788"/>
            <a:ext cx="2476500" cy="1009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58052" name="Group 3">
            <a:extLst>
              <a:ext uri="{FF2B5EF4-FFF2-40B4-BE49-F238E27FC236}">
                <a16:creationId xmlns:a16="http://schemas.microsoft.com/office/drawing/2014/main" id="{454D267E-8874-48E1-968E-CCC7AB01A1DC}"/>
              </a:ext>
            </a:extLst>
          </p:cNvPr>
          <p:cNvGrpSpPr>
            <a:grpSpLocks/>
          </p:cNvGrpSpPr>
          <p:nvPr/>
        </p:nvGrpSpPr>
        <p:grpSpPr bwMode="auto">
          <a:xfrm>
            <a:off x="1219200" y="3581400"/>
            <a:ext cx="6884988" cy="2565400"/>
            <a:chOff x="2411759" y="3581284"/>
            <a:chExt cx="5012902" cy="2564904"/>
          </a:xfrm>
        </p:grpSpPr>
        <p:pic>
          <p:nvPicPr>
            <p:cNvPr id="258054" name="Picture 4">
              <a:extLst>
                <a:ext uri="{FF2B5EF4-FFF2-40B4-BE49-F238E27FC236}">
                  <a16:creationId xmlns:a16="http://schemas.microsoft.com/office/drawing/2014/main" id="{36387BF9-0BC2-47E1-810B-9F6A7512D1B4}"/>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4932040" y="4149080"/>
              <a:ext cx="2492621" cy="16561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Content Placeholder 2">
              <a:extLst>
                <a:ext uri="{FF2B5EF4-FFF2-40B4-BE49-F238E27FC236}">
                  <a16:creationId xmlns:a16="http://schemas.microsoft.com/office/drawing/2014/main" id="{D9801511-58A6-4F89-B623-3F8CBC5D7154}"/>
                </a:ext>
              </a:extLst>
            </p:cNvPr>
            <p:cNvSpPr txBox="1">
              <a:spLocks/>
            </p:cNvSpPr>
            <p:nvPr/>
          </p:nvSpPr>
          <p:spPr bwMode="auto">
            <a:xfrm>
              <a:off x="2411759" y="3581284"/>
              <a:ext cx="5012902" cy="2564904"/>
            </a:xfrm>
            <a:prstGeom prst="rect">
              <a:avLst/>
            </a:prstGeom>
            <a:noFill/>
            <a:ln>
              <a:noFill/>
            </a:ln>
            <a:effectLst/>
          </p:spPr>
          <p:txBody>
            <a:bodyPr lIns="91430" tIns="45715" rIns="91430" bIns="45715"/>
            <a:lstStyle>
              <a:lvl1pPr marL="341313" indent="-341313" algn="l" rtl="0" eaLnBrk="0" fontAlgn="base" hangingPunct="0">
                <a:spcBef>
                  <a:spcPct val="20000"/>
                </a:spcBef>
                <a:spcAft>
                  <a:spcPct val="0"/>
                </a:spcAft>
                <a:buChar char="•"/>
                <a:defRPr sz="3200">
                  <a:solidFill>
                    <a:schemeClr val="tx1"/>
                  </a:solidFill>
                  <a:latin typeface="+mn-lt"/>
                  <a:ea typeface="+mn-ea"/>
                  <a:cs typeface="+mn-cs"/>
                </a:defRPr>
              </a:lvl1pPr>
              <a:lvl2pPr marL="741363" indent="-284163" algn="l" rtl="0" eaLnBrk="0" fontAlgn="base" hangingPunct="0">
                <a:spcBef>
                  <a:spcPct val="20000"/>
                </a:spcBef>
                <a:spcAft>
                  <a:spcPct val="0"/>
                </a:spcAft>
                <a:buChar char="–"/>
                <a:defRPr sz="2800">
                  <a:solidFill>
                    <a:schemeClr val="tx1"/>
                  </a:solidFill>
                  <a:latin typeface="+mn-lt"/>
                </a:defRPr>
              </a:lvl2pPr>
              <a:lvl3pPr marL="1141413" indent="-227013" algn="l" rtl="0" eaLnBrk="0" fontAlgn="base" hangingPunct="0">
                <a:spcBef>
                  <a:spcPct val="20000"/>
                </a:spcBef>
                <a:spcAft>
                  <a:spcPct val="0"/>
                </a:spcAft>
                <a:buChar char="•"/>
                <a:defRPr sz="2400">
                  <a:solidFill>
                    <a:schemeClr val="tx1"/>
                  </a:solidFill>
                  <a:latin typeface="+mn-lt"/>
                </a:defRPr>
              </a:lvl3pPr>
              <a:lvl4pPr marL="1598613" indent="-227013" algn="l" rtl="0" eaLnBrk="0" fontAlgn="base" hangingPunct="0">
                <a:spcBef>
                  <a:spcPct val="20000"/>
                </a:spcBef>
                <a:spcAft>
                  <a:spcPct val="0"/>
                </a:spcAft>
                <a:buChar char="–"/>
                <a:defRPr sz="2000">
                  <a:solidFill>
                    <a:schemeClr val="tx1"/>
                  </a:solidFill>
                  <a:latin typeface="+mn-lt"/>
                </a:defRPr>
              </a:lvl4pPr>
              <a:lvl5pPr marL="2055813" indent="-227013" algn="l" rtl="0" eaLnBrk="0" fontAlgn="base" hangingPunct="0">
                <a:spcBef>
                  <a:spcPct val="20000"/>
                </a:spcBef>
                <a:spcAft>
                  <a:spcPct val="0"/>
                </a:spcAft>
                <a:buChar char="»"/>
                <a:defRPr sz="2000">
                  <a:solidFill>
                    <a:schemeClr val="tx1"/>
                  </a:solidFill>
                  <a:latin typeface="+mn-lt"/>
                </a:defRPr>
              </a:lvl5pPr>
              <a:lvl6pPr marL="2514340" indent="-228577" algn="l" rtl="0" fontAlgn="base">
                <a:spcBef>
                  <a:spcPct val="20000"/>
                </a:spcBef>
                <a:spcAft>
                  <a:spcPct val="0"/>
                </a:spcAft>
                <a:buChar char="»"/>
                <a:defRPr sz="2000">
                  <a:solidFill>
                    <a:schemeClr val="tx1"/>
                  </a:solidFill>
                  <a:latin typeface="+mn-lt"/>
                </a:defRPr>
              </a:lvl6pPr>
              <a:lvl7pPr marL="2971492" indent="-228577" algn="l" rtl="0" fontAlgn="base">
                <a:spcBef>
                  <a:spcPct val="20000"/>
                </a:spcBef>
                <a:spcAft>
                  <a:spcPct val="0"/>
                </a:spcAft>
                <a:buChar char="»"/>
                <a:defRPr sz="2000">
                  <a:solidFill>
                    <a:schemeClr val="tx1"/>
                  </a:solidFill>
                  <a:latin typeface="+mn-lt"/>
                </a:defRPr>
              </a:lvl7pPr>
              <a:lvl8pPr marL="3428645" indent="-228577" algn="l" rtl="0" fontAlgn="base">
                <a:spcBef>
                  <a:spcPct val="20000"/>
                </a:spcBef>
                <a:spcAft>
                  <a:spcPct val="0"/>
                </a:spcAft>
                <a:buChar char="»"/>
                <a:defRPr sz="2000">
                  <a:solidFill>
                    <a:schemeClr val="tx1"/>
                  </a:solidFill>
                  <a:latin typeface="+mn-lt"/>
                </a:defRPr>
              </a:lvl8pPr>
              <a:lvl9pPr marL="3885797" indent="-228577" algn="l" rtl="0" fontAlgn="base">
                <a:spcBef>
                  <a:spcPct val="20000"/>
                </a:spcBef>
                <a:spcAft>
                  <a:spcPct val="0"/>
                </a:spcAft>
                <a:buChar char="»"/>
                <a:defRPr sz="2000">
                  <a:solidFill>
                    <a:schemeClr val="tx1"/>
                  </a:solidFill>
                  <a:latin typeface="+mn-lt"/>
                </a:defRPr>
              </a:lvl9pPr>
            </a:lstStyle>
            <a:p>
              <a:pPr marL="0" indent="0">
                <a:buFontTx/>
                <a:buNone/>
                <a:defRPr/>
              </a:pPr>
              <a:r>
                <a:rPr lang="en-GB" sz="2000" u="sng" dirty="0">
                  <a:solidFill>
                    <a:schemeClr val="bg2"/>
                  </a:solidFill>
                  <a:latin typeface="Arial" panose="020B0604020202020204" pitchFamily="34" charset="0"/>
                  <a:cs typeface="Arial" panose="020B0604020202020204" pitchFamily="34" charset="0"/>
                </a:rPr>
                <a:t>Definition Framingham risk score (10 years CVD risk)</a:t>
              </a:r>
            </a:p>
            <a:p>
              <a:pPr>
                <a:defRPr/>
              </a:pPr>
              <a:r>
                <a:rPr lang="en-GB" sz="2000" dirty="0">
                  <a:solidFill>
                    <a:schemeClr val="bg2"/>
                  </a:solidFill>
                  <a:latin typeface="Arial" panose="020B0604020202020204" pitchFamily="34" charset="0"/>
                  <a:cs typeface="Arial" panose="020B0604020202020204" pitchFamily="34" charset="0"/>
                </a:rPr>
                <a:t>Age </a:t>
              </a:r>
            </a:p>
            <a:p>
              <a:pPr marL="0" indent="0">
                <a:buFontTx/>
                <a:buNone/>
                <a:defRPr/>
              </a:pPr>
              <a:r>
                <a:rPr lang="en-GB" sz="2000" dirty="0">
                  <a:solidFill>
                    <a:schemeClr val="bg2"/>
                  </a:solidFill>
                  <a:latin typeface="Arial" panose="020B0604020202020204" pitchFamily="34" charset="0"/>
                  <a:cs typeface="Arial" panose="020B0604020202020204" pitchFamily="34" charset="0"/>
                </a:rPr>
                <a:t>•   Gender</a:t>
              </a:r>
            </a:p>
            <a:p>
              <a:pPr>
                <a:defRPr/>
              </a:pPr>
              <a:r>
                <a:rPr lang="en-GB" sz="2000" dirty="0">
                  <a:solidFill>
                    <a:schemeClr val="bg2"/>
                  </a:solidFill>
                  <a:latin typeface="Arial" panose="020B0604020202020204" pitchFamily="34" charset="0"/>
                  <a:cs typeface="Arial" panose="020B0604020202020204" pitchFamily="34" charset="0"/>
                </a:rPr>
                <a:t>Smoking</a:t>
              </a:r>
            </a:p>
            <a:p>
              <a:pPr>
                <a:defRPr/>
              </a:pPr>
              <a:r>
                <a:rPr lang="en-GB" sz="2000" dirty="0">
                  <a:solidFill>
                    <a:schemeClr val="bg2"/>
                  </a:solidFill>
                  <a:latin typeface="Arial" panose="020B0604020202020204" pitchFamily="34" charset="0"/>
                  <a:cs typeface="Arial" panose="020B0604020202020204" pitchFamily="34" charset="0"/>
                </a:rPr>
                <a:t>Diabetes</a:t>
              </a:r>
            </a:p>
            <a:p>
              <a:pPr>
                <a:defRPr/>
              </a:pPr>
              <a:r>
                <a:rPr lang="en-US" sz="2000" dirty="0">
                  <a:solidFill>
                    <a:schemeClr val="bg2"/>
                  </a:solidFill>
                  <a:latin typeface="Arial" panose="020B0604020202020204" pitchFamily="34" charset="0"/>
                  <a:cs typeface="Arial" panose="020B0604020202020204" pitchFamily="34" charset="0"/>
                </a:rPr>
                <a:t>Total cholesterol</a:t>
              </a:r>
              <a:endParaRPr lang="en-GB" sz="2000" dirty="0">
                <a:solidFill>
                  <a:schemeClr val="bg2"/>
                </a:solidFill>
                <a:latin typeface="Arial" panose="020B0604020202020204" pitchFamily="34" charset="0"/>
                <a:cs typeface="Arial" panose="020B0604020202020204" pitchFamily="34" charset="0"/>
              </a:endParaRPr>
            </a:p>
            <a:p>
              <a:pPr>
                <a:defRPr/>
              </a:pPr>
              <a:r>
                <a:rPr lang="en-GB" sz="2000" dirty="0">
                  <a:solidFill>
                    <a:schemeClr val="bg2"/>
                  </a:solidFill>
                  <a:latin typeface="Arial" panose="020B0604020202020204" pitchFamily="34" charset="0"/>
                  <a:cs typeface="Arial" panose="020B0604020202020204" pitchFamily="34" charset="0"/>
                </a:rPr>
                <a:t>HDL-cholesterol </a:t>
              </a:r>
            </a:p>
            <a:p>
              <a:pPr>
                <a:defRPr/>
              </a:pPr>
              <a:r>
                <a:rPr lang="en-GB" sz="2000" dirty="0">
                  <a:solidFill>
                    <a:schemeClr val="bg2"/>
                  </a:solidFill>
                  <a:latin typeface="Arial" panose="020B0604020202020204" pitchFamily="34" charset="0"/>
                  <a:cs typeface="Arial" panose="020B0604020202020204" pitchFamily="34" charset="0"/>
                </a:rPr>
                <a:t>Systolic Blood Pressure</a:t>
              </a:r>
            </a:p>
          </p:txBody>
        </p:sp>
      </p:grpSp>
      <p:sp>
        <p:nvSpPr>
          <p:cNvPr id="8" name="Title 1">
            <a:extLst>
              <a:ext uri="{FF2B5EF4-FFF2-40B4-BE49-F238E27FC236}">
                <a16:creationId xmlns:a16="http://schemas.microsoft.com/office/drawing/2014/main" id="{54AA384D-7B9A-42DD-8130-3FBD4704ED3A}"/>
              </a:ext>
            </a:extLst>
          </p:cNvPr>
          <p:cNvSpPr txBox="1">
            <a:spLocks/>
          </p:cNvSpPr>
          <p:nvPr/>
        </p:nvSpPr>
        <p:spPr bwMode="auto">
          <a:xfrm>
            <a:off x="457200" y="122238"/>
            <a:ext cx="7772400" cy="735012"/>
          </a:xfrm>
          <a:prstGeom prst="rect">
            <a:avLst/>
          </a:prstGeom>
          <a:noFill/>
          <a:ln>
            <a:noFill/>
          </a:ln>
          <a:effectLst/>
        </p:spPr>
        <p:txBody>
          <a:bodyPr lIns="0" tIns="0" rIns="0" bIns="0" anchor="b"/>
          <a:lstStyle>
            <a:lvl1pPr algn="l" rtl="0" eaLnBrk="0" fontAlgn="base" hangingPunct="0">
              <a:lnSpc>
                <a:spcPct val="96000"/>
              </a:lnSpc>
              <a:spcBef>
                <a:spcPct val="0"/>
              </a:spcBef>
              <a:spcAft>
                <a:spcPct val="0"/>
              </a:spcAft>
              <a:defRPr sz="2600" i="1">
                <a:solidFill>
                  <a:schemeClr val="tx1"/>
                </a:solidFill>
                <a:latin typeface="+mj-lt"/>
                <a:ea typeface="+mj-ea"/>
                <a:cs typeface="+mj-cs"/>
              </a:defRPr>
            </a:lvl1pPr>
            <a:lvl2pPr algn="l" rtl="0" eaLnBrk="0" fontAlgn="base" hangingPunct="0">
              <a:lnSpc>
                <a:spcPct val="96000"/>
              </a:lnSpc>
              <a:spcBef>
                <a:spcPct val="0"/>
              </a:spcBef>
              <a:spcAft>
                <a:spcPct val="0"/>
              </a:spcAft>
              <a:defRPr sz="2600" i="1">
                <a:solidFill>
                  <a:schemeClr val="tx1"/>
                </a:solidFill>
                <a:latin typeface="Times" pitchFamily="18" charset="0"/>
                <a:cs typeface="Arial" pitchFamily="34" charset="0"/>
              </a:defRPr>
            </a:lvl2pPr>
            <a:lvl3pPr algn="l" rtl="0" eaLnBrk="0" fontAlgn="base" hangingPunct="0">
              <a:lnSpc>
                <a:spcPct val="96000"/>
              </a:lnSpc>
              <a:spcBef>
                <a:spcPct val="0"/>
              </a:spcBef>
              <a:spcAft>
                <a:spcPct val="0"/>
              </a:spcAft>
              <a:defRPr sz="2600" i="1">
                <a:solidFill>
                  <a:schemeClr val="tx1"/>
                </a:solidFill>
                <a:latin typeface="Times" pitchFamily="18" charset="0"/>
                <a:cs typeface="Arial" pitchFamily="34" charset="0"/>
              </a:defRPr>
            </a:lvl3pPr>
            <a:lvl4pPr algn="l" rtl="0" eaLnBrk="0" fontAlgn="base" hangingPunct="0">
              <a:lnSpc>
                <a:spcPct val="96000"/>
              </a:lnSpc>
              <a:spcBef>
                <a:spcPct val="0"/>
              </a:spcBef>
              <a:spcAft>
                <a:spcPct val="0"/>
              </a:spcAft>
              <a:defRPr sz="2600" i="1">
                <a:solidFill>
                  <a:schemeClr val="tx1"/>
                </a:solidFill>
                <a:latin typeface="Times" pitchFamily="18" charset="0"/>
                <a:cs typeface="Arial" pitchFamily="34" charset="0"/>
              </a:defRPr>
            </a:lvl4pPr>
            <a:lvl5pPr algn="l" rtl="0" eaLnBrk="0" fontAlgn="base" hangingPunct="0">
              <a:lnSpc>
                <a:spcPct val="96000"/>
              </a:lnSpc>
              <a:spcBef>
                <a:spcPct val="0"/>
              </a:spcBef>
              <a:spcAft>
                <a:spcPct val="0"/>
              </a:spcAft>
              <a:defRPr sz="2600" i="1">
                <a:solidFill>
                  <a:schemeClr val="tx1"/>
                </a:solidFill>
                <a:latin typeface="Times" pitchFamily="18" charset="0"/>
                <a:cs typeface="Arial" pitchFamily="34" charset="0"/>
              </a:defRPr>
            </a:lvl5pPr>
            <a:lvl6pPr marL="457200" algn="l" rtl="0" fontAlgn="base">
              <a:lnSpc>
                <a:spcPct val="96000"/>
              </a:lnSpc>
              <a:spcBef>
                <a:spcPct val="0"/>
              </a:spcBef>
              <a:spcAft>
                <a:spcPct val="0"/>
              </a:spcAft>
              <a:defRPr sz="2600" i="1">
                <a:solidFill>
                  <a:schemeClr val="tx1"/>
                </a:solidFill>
                <a:latin typeface="Times" pitchFamily="18" charset="0"/>
                <a:cs typeface="Arial" pitchFamily="34" charset="0"/>
              </a:defRPr>
            </a:lvl6pPr>
            <a:lvl7pPr marL="914400" algn="l" rtl="0" fontAlgn="base">
              <a:lnSpc>
                <a:spcPct val="96000"/>
              </a:lnSpc>
              <a:spcBef>
                <a:spcPct val="0"/>
              </a:spcBef>
              <a:spcAft>
                <a:spcPct val="0"/>
              </a:spcAft>
              <a:defRPr sz="2600" i="1">
                <a:solidFill>
                  <a:schemeClr val="tx1"/>
                </a:solidFill>
                <a:latin typeface="Times" pitchFamily="18" charset="0"/>
                <a:cs typeface="Arial" pitchFamily="34" charset="0"/>
              </a:defRPr>
            </a:lvl7pPr>
            <a:lvl8pPr marL="1371600" algn="l" rtl="0" fontAlgn="base">
              <a:lnSpc>
                <a:spcPct val="96000"/>
              </a:lnSpc>
              <a:spcBef>
                <a:spcPct val="0"/>
              </a:spcBef>
              <a:spcAft>
                <a:spcPct val="0"/>
              </a:spcAft>
              <a:defRPr sz="2600" i="1">
                <a:solidFill>
                  <a:schemeClr val="tx1"/>
                </a:solidFill>
                <a:latin typeface="Times" pitchFamily="18" charset="0"/>
                <a:cs typeface="Arial" pitchFamily="34" charset="0"/>
              </a:defRPr>
            </a:lvl8pPr>
            <a:lvl9pPr marL="1828800" algn="l" rtl="0" fontAlgn="base">
              <a:lnSpc>
                <a:spcPct val="96000"/>
              </a:lnSpc>
              <a:spcBef>
                <a:spcPct val="0"/>
              </a:spcBef>
              <a:spcAft>
                <a:spcPct val="0"/>
              </a:spcAft>
              <a:defRPr sz="2600" i="1">
                <a:solidFill>
                  <a:schemeClr val="tx1"/>
                </a:solidFill>
                <a:latin typeface="Times" pitchFamily="18" charset="0"/>
                <a:cs typeface="Arial" pitchFamily="34" charset="0"/>
              </a:defRPr>
            </a:lvl9pPr>
          </a:lstStyle>
          <a:p>
            <a:pPr>
              <a:defRPr/>
            </a:pPr>
            <a:r>
              <a:rPr lang="en-US" sz="3200" b="1" i="0" kern="0" dirty="0">
                <a:solidFill>
                  <a:srgbClr val="FFFF00"/>
                </a:solidFill>
              </a:rPr>
              <a:t>Classical Algorithms </a:t>
            </a:r>
            <a:endParaRPr lang="en-GB" sz="3200" b="1" i="0" kern="0" dirty="0">
              <a:solidFill>
                <a:srgbClr val="FFFF00"/>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120C564-C894-43FF-9590-B4D732F0AECD}"/>
              </a:ext>
            </a:extLst>
          </p:cNvPr>
          <p:cNvSpPr>
            <a:spLocks noGrp="1"/>
          </p:cNvSpPr>
          <p:nvPr>
            <p:ph type="ftr" sz="quarter" idx="12"/>
          </p:nvPr>
        </p:nvSpPr>
        <p:spPr/>
        <p:txBody>
          <a:bodyPr/>
          <a:lstStyle/>
          <a:p>
            <a:pPr>
              <a:defRPr/>
            </a:pPr>
            <a:r>
              <a:rPr lang="en-GB"/>
              <a:t>FOS INtroduction 2018</a:t>
            </a:r>
          </a:p>
        </p:txBody>
      </p:sp>
      <p:sp>
        <p:nvSpPr>
          <p:cNvPr id="259075" name="Rectangle 2">
            <a:extLst>
              <a:ext uri="{FF2B5EF4-FFF2-40B4-BE49-F238E27FC236}">
                <a16:creationId xmlns:a16="http://schemas.microsoft.com/office/drawing/2014/main" id="{013412F9-66DB-4BE7-8803-9706BB3210FA}"/>
              </a:ext>
            </a:extLst>
          </p:cNvPr>
          <p:cNvSpPr>
            <a:spLocks noChangeArrowheads="1"/>
          </p:cNvSpPr>
          <p:nvPr/>
        </p:nvSpPr>
        <p:spPr bwMode="auto">
          <a:xfrm>
            <a:off x="1752600" y="685800"/>
            <a:ext cx="4572000" cy="452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nl-NL" sz="3200">
                <a:solidFill>
                  <a:srgbClr val="FFFFFF"/>
                </a:solidFill>
                <a:latin typeface="Calibri" panose="020F0502020204030204" pitchFamily="34" charset="0"/>
              </a:rPr>
              <a:t>a characteristic that is objectively measured and evaluated as an indicator of normal biological processes, pathogenic processes, or pharmacologic responses to a therapeutic intervention</a:t>
            </a:r>
            <a:endParaRPr lang="en-GB" altLang="nl-NL" sz="3200">
              <a:solidFill>
                <a:srgbClr val="FFFFFF"/>
              </a:solidFill>
              <a:latin typeface="Calibri" panose="020F0502020204030204" pitchFamily="34" charset="0"/>
            </a:endParaRPr>
          </a:p>
        </p:txBody>
      </p:sp>
      <p:sp>
        <p:nvSpPr>
          <p:cNvPr id="259076" name="Rectangle 3">
            <a:extLst>
              <a:ext uri="{FF2B5EF4-FFF2-40B4-BE49-F238E27FC236}">
                <a16:creationId xmlns:a16="http://schemas.microsoft.com/office/drawing/2014/main" id="{76AF7847-02F8-4788-AC00-05AD6061D4FA}"/>
              </a:ext>
            </a:extLst>
          </p:cNvPr>
          <p:cNvSpPr>
            <a:spLocks noChangeArrowheads="1"/>
          </p:cNvSpPr>
          <p:nvPr/>
        </p:nvSpPr>
        <p:spPr bwMode="auto">
          <a:xfrm>
            <a:off x="114300" y="1752600"/>
            <a:ext cx="8915400" cy="403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nl-NL" sz="3200">
                <a:solidFill>
                  <a:srgbClr val="003C66"/>
                </a:solidFill>
                <a:latin typeface="Calibri" panose="020F0502020204030204" pitchFamily="34" charset="0"/>
              </a:rPr>
              <a:t>You have discussed epigenome/transcriptome</a:t>
            </a:r>
          </a:p>
          <a:p>
            <a:r>
              <a:rPr lang="en-US" altLang="nl-NL" sz="3200">
                <a:solidFill>
                  <a:srgbClr val="003C66"/>
                </a:solidFill>
                <a:latin typeface="Calibri" panose="020F0502020204030204" pitchFamily="34" charset="0"/>
              </a:rPr>
              <a:t>Now we will focus on the metabolome. </a:t>
            </a:r>
          </a:p>
          <a:p>
            <a:endParaRPr lang="en-US" altLang="nl-NL" sz="3200">
              <a:solidFill>
                <a:srgbClr val="003C66"/>
              </a:solidFill>
              <a:latin typeface="Calibri" panose="020F0502020204030204" pitchFamily="34" charset="0"/>
            </a:endParaRPr>
          </a:p>
          <a:p>
            <a:r>
              <a:rPr lang="en-US" altLang="nl-NL" sz="3200">
                <a:solidFill>
                  <a:srgbClr val="003C66"/>
                </a:solidFill>
                <a:latin typeface="Calibri" panose="020F0502020204030204" pitchFamily="34" charset="0"/>
              </a:rPr>
              <a:t>100.000 metabolites in your body</a:t>
            </a:r>
          </a:p>
          <a:p>
            <a:r>
              <a:rPr lang="en-US" altLang="nl-NL" sz="3200">
                <a:solidFill>
                  <a:srgbClr val="003C66"/>
                </a:solidFill>
                <a:latin typeface="Calibri" panose="020F0502020204030204" pitchFamily="34" charset="0"/>
              </a:rPr>
              <a:t>In blood: 4000 metabolites. </a:t>
            </a:r>
          </a:p>
          <a:p>
            <a:endParaRPr lang="en-US" altLang="nl-NL" sz="3200">
              <a:solidFill>
                <a:srgbClr val="003C66"/>
              </a:solidFill>
              <a:latin typeface="Calibri" panose="020F0502020204030204" pitchFamily="34" charset="0"/>
            </a:endParaRPr>
          </a:p>
          <a:p>
            <a:r>
              <a:rPr lang="en-US" altLang="nl-NL" sz="3200">
                <a:solidFill>
                  <a:srgbClr val="003C66"/>
                </a:solidFill>
                <a:latin typeface="Calibri" panose="020F0502020204030204" pitchFamily="34" charset="0"/>
              </a:rPr>
              <a:t>Best platforms measure about 600 in a standardized fashion high throughput</a:t>
            </a:r>
            <a:endParaRPr lang="en-GB" altLang="nl-NL" sz="3200">
              <a:solidFill>
                <a:srgbClr val="003C66"/>
              </a:solidFill>
              <a:latin typeface="Calibri" panose="020F0502020204030204" pitchFamily="34" charset="0"/>
            </a:endParaRPr>
          </a:p>
        </p:txBody>
      </p:sp>
      <p:sp>
        <p:nvSpPr>
          <p:cNvPr id="5" name="Title 1">
            <a:extLst>
              <a:ext uri="{FF2B5EF4-FFF2-40B4-BE49-F238E27FC236}">
                <a16:creationId xmlns:a16="http://schemas.microsoft.com/office/drawing/2014/main" id="{C7FBB7EE-1D32-4B54-A544-26F634CA36A6}"/>
              </a:ext>
            </a:extLst>
          </p:cNvPr>
          <p:cNvSpPr txBox="1">
            <a:spLocks/>
          </p:cNvSpPr>
          <p:nvPr/>
        </p:nvSpPr>
        <p:spPr bwMode="auto">
          <a:xfrm>
            <a:off x="228600" y="-19050"/>
            <a:ext cx="7772400" cy="735013"/>
          </a:xfrm>
          <a:prstGeom prst="rect">
            <a:avLst/>
          </a:prstGeom>
          <a:noFill/>
          <a:ln>
            <a:noFill/>
          </a:ln>
          <a:effectLst/>
        </p:spPr>
        <p:txBody>
          <a:bodyPr lIns="0" tIns="0" rIns="0" bIns="0" anchor="b"/>
          <a:lstStyle>
            <a:lvl1pPr algn="l" rtl="0" eaLnBrk="0" fontAlgn="base" hangingPunct="0">
              <a:lnSpc>
                <a:spcPct val="96000"/>
              </a:lnSpc>
              <a:spcBef>
                <a:spcPct val="0"/>
              </a:spcBef>
              <a:spcAft>
                <a:spcPct val="0"/>
              </a:spcAft>
              <a:defRPr sz="2600" i="1">
                <a:solidFill>
                  <a:schemeClr val="tx1"/>
                </a:solidFill>
                <a:latin typeface="+mj-lt"/>
                <a:ea typeface="+mj-ea"/>
                <a:cs typeface="+mj-cs"/>
              </a:defRPr>
            </a:lvl1pPr>
            <a:lvl2pPr algn="l" rtl="0" eaLnBrk="0" fontAlgn="base" hangingPunct="0">
              <a:lnSpc>
                <a:spcPct val="96000"/>
              </a:lnSpc>
              <a:spcBef>
                <a:spcPct val="0"/>
              </a:spcBef>
              <a:spcAft>
                <a:spcPct val="0"/>
              </a:spcAft>
              <a:defRPr sz="2600" i="1">
                <a:solidFill>
                  <a:schemeClr val="tx1"/>
                </a:solidFill>
                <a:latin typeface="Times" pitchFamily="18" charset="0"/>
                <a:cs typeface="Arial" pitchFamily="34" charset="0"/>
              </a:defRPr>
            </a:lvl2pPr>
            <a:lvl3pPr algn="l" rtl="0" eaLnBrk="0" fontAlgn="base" hangingPunct="0">
              <a:lnSpc>
                <a:spcPct val="96000"/>
              </a:lnSpc>
              <a:spcBef>
                <a:spcPct val="0"/>
              </a:spcBef>
              <a:spcAft>
                <a:spcPct val="0"/>
              </a:spcAft>
              <a:defRPr sz="2600" i="1">
                <a:solidFill>
                  <a:schemeClr val="tx1"/>
                </a:solidFill>
                <a:latin typeface="Times" pitchFamily="18" charset="0"/>
                <a:cs typeface="Arial" pitchFamily="34" charset="0"/>
              </a:defRPr>
            </a:lvl3pPr>
            <a:lvl4pPr algn="l" rtl="0" eaLnBrk="0" fontAlgn="base" hangingPunct="0">
              <a:lnSpc>
                <a:spcPct val="96000"/>
              </a:lnSpc>
              <a:spcBef>
                <a:spcPct val="0"/>
              </a:spcBef>
              <a:spcAft>
                <a:spcPct val="0"/>
              </a:spcAft>
              <a:defRPr sz="2600" i="1">
                <a:solidFill>
                  <a:schemeClr val="tx1"/>
                </a:solidFill>
                <a:latin typeface="Times" pitchFamily="18" charset="0"/>
                <a:cs typeface="Arial" pitchFamily="34" charset="0"/>
              </a:defRPr>
            </a:lvl4pPr>
            <a:lvl5pPr algn="l" rtl="0" eaLnBrk="0" fontAlgn="base" hangingPunct="0">
              <a:lnSpc>
                <a:spcPct val="96000"/>
              </a:lnSpc>
              <a:spcBef>
                <a:spcPct val="0"/>
              </a:spcBef>
              <a:spcAft>
                <a:spcPct val="0"/>
              </a:spcAft>
              <a:defRPr sz="2600" i="1">
                <a:solidFill>
                  <a:schemeClr val="tx1"/>
                </a:solidFill>
                <a:latin typeface="Times" pitchFamily="18" charset="0"/>
                <a:cs typeface="Arial" pitchFamily="34" charset="0"/>
              </a:defRPr>
            </a:lvl5pPr>
            <a:lvl6pPr marL="457200" algn="l" rtl="0" fontAlgn="base">
              <a:lnSpc>
                <a:spcPct val="96000"/>
              </a:lnSpc>
              <a:spcBef>
                <a:spcPct val="0"/>
              </a:spcBef>
              <a:spcAft>
                <a:spcPct val="0"/>
              </a:spcAft>
              <a:defRPr sz="2600" i="1">
                <a:solidFill>
                  <a:schemeClr val="tx1"/>
                </a:solidFill>
                <a:latin typeface="Times" pitchFamily="18" charset="0"/>
                <a:cs typeface="Arial" pitchFamily="34" charset="0"/>
              </a:defRPr>
            </a:lvl6pPr>
            <a:lvl7pPr marL="914400" algn="l" rtl="0" fontAlgn="base">
              <a:lnSpc>
                <a:spcPct val="96000"/>
              </a:lnSpc>
              <a:spcBef>
                <a:spcPct val="0"/>
              </a:spcBef>
              <a:spcAft>
                <a:spcPct val="0"/>
              </a:spcAft>
              <a:defRPr sz="2600" i="1">
                <a:solidFill>
                  <a:schemeClr val="tx1"/>
                </a:solidFill>
                <a:latin typeface="Times" pitchFamily="18" charset="0"/>
                <a:cs typeface="Arial" pitchFamily="34" charset="0"/>
              </a:defRPr>
            </a:lvl7pPr>
            <a:lvl8pPr marL="1371600" algn="l" rtl="0" fontAlgn="base">
              <a:lnSpc>
                <a:spcPct val="96000"/>
              </a:lnSpc>
              <a:spcBef>
                <a:spcPct val="0"/>
              </a:spcBef>
              <a:spcAft>
                <a:spcPct val="0"/>
              </a:spcAft>
              <a:defRPr sz="2600" i="1">
                <a:solidFill>
                  <a:schemeClr val="tx1"/>
                </a:solidFill>
                <a:latin typeface="Times" pitchFamily="18" charset="0"/>
                <a:cs typeface="Arial" pitchFamily="34" charset="0"/>
              </a:defRPr>
            </a:lvl8pPr>
            <a:lvl9pPr marL="1828800" algn="l" rtl="0" fontAlgn="base">
              <a:lnSpc>
                <a:spcPct val="96000"/>
              </a:lnSpc>
              <a:spcBef>
                <a:spcPct val="0"/>
              </a:spcBef>
              <a:spcAft>
                <a:spcPct val="0"/>
              </a:spcAft>
              <a:defRPr sz="2600" i="1">
                <a:solidFill>
                  <a:schemeClr val="tx1"/>
                </a:solidFill>
                <a:latin typeface="Times" pitchFamily="18" charset="0"/>
                <a:cs typeface="Arial" pitchFamily="34" charset="0"/>
              </a:defRPr>
            </a:lvl9pPr>
          </a:lstStyle>
          <a:p>
            <a:pPr>
              <a:defRPr/>
            </a:pPr>
            <a:r>
              <a:rPr lang="en-US" sz="3200" b="1" i="0" kern="0" dirty="0">
                <a:solidFill>
                  <a:srgbClr val="FFFF00"/>
                </a:solidFill>
              </a:rPr>
              <a:t>Adding omics data to biomarker research </a:t>
            </a:r>
            <a:endParaRPr lang="en-GB" sz="3200" b="1" i="0" kern="0" dirty="0">
              <a:solidFill>
                <a:srgbClr val="FFFF00"/>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voettekst 1">
            <a:extLst>
              <a:ext uri="{FF2B5EF4-FFF2-40B4-BE49-F238E27FC236}">
                <a16:creationId xmlns:a16="http://schemas.microsoft.com/office/drawing/2014/main" id="{D01FAB01-5336-4BF3-A926-EFD95D398160}"/>
              </a:ext>
            </a:extLst>
          </p:cNvPr>
          <p:cNvSpPr>
            <a:spLocks noGrp="1"/>
          </p:cNvSpPr>
          <p:nvPr>
            <p:ph type="ftr" sz="quarter" idx="11"/>
          </p:nvPr>
        </p:nvSpPr>
        <p:spPr/>
        <p:txBody>
          <a:bodyPr/>
          <a:lstStyle/>
          <a:p>
            <a:pPr>
              <a:defRPr/>
            </a:pPr>
            <a:r>
              <a:rPr lang="en-US" altLang="nl-NL"/>
              <a:t>FOS INtroduction 2018</a:t>
            </a:r>
          </a:p>
        </p:txBody>
      </p:sp>
      <p:pic>
        <p:nvPicPr>
          <p:cNvPr id="260099" name="Afbeelding 2">
            <a:extLst>
              <a:ext uri="{FF2B5EF4-FFF2-40B4-BE49-F238E27FC236}">
                <a16:creationId xmlns:a16="http://schemas.microsoft.com/office/drawing/2014/main" id="{35343BBA-63B9-407B-9469-5CD29D2E4C9B}"/>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0" y="498475"/>
            <a:ext cx="9144000" cy="5861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itle 1">
            <a:extLst>
              <a:ext uri="{FF2B5EF4-FFF2-40B4-BE49-F238E27FC236}">
                <a16:creationId xmlns:a16="http://schemas.microsoft.com/office/drawing/2014/main" id="{8E95BE7D-A761-4FE2-9E08-B5571C145365}"/>
              </a:ext>
            </a:extLst>
          </p:cNvPr>
          <p:cNvSpPr txBox="1">
            <a:spLocks/>
          </p:cNvSpPr>
          <p:nvPr/>
        </p:nvSpPr>
        <p:spPr>
          <a:xfrm>
            <a:off x="-152400" y="60325"/>
            <a:ext cx="8305800" cy="854075"/>
          </a:xfrm>
          <a:prstGeom prst="rect">
            <a:avLst/>
          </a:prstGeom>
        </p:spPr>
        <p:txBody>
          <a:bodyPr/>
          <a:lstStyle>
            <a:lvl1pPr algn="l" rtl="0" eaLnBrk="0" fontAlgn="base" hangingPunct="0">
              <a:lnSpc>
                <a:spcPct val="96000"/>
              </a:lnSpc>
              <a:spcBef>
                <a:spcPct val="0"/>
              </a:spcBef>
              <a:spcAft>
                <a:spcPct val="0"/>
              </a:spcAft>
              <a:defRPr sz="2400" b="1">
                <a:solidFill>
                  <a:schemeClr val="tx1"/>
                </a:solidFill>
                <a:latin typeface="+mj-lt"/>
                <a:ea typeface="+mj-ea"/>
                <a:cs typeface="+mj-cs"/>
              </a:defRPr>
            </a:lvl1pPr>
            <a:lvl2pPr algn="l" rtl="0" eaLnBrk="0" fontAlgn="base" hangingPunct="0">
              <a:lnSpc>
                <a:spcPct val="96000"/>
              </a:lnSpc>
              <a:spcBef>
                <a:spcPct val="0"/>
              </a:spcBef>
              <a:spcAft>
                <a:spcPct val="0"/>
              </a:spcAft>
              <a:defRPr sz="2400" b="1">
                <a:solidFill>
                  <a:schemeClr val="tx1"/>
                </a:solidFill>
                <a:latin typeface="Calibri" panose="020F0502020204030204" pitchFamily="34" charset="0"/>
                <a:ea typeface="ＭＳ Ｐゴシック" charset="0"/>
              </a:defRPr>
            </a:lvl2pPr>
            <a:lvl3pPr algn="l" rtl="0" eaLnBrk="0" fontAlgn="base" hangingPunct="0">
              <a:lnSpc>
                <a:spcPct val="96000"/>
              </a:lnSpc>
              <a:spcBef>
                <a:spcPct val="0"/>
              </a:spcBef>
              <a:spcAft>
                <a:spcPct val="0"/>
              </a:spcAft>
              <a:defRPr sz="2400" b="1">
                <a:solidFill>
                  <a:schemeClr val="tx1"/>
                </a:solidFill>
                <a:latin typeface="Calibri" panose="020F0502020204030204" pitchFamily="34" charset="0"/>
                <a:ea typeface="ＭＳ Ｐゴシック" charset="0"/>
              </a:defRPr>
            </a:lvl3pPr>
            <a:lvl4pPr algn="l" rtl="0" eaLnBrk="0" fontAlgn="base" hangingPunct="0">
              <a:lnSpc>
                <a:spcPct val="96000"/>
              </a:lnSpc>
              <a:spcBef>
                <a:spcPct val="0"/>
              </a:spcBef>
              <a:spcAft>
                <a:spcPct val="0"/>
              </a:spcAft>
              <a:defRPr sz="2400" b="1">
                <a:solidFill>
                  <a:schemeClr val="tx1"/>
                </a:solidFill>
                <a:latin typeface="Calibri" panose="020F0502020204030204" pitchFamily="34" charset="0"/>
                <a:ea typeface="ＭＳ Ｐゴシック" charset="0"/>
              </a:defRPr>
            </a:lvl4pPr>
            <a:lvl5pPr algn="l" rtl="0" eaLnBrk="0" fontAlgn="base" hangingPunct="0">
              <a:lnSpc>
                <a:spcPct val="96000"/>
              </a:lnSpc>
              <a:spcBef>
                <a:spcPct val="0"/>
              </a:spcBef>
              <a:spcAft>
                <a:spcPct val="0"/>
              </a:spcAft>
              <a:defRPr sz="2400" b="1">
                <a:solidFill>
                  <a:schemeClr val="tx1"/>
                </a:solidFill>
                <a:latin typeface="Calibri" panose="020F0502020204030204" pitchFamily="34" charset="0"/>
                <a:ea typeface="ＭＳ Ｐゴシック" charset="0"/>
              </a:defRPr>
            </a:lvl5pPr>
            <a:lvl6pPr marL="457200" algn="l" rtl="0" eaLnBrk="1" fontAlgn="base" hangingPunct="1">
              <a:lnSpc>
                <a:spcPct val="96000"/>
              </a:lnSpc>
              <a:spcBef>
                <a:spcPct val="0"/>
              </a:spcBef>
              <a:spcAft>
                <a:spcPct val="0"/>
              </a:spcAft>
              <a:defRPr sz="2600" i="1">
                <a:solidFill>
                  <a:schemeClr val="tx2"/>
                </a:solidFill>
                <a:latin typeface="Times" charset="0"/>
                <a:ea typeface="ＭＳ Ｐゴシック" charset="0"/>
              </a:defRPr>
            </a:lvl6pPr>
            <a:lvl7pPr marL="914400" algn="l" rtl="0" eaLnBrk="1" fontAlgn="base" hangingPunct="1">
              <a:lnSpc>
                <a:spcPct val="96000"/>
              </a:lnSpc>
              <a:spcBef>
                <a:spcPct val="0"/>
              </a:spcBef>
              <a:spcAft>
                <a:spcPct val="0"/>
              </a:spcAft>
              <a:defRPr sz="2600" i="1">
                <a:solidFill>
                  <a:schemeClr val="tx2"/>
                </a:solidFill>
                <a:latin typeface="Times" charset="0"/>
                <a:ea typeface="ＭＳ Ｐゴシック" charset="0"/>
              </a:defRPr>
            </a:lvl7pPr>
            <a:lvl8pPr marL="1371600" algn="l" rtl="0" eaLnBrk="1" fontAlgn="base" hangingPunct="1">
              <a:lnSpc>
                <a:spcPct val="96000"/>
              </a:lnSpc>
              <a:spcBef>
                <a:spcPct val="0"/>
              </a:spcBef>
              <a:spcAft>
                <a:spcPct val="0"/>
              </a:spcAft>
              <a:defRPr sz="2600" i="1">
                <a:solidFill>
                  <a:schemeClr val="tx2"/>
                </a:solidFill>
                <a:latin typeface="Times" charset="0"/>
                <a:ea typeface="ＭＳ Ｐゴシック" charset="0"/>
              </a:defRPr>
            </a:lvl8pPr>
            <a:lvl9pPr marL="1828800" algn="l" rtl="0" eaLnBrk="1" fontAlgn="base" hangingPunct="1">
              <a:lnSpc>
                <a:spcPct val="96000"/>
              </a:lnSpc>
              <a:spcBef>
                <a:spcPct val="0"/>
              </a:spcBef>
              <a:spcAft>
                <a:spcPct val="0"/>
              </a:spcAft>
              <a:defRPr sz="2600" i="1">
                <a:solidFill>
                  <a:schemeClr val="tx2"/>
                </a:solidFill>
                <a:latin typeface="Times" charset="0"/>
                <a:ea typeface="ＭＳ Ｐゴシック" charset="0"/>
              </a:defRPr>
            </a:lvl9pPr>
          </a:lstStyle>
          <a:p>
            <a:pPr algn="ctr">
              <a:defRPr/>
            </a:pPr>
            <a:r>
              <a:rPr lang="en-US" kern="0" dirty="0">
                <a:solidFill>
                  <a:srgbClr val="FFFF00"/>
                </a:solidFill>
              </a:rPr>
              <a:t>Which tissue functions do the 1H NMR metabolites represent ?</a:t>
            </a:r>
            <a:endParaRPr lang="en-GB" kern="0" dirty="0">
              <a:solidFill>
                <a:srgbClr val="FFFF00"/>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5218" name="Picture 3">
            <a:extLst>
              <a:ext uri="{FF2B5EF4-FFF2-40B4-BE49-F238E27FC236}">
                <a16:creationId xmlns:a16="http://schemas.microsoft.com/office/drawing/2014/main" id="{AECA4F27-4CCF-4029-B7E7-6E57072E0222}"/>
              </a:ext>
            </a:extLst>
          </p:cNvPr>
          <p:cNvPicPr>
            <a:picLocks noGrp="1" noChangeAspect="1" noChangeArrowheads="1"/>
          </p:cNvPicPr>
          <p:nvPr>
            <p:ph idx="4294967295"/>
          </p:nvPr>
        </p:nvPicPr>
        <p:blipFill>
          <a:blip r:embed="rId2">
            <a:extLst>
              <a:ext uri="{28A0092B-C50C-407E-A947-70E740481C1C}">
                <a14:useLocalDpi xmlns:a14="http://schemas.microsoft.com/office/drawing/2010/main"/>
              </a:ext>
            </a:extLst>
          </a:blip>
          <a:srcRect/>
          <a:stretch>
            <a:fillRect/>
          </a:stretch>
        </p:blipFill>
        <p:spPr>
          <a:xfrm>
            <a:off x="1447800" y="1600200"/>
            <a:ext cx="6492875" cy="3702050"/>
          </a:xfrm>
          <a:solidFill>
            <a:schemeClr val="tx2"/>
          </a:solidFill>
        </p:spPr>
      </p:pic>
      <p:grpSp>
        <p:nvGrpSpPr>
          <p:cNvPr id="265219" name="Group 13">
            <a:extLst>
              <a:ext uri="{FF2B5EF4-FFF2-40B4-BE49-F238E27FC236}">
                <a16:creationId xmlns:a16="http://schemas.microsoft.com/office/drawing/2014/main" id="{D0D56B0F-B554-4C4B-8B0E-995B368EEAD4}"/>
              </a:ext>
            </a:extLst>
          </p:cNvPr>
          <p:cNvGrpSpPr>
            <a:grpSpLocks/>
          </p:cNvGrpSpPr>
          <p:nvPr/>
        </p:nvGrpSpPr>
        <p:grpSpPr bwMode="auto">
          <a:xfrm>
            <a:off x="5651500" y="2106613"/>
            <a:ext cx="1476375" cy="1152525"/>
            <a:chOff x="5652120" y="2708920"/>
            <a:chExt cx="1476164" cy="1152128"/>
          </a:xfrm>
        </p:grpSpPr>
        <p:cxnSp>
          <p:nvCxnSpPr>
            <p:cNvPr id="8" name="Straight Arrow Connector 7">
              <a:extLst>
                <a:ext uri="{FF2B5EF4-FFF2-40B4-BE49-F238E27FC236}">
                  <a16:creationId xmlns:a16="http://schemas.microsoft.com/office/drawing/2014/main" id="{FBE6442E-9C4C-4672-A1B8-425A2CA9516A}"/>
                </a:ext>
              </a:extLst>
            </p:cNvPr>
            <p:cNvCxnSpPr/>
            <p:nvPr/>
          </p:nvCxnSpPr>
          <p:spPr>
            <a:xfrm>
              <a:off x="7091777" y="2708920"/>
              <a:ext cx="36507" cy="1152128"/>
            </a:xfrm>
            <a:prstGeom prst="straightConnector1">
              <a:avLst/>
            </a:prstGeom>
            <a:ln w="38100">
              <a:solidFill>
                <a:srgbClr val="FFFF00"/>
              </a:solidFill>
              <a:tailEnd type="arrow"/>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F2F8F17E-5428-4B04-A94B-CA04A4D04F74}"/>
                </a:ext>
              </a:extLst>
            </p:cNvPr>
            <p:cNvCxnSpPr/>
            <p:nvPr/>
          </p:nvCxnSpPr>
          <p:spPr>
            <a:xfrm>
              <a:off x="5652120" y="2708920"/>
              <a:ext cx="1476164" cy="0"/>
            </a:xfrm>
            <a:prstGeom prst="line">
              <a:avLst/>
            </a:prstGeom>
            <a:ln w="28575">
              <a:solidFill>
                <a:srgbClr val="FFFF00"/>
              </a:solidFill>
            </a:ln>
          </p:spPr>
          <p:style>
            <a:lnRef idx="1">
              <a:schemeClr val="accent1"/>
            </a:lnRef>
            <a:fillRef idx="0">
              <a:schemeClr val="accent1"/>
            </a:fillRef>
            <a:effectRef idx="0">
              <a:schemeClr val="accent1"/>
            </a:effectRef>
            <a:fontRef idx="minor">
              <a:schemeClr val="tx1"/>
            </a:fontRef>
          </p:style>
        </p:cxnSp>
      </p:grpSp>
      <p:sp>
        <p:nvSpPr>
          <p:cNvPr id="7" name="Titel 1">
            <a:extLst>
              <a:ext uri="{FF2B5EF4-FFF2-40B4-BE49-F238E27FC236}">
                <a16:creationId xmlns:a16="http://schemas.microsoft.com/office/drawing/2014/main" id="{29DA997A-76A4-4EDF-A9E8-F53977B826C3}"/>
              </a:ext>
            </a:extLst>
          </p:cNvPr>
          <p:cNvSpPr txBox="1">
            <a:spLocks/>
          </p:cNvSpPr>
          <p:nvPr/>
        </p:nvSpPr>
        <p:spPr>
          <a:xfrm>
            <a:off x="566738" y="0"/>
            <a:ext cx="6524625" cy="854075"/>
          </a:xfrm>
          <a:prstGeom prst="rect">
            <a:avLst/>
          </a:prstGeom>
        </p:spPr>
        <p:txBody>
          <a:bodyPr/>
          <a:lstStyle>
            <a:lvl1pPr algn="l" rtl="0" eaLnBrk="1" fontAlgn="base" hangingPunct="1">
              <a:lnSpc>
                <a:spcPct val="96000"/>
              </a:lnSpc>
              <a:spcBef>
                <a:spcPct val="0"/>
              </a:spcBef>
              <a:spcAft>
                <a:spcPct val="0"/>
              </a:spcAft>
              <a:defRPr sz="2400" b="1" i="0">
                <a:solidFill>
                  <a:schemeClr val="tx1"/>
                </a:solidFill>
                <a:latin typeface="+mj-lt"/>
                <a:ea typeface="+mj-ea"/>
                <a:cs typeface="+mj-cs"/>
              </a:defRPr>
            </a:lvl1pPr>
            <a:lvl2pPr algn="l" rtl="0" eaLnBrk="1" fontAlgn="base" hangingPunct="1">
              <a:lnSpc>
                <a:spcPct val="96000"/>
              </a:lnSpc>
              <a:spcBef>
                <a:spcPct val="0"/>
              </a:spcBef>
              <a:spcAft>
                <a:spcPct val="0"/>
              </a:spcAft>
              <a:defRPr sz="2600" i="1">
                <a:solidFill>
                  <a:schemeClr val="tx2"/>
                </a:solidFill>
                <a:latin typeface="Times" charset="0"/>
                <a:ea typeface="ＭＳ Ｐゴシック" charset="0"/>
              </a:defRPr>
            </a:lvl2pPr>
            <a:lvl3pPr algn="l" rtl="0" eaLnBrk="1" fontAlgn="base" hangingPunct="1">
              <a:lnSpc>
                <a:spcPct val="96000"/>
              </a:lnSpc>
              <a:spcBef>
                <a:spcPct val="0"/>
              </a:spcBef>
              <a:spcAft>
                <a:spcPct val="0"/>
              </a:spcAft>
              <a:defRPr sz="2600" i="1">
                <a:solidFill>
                  <a:schemeClr val="tx2"/>
                </a:solidFill>
                <a:latin typeface="Times" charset="0"/>
                <a:ea typeface="ＭＳ Ｐゴシック" charset="0"/>
              </a:defRPr>
            </a:lvl3pPr>
            <a:lvl4pPr algn="l" rtl="0" eaLnBrk="1" fontAlgn="base" hangingPunct="1">
              <a:lnSpc>
                <a:spcPct val="96000"/>
              </a:lnSpc>
              <a:spcBef>
                <a:spcPct val="0"/>
              </a:spcBef>
              <a:spcAft>
                <a:spcPct val="0"/>
              </a:spcAft>
              <a:defRPr sz="2600" i="1">
                <a:solidFill>
                  <a:schemeClr val="tx2"/>
                </a:solidFill>
                <a:latin typeface="Times" charset="0"/>
                <a:ea typeface="ＭＳ Ｐゴシック" charset="0"/>
              </a:defRPr>
            </a:lvl4pPr>
            <a:lvl5pPr algn="l" rtl="0" eaLnBrk="1" fontAlgn="base" hangingPunct="1">
              <a:lnSpc>
                <a:spcPct val="96000"/>
              </a:lnSpc>
              <a:spcBef>
                <a:spcPct val="0"/>
              </a:spcBef>
              <a:spcAft>
                <a:spcPct val="0"/>
              </a:spcAft>
              <a:defRPr sz="2600" i="1">
                <a:solidFill>
                  <a:schemeClr val="tx2"/>
                </a:solidFill>
                <a:latin typeface="Times" charset="0"/>
                <a:ea typeface="ＭＳ Ｐゴシック" charset="0"/>
              </a:defRPr>
            </a:lvl5pPr>
            <a:lvl6pPr marL="457200" algn="l" rtl="0" eaLnBrk="1" fontAlgn="base" hangingPunct="1">
              <a:lnSpc>
                <a:spcPct val="96000"/>
              </a:lnSpc>
              <a:spcBef>
                <a:spcPct val="0"/>
              </a:spcBef>
              <a:spcAft>
                <a:spcPct val="0"/>
              </a:spcAft>
              <a:defRPr sz="2600" i="1">
                <a:solidFill>
                  <a:schemeClr val="tx2"/>
                </a:solidFill>
                <a:latin typeface="Times" charset="0"/>
                <a:ea typeface="ＭＳ Ｐゴシック" charset="0"/>
              </a:defRPr>
            </a:lvl6pPr>
            <a:lvl7pPr marL="914400" algn="l" rtl="0" eaLnBrk="1" fontAlgn="base" hangingPunct="1">
              <a:lnSpc>
                <a:spcPct val="96000"/>
              </a:lnSpc>
              <a:spcBef>
                <a:spcPct val="0"/>
              </a:spcBef>
              <a:spcAft>
                <a:spcPct val="0"/>
              </a:spcAft>
              <a:defRPr sz="2600" i="1">
                <a:solidFill>
                  <a:schemeClr val="tx2"/>
                </a:solidFill>
                <a:latin typeface="Times" charset="0"/>
                <a:ea typeface="ＭＳ Ｐゴシック" charset="0"/>
              </a:defRPr>
            </a:lvl7pPr>
            <a:lvl8pPr marL="1371600" algn="l" rtl="0" eaLnBrk="1" fontAlgn="base" hangingPunct="1">
              <a:lnSpc>
                <a:spcPct val="96000"/>
              </a:lnSpc>
              <a:spcBef>
                <a:spcPct val="0"/>
              </a:spcBef>
              <a:spcAft>
                <a:spcPct val="0"/>
              </a:spcAft>
              <a:defRPr sz="2600" i="1">
                <a:solidFill>
                  <a:schemeClr val="tx2"/>
                </a:solidFill>
                <a:latin typeface="Times" charset="0"/>
                <a:ea typeface="ＭＳ Ｐゴシック" charset="0"/>
              </a:defRPr>
            </a:lvl8pPr>
            <a:lvl9pPr marL="1828800" algn="l" rtl="0" eaLnBrk="1" fontAlgn="base" hangingPunct="1">
              <a:lnSpc>
                <a:spcPct val="96000"/>
              </a:lnSpc>
              <a:spcBef>
                <a:spcPct val="0"/>
              </a:spcBef>
              <a:spcAft>
                <a:spcPct val="0"/>
              </a:spcAft>
              <a:defRPr sz="2600" i="1">
                <a:solidFill>
                  <a:schemeClr val="tx2"/>
                </a:solidFill>
                <a:latin typeface="Times" charset="0"/>
                <a:ea typeface="ＭＳ Ｐゴシック" charset="0"/>
              </a:defRPr>
            </a:lvl9pPr>
          </a:lstStyle>
          <a:p>
            <a:pPr marL="0" marR="0" lvl="0" indent="0" algn="l" defTabSz="914400" rtl="0" eaLnBrk="1" fontAlgn="base" latinLnBrk="0" hangingPunct="1">
              <a:lnSpc>
                <a:spcPct val="96000"/>
              </a:lnSpc>
              <a:spcBef>
                <a:spcPct val="0"/>
              </a:spcBef>
              <a:spcAft>
                <a:spcPct val="0"/>
              </a:spcAft>
              <a:buClrTx/>
              <a:buSzTx/>
              <a:buFontTx/>
              <a:buNone/>
              <a:tabLst/>
              <a:defRPr/>
            </a:pPr>
            <a:r>
              <a:rPr kumimoji="0" lang="nl-NL" sz="2400" b="1" i="0" u="none" strike="noStrike" kern="0" cap="none" spc="0" normalizeH="0" baseline="0" noProof="0" dirty="0" err="1">
                <a:ln>
                  <a:noFill/>
                </a:ln>
                <a:solidFill>
                  <a:srgbClr val="FFFF00"/>
                </a:solidFill>
                <a:effectLst/>
                <a:uLnTx/>
                <a:uFillTx/>
                <a:latin typeface="Calibri"/>
                <a:ea typeface="+mj-ea"/>
                <a:cs typeface="+mj-cs"/>
              </a:rPr>
              <a:t>What</a:t>
            </a:r>
            <a:r>
              <a:rPr kumimoji="0" lang="nl-NL" sz="2400" b="1" i="0" u="none" strike="noStrike" kern="0" cap="none" spc="0" normalizeH="0" baseline="0" noProof="0" dirty="0">
                <a:ln>
                  <a:noFill/>
                </a:ln>
                <a:solidFill>
                  <a:srgbClr val="FFFF00"/>
                </a:solidFill>
                <a:effectLst/>
                <a:uLnTx/>
                <a:uFillTx/>
                <a:latin typeface="Calibri"/>
                <a:ea typeface="+mj-ea"/>
                <a:cs typeface="+mj-cs"/>
              </a:rPr>
              <a:t> relations do </a:t>
            </a:r>
            <a:r>
              <a:rPr kumimoji="0" lang="nl-NL" sz="2400" b="1" i="0" u="none" strike="noStrike" kern="0" cap="none" spc="0" normalizeH="0" baseline="0" noProof="0" dirty="0" err="1">
                <a:ln>
                  <a:noFill/>
                </a:ln>
                <a:solidFill>
                  <a:srgbClr val="FFFF00"/>
                </a:solidFill>
                <a:effectLst/>
                <a:uLnTx/>
                <a:uFillTx/>
                <a:latin typeface="Calibri"/>
                <a:ea typeface="+mj-ea"/>
                <a:cs typeface="+mj-cs"/>
              </a:rPr>
              <a:t>scientists</a:t>
            </a:r>
            <a:r>
              <a:rPr kumimoji="0" lang="nl-NL" sz="2400" b="1" i="0" u="none" strike="noStrike" kern="0" cap="none" spc="0" normalizeH="0" baseline="0" noProof="0" dirty="0">
                <a:ln>
                  <a:noFill/>
                </a:ln>
                <a:solidFill>
                  <a:srgbClr val="FFFF00"/>
                </a:solidFill>
                <a:effectLst/>
                <a:uLnTx/>
                <a:uFillTx/>
                <a:latin typeface="Calibri"/>
                <a:ea typeface="+mj-ea"/>
                <a:cs typeface="+mj-cs"/>
              </a:rPr>
              <a:t> </a:t>
            </a:r>
            <a:r>
              <a:rPr kumimoji="0" lang="nl-NL" sz="2400" b="1" i="0" u="none" strike="noStrike" kern="0" cap="none" spc="0" normalizeH="0" baseline="0" noProof="0" dirty="0" err="1">
                <a:ln>
                  <a:noFill/>
                </a:ln>
                <a:solidFill>
                  <a:srgbClr val="FFFF00"/>
                </a:solidFill>
                <a:effectLst/>
                <a:uLnTx/>
                <a:uFillTx/>
                <a:latin typeface="Calibri"/>
                <a:ea typeface="+mj-ea"/>
                <a:cs typeface="+mj-cs"/>
              </a:rPr>
              <a:t>investigate</a:t>
            </a:r>
            <a:r>
              <a:rPr kumimoji="0" lang="nl-NL" sz="2400" b="1" i="0" u="none" strike="noStrike" kern="0" cap="none" spc="0" normalizeH="0" baseline="0" noProof="0" dirty="0">
                <a:ln>
                  <a:noFill/>
                </a:ln>
                <a:solidFill>
                  <a:srgbClr val="FFFF00"/>
                </a:solidFill>
                <a:effectLst/>
                <a:uLnTx/>
                <a:uFillTx/>
                <a:latin typeface="Calibri"/>
                <a:ea typeface="+mj-ea"/>
                <a:cs typeface="+mj-cs"/>
              </a:rPr>
              <a:t> </a:t>
            </a:r>
            <a:r>
              <a:rPr kumimoji="0" lang="nl-NL" sz="2400" b="1" i="0" u="none" strike="noStrike" kern="0" cap="none" spc="0" normalizeH="0" baseline="0" noProof="0" dirty="0" err="1">
                <a:ln>
                  <a:noFill/>
                </a:ln>
                <a:solidFill>
                  <a:srgbClr val="FFFF00"/>
                </a:solidFill>
                <a:effectLst/>
                <a:uLnTx/>
                <a:uFillTx/>
                <a:latin typeface="Calibri"/>
                <a:ea typeface="+mj-ea"/>
                <a:cs typeface="+mj-cs"/>
              </a:rPr>
              <a:t>with</a:t>
            </a:r>
            <a:r>
              <a:rPr kumimoji="0" lang="nl-NL" sz="2400" b="1" i="0" u="none" strike="noStrike" kern="0" cap="none" spc="0" normalizeH="0" baseline="0" noProof="0" dirty="0">
                <a:ln>
                  <a:noFill/>
                </a:ln>
                <a:solidFill>
                  <a:srgbClr val="FFFF00"/>
                </a:solidFill>
                <a:effectLst/>
                <a:uLnTx/>
                <a:uFillTx/>
                <a:latin typeface="Calibri"/>
                <a:ea typeface="+mj-ea"/>
                <a:cs typeface="+mj-cs"/>
              </a:rPr>
              <a:t> </a:t>
            </a:r>
            <a:r>
              <a:rPr kumimoji="0" lang="nl-NL" sz="2400" b="1" i="0" u="none" strike="noStrike" kern="0" cap="none" spc="0" normalizeH="0" baseline="0" noProof="0" dirty="0" err="1">
                <a:ln>
                  <a:noFill/>
                </a:ln>
                <a:solidFill>
                  <a:srgbClr val="FFFF00"/>
                </a:solidFill>
                <a:effectLst/>
                <a:uLnTx/>
                <a:uFillTx/>
                <a:latin typeface="Calibri"/>
                <a:ea typeface="+mj-ea"/>
                <a:cs typeface="+mj-cs"/>
              </a:rPr>
              <a:t>molecular</a:t>
            </a:r>
            <a:r>
              <a:rPr kumimoji="0" lang="nl-NL" sz="2400" b="1" i="0" u="none" strike="noStrike" kern="0" cap="none" spc="0" normalizeH="0" baseline="0" noProof="0" dirty="0">
                <a:ln>
                  <a:noFill/>
                </a:ln>
                <a:solidFill>
                  <a:srgbClr val="FFFF00"/>
                </a:solidFill>
                <a:effectLst/>
                <a:uLnTx/>
                <a:uFillTx/>
                <a:latin typeface="Calibri"/>
                <a:ea typeface="+mj-ea"/>
                <a:cs typeface="+mj-cs"/>
              </a:rPr>
              <a:t> </a:t>
            </a:r>
            <a:r>
              <a:rPr kumimoji="0" lang="nl-NL" sz="2400" b="1" i="0" u="none" strike="noStrike" kern="0" cap="none" spc="0" normalizeH="0" baseline="0" noProof="0" dirty="0" err="1">
                <a:ln>
                  <a:noFill/>
                </a:ln>
                <a:solidFill>
                  <a:srgbClr val="FFFF00"/>
                </a:solidFill>
                <a:effectLst/>
                <a:uLnTx/>
                <a:uFillTx/>
                <a:latin typeface="Calibri"/>
                <a:ea typeface="+mj-ea"/>
                <a:cs typeface="+mj-cs"/>
              </a:rPr>
              <a:t>profiling</a:t>
            </a:r>
            <a:r>
              <a:rPr kumimoji="0" lang="nl-NL" sz="2400" b="1" i="0" u="none" strike="noStrike" kern="0" cap="none" spc="0" normalizeH="0" baseline="0" noProof="0" dirty="0">
                <a:ln>
                  <a:noFill/>
                </a:ln>
                <a:solidFill>
                  <a:srgbClr val="FFFF00"/>
                </a:solidFill>
                <a:effectLst/>
                <a:uLnTx/>
                <a:uFillTx/>
                <a:latin typeface="Calibri"/>
                <a:ea typeface="+mj-ea"/>
                <a:cs typeface="+mj-cs"/>
              </a:rPr>
              <a:t> data </a:t>
            </a:r>
          </a:p>
        </p:txBody>
      </p:sp>
      <p:sp>
        <p:nvSpPr>
          <p:cNvPr id="265221" name="Rechthoek 2">
            <a:extLst>
              <a:ext uri="{FF2B5EF4-FFF2-40B4-BE49-F238E27FC236}">
                <a16:creationId xmlns:a16="http://schemas.microsoft.com/office/drawing/2014/main" id="{C4D74980-C903-47FB-8F14-2F5CA1D01029}"/>
              </a:ext>
            </a:extLst>
          </p:cNvPr>
          <p:cNvSpPr>
            <a:spLocks noChangeArrowheads="1"/>
          </p:cNvSpPr>
          <p:nvPr/>
        </p:nvSpPr>
        <p:spPr bwMode="auto">
          <a:xfrm>
            <a:off x="3744913" y="1625600"/>
            <a:ext cx="1716087" cy="3633788"/>
          </a:xfrm>
          <a:prstGeom prst="rect">
            <a:avLst/>
          </a:prstGeom>
          <a:noFill/>
          <a:ln w="28575" algn="ctr">
            <a:solidFill>
              <a:schemeClr val="bg1"/>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nl-NL" altLang="nl-NL" sz="2400" b="0" i="0" u="none" strike="noStrike" kern="1200" cap="none" spc="0" normalizeH="0" baseline="0" noProof="0">
              <a:ln>
                <a:noFill/>
              </a:ln>
              <a:solidFill>
                <a:srgbClr val="FFFFFF"/>
              </a:solidFill>
              <a:effectLst/>
              <a:uLnTx/>
              <a:uFillTx/>
              <a:latin typeface="Times" panose="02020603050405020304" pitchFamily="18" charset="0"/>
              <a:ea typeface="MS PGothic" panose="020B0600070205080204" pitchFamily="34" charset="-128"/>
              <a:cs typeface="Arial" panose="020B0604020202020204" pitchFamily="34" charset="0"/>
            </a:endParaRPr>
          </a:p>
        </p:txBody>
      </p:sp>
    </p:spTree>
    <p:extLst>
      <p:ext uri="{BB962C8B-B14F-4D97-AF65-F5344CB8AC3E}">
        <p14:creationId xmlns:p14="http://schemas.microsoft.com/office/powerpoint/2010/main" val="40373187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42" name="Picture 3">
            <a:extLst>
              <a:ext uri="{FF2B5EF4-FFF2-40B4-BE49-F238E27FC236}">
                <a16:creationId xmlns:a16="http://schemas.microsoft.com/office/drawing/2014/main" id="{52635865-81FB-4143-824D-9463DFCF5A0C}"/>
              </a:ext>
            </a:extLst>
          </p:cNvPr>
          <p:cNvPicPr>
            <a:picLocks noGrp="1" noChangeAspect="1" noChangeArrowheads="1"/>
          </p:cNvPicPr>
          <p:nvPr>
            <p:ph idx="4294967295"/>
          </p:nvPr>
        </p:nvPicPr>
        <p:blipFill>
          <a:blip r:embed="rId3">
            <a:extLst>
              <a:ext uri="{28A0092B-C50C-407E-A947-70E740481C1C}">
                <a14:useLocalDpi xmlns:a14="http://schemas.microsoft.com/office/drawing/2010/main"/>
              </a:ext>
            </a:extLst>
          </a:blip>
          <a:srcRect/>
          <a:stretch>
            <a:fillRect/>
          </a:stretch>
        </p:blipFill>
        <p:spPr>
          <a:xfrm>
            <a:off x="1447800" y="1617663"/>
            <a:ext cx="6492875" cy="3702050"/>
          </a:xfrm>
          <a:solidFill>
            <a:schemeClr val="tx2"/>
          </a:solidFill>
        </p:spPr>
      </p:pic>
      <p:grpSp>
        <p:nvGrpSpPr>
          <p:cNvPr id="266243" name="Group 13">
            <a:extLst>
              <a:ext uri="{FF2B5EF4-FFF2-40B4-BE49-F238E27FC236}">
                <a16:creationId xmlns:a16="http://schemas.microsoft.com/office/drawing/2014/main" id="{48012BED-F763-442C-9213-C146C4E75D2C}"/>
              </a:ext>
            </a:extLst>
          </p:cNvPr>
          <p:cNvGrpSpPr>
            <a:grpSpLocks/>
          </p:cNvGrpSpPr>
          <p:nvPr/>
        </p:nvGrpSpPr>
        <p:grpSpPr bwMode="auto">
          <a:xfrm>
            <a:off x="5651500" y="2106613"/>
            <a:ext cx="1476375" cy="1152525"/>
            <a:chOff x="5652120" y="2708920"/>
            <a:chExt cx="1476164" cy="1152128"/>
          </a:xfrm>
        </p:grpSpPr>
        <p:cxnSp>
          <p:nvCxnSpPr>
            <p:cNvPr id="8" name="Straight Arrow Connector 7">
              <a:extLst>
                <a:ext uri="{FF2B5EF4-FFF2-40B4-BE49-F238E27FC236}">
                  <a16:creationId xmlns:a16="http://schemas.microsoft.com/office/drawing/2014/main" id="{61B67078-3DD7-4D01-ABD8-EA83E66CC741}"/>
                </a:ext>
              </a:extLst>
            </p:cNvPr>
            <p:cNvCxnSpPr/>
            <p:nvPr/>
          </p:nvCxnSpPr>
          <p:spPr>
            <a:xfrm>
              <a:off x="7091777" y="2708920"/>
              <a:ext cx="36507" cy="1152128"/>
            </a:xfrm>
            <a:prstGeom prst="straightConnector1">
              <a:avLst/>
            </a:prstGeom>
            <a:ln w="38100">
              <a:solidFill>
                <a:srgbClr val="FFFF00"/>
              </a:solidFill>
              <a:tailEnd type="arrow"/>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BD1DCEB6-3F1B-447C-BC1C-B3185519EBEF}"/>
                </a:ext>
              </a:extLst>
            </p:cNvPr>
            <p:cNvCxnSpPr/>
            <p:nvPr/>
          </p:nvCxnSpPr>
          <p:spPr>
            <a:xfrm>
              <a:off x="5652120" y="2708920"/>
              <a:ext cx="1476164" cy="0"/>
            </a:xfrm>
            <a:prstGeom prst="line">
              <a:avLst/>
            </a:prstGeom>
            <a:ln w="28575">
              <a:solidFill>
                <a:srgbClr val="FFFF00"/>
              </a:solidFill>
            </a:ln>
          </p:spPr>
          <p:style>
            <a:lnRef idx="1">
              <a:schemeClr val="accent1"/>
            </a:lnRef>
            <a:fillRef idx="0">
              <a:schemeClr val="accent1"/>
            </a:fillRef>
            <a:effectRef idx="0">
              <a:schemeClr val="accent1"/>
            </a:effectRef>
            <a:fontRef idx="minor">
              <a:schemeClr val="tx1"/>
            </a:fontRef>
          </p:style>
        </p:cxnSp>
      </p:grpSp>
      <p:sp>
        <p:nvSpPr>
          <p:cNvPr id="7" name="Titel 1">
            <a:extLst>
              <a:ext uri="{FF2B5EF4-FFF2-40B4-BE49-F238E27FC236}">
                <a16:creationId xmlns:a16="http://schemas.microsoft.com/office/drawing/2014/main" id="{8BDF0E35-DD31-43DE-AF37-EDC8453E3C6A}"/>
              </a:ext>
            </a:extLst>
          </p:cNvPr>
          <p:cNvSpPr txBox="1">
            <a:spLocks/>
          </p:cNvSpPr>
          <p:nvPr/>
        </p:nvSpPr>
        <p:spPr>
          <a:xfrm>
            <a:off x="566738" y="0"/>
            <a:ext cx="6524625" cy="854075"/>
          </a:xfrm>
          <a:prstGeom prst="rect">
            <a:avLst/>
          </a:prstGeom>
        </p:spPr>
        <p:txBody>
          <a:bodyPr/>
          <a:lstStyle>
            <a:lvl1pPr algn="l" rtl="0" eaLnBrk="1" fontAlgn="base" hangingPunct="1">
              <a:lnSpc>
                <a:spcPct val="96000"/>
              </a:lnSpc>
              <a:spcBef>
                <a:spcPct val="0"/>
              </a:spcBef>
              <a:spcAft>
                <a:spcPct val="0"/>
              </a:spcAft>
              <a:defRPr sz="2400" b="1" i="0">
                <a:solidFill>
                  <a:schemeClr val="tx1"/>
                </a:solidFill>
                <a:latin typeface="+mj-lt"/>
                <a:ea typeface="+mj-ea"/>
                <a:cs typeface="+mj-cs"/>
              </a:defRPr>
            </a:lvl1pPr>
            <a:lvl2pPr algn="l" rtl="0" eaLnBrk="1" fontAlgn="base" hangingPunct="1">
              <a:lnSpc>
                <a:spcPct val="96000"/>
              </a:lnSpc>
              <a:spcBef>
                <a:spcPct val="0"/>
              </a:spcBef>
              <a:spcAft>
                <a:spcPct val="0"/>
              </a:spcAft>
              <a:defRPr sz="2600" i="1">
                <a:solidFill>
                  <a:schemeClr val="tx2"/>
                </a:solidFill>
                <a:latin typeface="Times" charset="0"/>
                <a:ea typeface="ＭＳ Ｐゴシック" charset="0"/>
              </a:defRPr>
            </a:lvl2pPr>
            <a:lvl3pPr algn="l" rtl="0" eaLnBrk="1" fontAlgn="base" hangingPunct="1">
              <a:lnSpc>
                <a:spcPct val="96000"/>
              </a:lnSpc>
              <a:spcBef>
                <a:spcPct val="0"/>
              </a:spcBef>
              <a:spcAft>
                <a:spcPct val="0"/>
              </a:spcAft>
              <a:defRPr sz="2600" i="1">
                <a:solidFill>
                  <a:schemeClr val="tx2"/>
                </a:solidFill>
                <a:latin typeface="Times" charset="0"/>
                <a:ea typeface="ＭＳ Ｐゴシック" charset="0"/>
              </a:defRPr>
            </a:lvl3pPr>
            <a:lvl4pPr algn="l" rtl="0" eaLnBrk="1" fontAlgn="base" hangingPunct="1">
              <a:lnSpc>
                <a:spcPct val="96000"/>
              </a:lnSpc>
              <a:spcBef>
                <a:spcPct val="0"/>
              </a:spcBef>
              <a:spcAft>
                <a:spcPct val="0"/>
              </a:spcAft>
              <a:defRPr sz="2600" i="1">
                <a:solidFill>
                  <a:schemeClr val="tx2"/>
                </a:solidFill>
                <a:latin typeface="Times" charset="0"/>
                <a:ea typeface="ＭＳ Ｐゴシック" charset="0"/>
              </a:defRPr>
            </a:lvl4pPr>
            <a:lvl5pPr algn="l" rtl="0" eaLnBrk="1" fontAlgn="base" hangingPunct="1">
              <a:lnSpc>
                <a:spcPct val="96000"/>
              </a:lnSpc>
              <a:spcBef>
                <a:spcPct val="0"/>
              </a:spcBef>
              <a:spcAft>
                <a:spcPct val="0"/>
              </a:spcAft>
              <a:defRPr sz="2600" i="1">
                <a:solidFill>
                  <a:schemeClr val="tx2"/>
                </a:solidFill>
                <a:latin typeface="Times" charset="0"/>
                <a:ea typeface="ＭＳ Ｐゴシック" charset="0"/>
              </a:defRPr>
            </a:lvl5pPr>
            <a:lvl6pPr marL="457200" algn="l" rtl="0" eaLnBrk="1" fontAlgn="base" hangingPunct="1">
              <a:lnSpc>
                <a:spcPct val="96000"/>
              </a:lnSpc>
              <a:spcBef>
                <a:spcPct val="0"/>
              </a:spcBef>
              <a:spcAft>
                <a:spcPct val="0"/>
              </a:spcAft>
              <a:defRPr sz="2600" i="1">
                <a:solidFill>
                  <a:schemeClr val="tx2"/>
                </a:solidFill>
                <a:latin typeface="Times" charset="0"/>
                <a:ea typeface="ＭＳ Ｐゴシック" charset="0"/>
              </a:defRPr>
            </a:lvl6pPr>
            <a:lvl7pPr marL="914400" algn="l" rtl="0" eaLnBrk="1" fontAlgn="base" hangingPunct="1">
              <a:lnSpc>
                <a:spcPct val="96000"/>
              </a:lnSpc>
              <a:spcBef>
                <a:spcPct val="0"/>
              </a:spcBef>
              <a:spcAft>
                <a:spcPct val="0"/>
              </a:spcAft>
              <a:defRPr sz="2600" i="1">
                <a:solidFill>
                  <a:schemeClr val="tx2"/>
                </a:solidFill>
                <a:latin typeface="Times" charset="0"/>
                <a:ea typeface="ＭＳ Ｐゴシック" charset="0"/>
              </a:defRPr>
            </a:lvl7pPr>
            <a:lvl8pPr marL="1371600" algn="l" rtl="0" eaLnBrk="1" fontAlgn="base" hangingPunct="1">
              <a:lnSpc>
                <a:spcPct val="96000"/>
              </a:lnSpc>
              <a:spcBef>
                <a:spcPct val="0"/>
              </a:spcBef>
              <a:spcAft>
                <a:spcPct val="0"/>
              </a:spcAft>
              <a:defRPr sz="2600" i="1">
                <a:solidFill>
                  <a:schemeClr val="tx2"/>
                </a:solidFill>
                <a:latin typeface="Times" charset="0"/>
                <a:ea typeface="ＭＳ Ｐゴシック" charset="0"/>
              </a:defRPr>
            </a:lvl8pPr>
            <a:lvl9pPr marL="1828800" algn="l" rtl="0" eaLnBrk="1" fontAlgn="base" hangingPunct="1">
              <a:lnSpc>
                <a:spcPct val="96000"/>
              </a:lnSpc>
              <a:spcBef>
                <a:spcPct val="0"/>
              </a:spcBef>
              <a:spcAft>
                <a:spcPct val="0"/>
              </a:spcAft>
              <a:defRPr sz="2600" i="1">
                <a:solidFill>
                  <a:schemeClr val="tx2"/>
                </a:solidFill>
                <a:latin typeface="Times" charset="0"/>
                <a:ea typeface="ＭＳ Ｐゴシック" charset="0"/>
              </a:defRPr>
            </a:lvl9pPr>
          </a:lstStyle>
          <a:p>
            <a:pPr marL="0" marR="0" lvl="0" indent="0" algn="l" defTabSz="914400" rtl="0" eaLnBrk="1" fontAlgn="base" latinLnBrk="0" hangingPunct="1">
              <a:lnSpc>
                <a:spcPct val="96000"/>
              </a:lnSpc>
              <a:spcBef>
                <a:spcPct val="0"/>
              </a:spcBef>
              <a:spcAft>
                <a:spcPct val="0"/>
              </a:spcAft>
              <a:buClrTx/>
              <a:buSzTx/>
              <a:buFontTx/>
              <a:buNone/>
              <a:tabLst/>
              <a:defRPr/>
            </a:pPr>
            <a:r>
              <a:rPr kumimoji="0" lang="nl-NL" sz="2400" b="1" i="0" u="none" strike="noStrike" kern="0" cap="none" spc="0" normalizeH="0" baseline="0" noProof="0" dirty="0" err="1">
                <a:ln>
                  <a:noFill/>
                </a:ln>
                <a:solidFill>
                  <a:srgbClr val="FFFF00"/>
                </a:solidFill>
                <a:effectLst/>
                <a:uLnTx/>
                <a:uFillTx/>
                <a:latin typeface="Calibri"/>
                <a:ea typeface="+mj-ea"/>
                <a:cs typeface="+mj-cs"/>
              </a:rPr>
              <a:t>What</a:t>
            </a:r>
            <a:r>
              <a:rPr kumimoji="0" lang="nl-NL" sz="2400" b="1" i="0" u="none" strike="noStrike" kern="0" cap="none" spc="0" normalizeH="0" baseline="0" noProof="0" dirty="0">
                <a:ln>
                  <a:noFill/>
                </a:ln>
                <a:solidFill>
                  <a:srgbClr val="FFFF00"/>
                </a:solidFill>
                <a:effectLst/>
                <a:uLnTx/>
                <a:uFillTx/>
                <a:latin typeface="Calibri"/>
                <a:ea typeface="+mj-ea"/>
                <a:cs typeface="+mj-cs"/>
              </a:rPr>
              <a:t> relations do </a:t>
            </a:r>
            <a:r>
              <a:rPr kumimoji="0" lang="nl-NL" sz="2400" b="1" i="0" u="none" strike="noStrike" kern="0" cap="none" spc="0" normalizeH="0" baseline="0" noProof="0" dirty="0" err="1">
                <a:ln>
                  <a:noFill/>
                </a:ln>
                <a:solidFill>
                  <a:srgbClr val="FFFF00"/>
                </a:solidFill>
                <a:effectLst/>
                <a:uLnTx/>
                <a:uFillTx/>
                <a:latin typeface="Calibri"/>
                <a:ea typeface="+mj-ea"/>
                <a:cs typeface="+mj-cs"/>
              </a:rPr>
              <a:t>scientists</a:t>
            </a:r>
            <a:r>
              <a:rPr kumimoji="0" lang="nl-NL" sz="2400" b="1" i="0" u="none" strike="noStrike" kern="0" cap="none" spc="0" normalizeH="0" baseline="0" noProof="0" dirty="0">
                <a:ln>
                  <a:noFill/>
                </a:ln>
                <a:solidFill>
                  <a:srgbClr val="FFFF00"/>
                </a:solidFill>
                <a:effectLst/>
                <a:uLnTx/>
                <a:uFillTx/>
                <a:latin typeface="Calibri"/>
                <a:ea typeface="+mj-ea"/>
                <a:cs typeface="+mj-cs"/>
              </a:rPr>
              <a:t> </a:t>
            </a:r>
            <a:r>
              <a:rPr kumimoji="0" lang="nl-NL" sz="2400" b="1" i="0" u="none" strike="noStrike" kern="0" cap="none" spc="0" normalizeH="0" baseline="0" noProof="0" dirty="0" err="1">
                <a:ln>
                  <a:noFill/>
                </a:ln>
                <a:solidFill>
                  <a:srgbClr val="FFFF00"/>
                </a:solidFill>
                <a:effectLst/>
                <a:uLnTx/>
                <a:uFillTx/>
                <a:latin typeface="Calibri"/>
                <a:ea typeface="+mj-ea"/>
                <a:cs typeface="+mj-cs"/>
              </a:rPr>
              <a:t>investigate</a:t>
            </a:r>
            <a:r>
              <a:rPr kumimoji="0" lang="nl-NL" sz="2400" b="1" i="0" u="none" strike="noStrike" kern="0" cap="none" spc="0" normalizeH="0" baseline="0" noProof="0" dirty="0">
                <a:ln>
                  <a:noFill/>
                </a:ln>
                <a:solidFill>
                  <a:srgbClr val="FFFF00"/>
                </a:solidFill>
                <a:effectLst/>
                <a:uLnTx/>
                <a:uFillTx/>
                <a:latin typeface="Calibri"/>
                <a:ea typeface="+mj-ea"/>
                <a:cs typeface="+mj-cs"/>
              </a:rPr>
              <a:t> </a:t>
            </a:r>
            <a:r>
              <a:rPr kumimoji="0" lang="nl-NL" sz="2400" b="1" i="0" u="none" strike="noStrike" kern="0" cap="none" spc="0" normalizeH="0" baseline="0" noProof="0" dirty="0" err="1">
                <a:ln>
                  <a:noFill/>
                </a:ln>
                <a:solidFill>
                  <a:srgbClr val="FFFF00"/>
                </a:solidFill>
                <a:effectLst/>
                <a:uLnTx/>
                <a:uFillTx/>
                <a:latin typeface="Calibri"/>
                <a:ea typeface="+mj-ea"/>
                <a:cs typeface="+mj-cs"/>
              </a:rPr>
              <a:t>with</a:t>
            </a:r>
            <a:r>
              <a:rPr kumimoji="0" lang="nl-NL" sz="2400" b="1" i="0" u="none" strike="noStrike" kern="0" cap="none" spc="0" normalizeH="0" baseline="0" noProof="0" dirty="0">
                <a:ln>
                  <a:noFill/>
                </a:ln>
                <a:solidFill>
                  <a:srgbClr val="FFFF00"/>
                </a:solidFill>
                <a:effectLst/>
                <a:uLnTx/>
                <a:uFillTx/>
                <a:latin typeface="Calibri"/>
                <a:ea typeface="+mj-ea"/>
                <a:cs typeface="+mj-cs"/>
              </a:rPr>
              <a:t> </a:t>
            </a:r>
            <a:r>
              <a:rPr kumimoji="0" lang="nl-NL" sz="2400" b="1" i="0" u="none" strike="noStrike" kern="0" cap="none" spc="0" normalizeH="0" baseline="0" noProof="0" dirty="0" err="1">
                <a:ln>
                  <a:noFill/>
                </a:ln>
                <a:solidFill>
                  <a:srgbClr val="FFFF00"/>
                </a:solidFill>
                <a:effectLst/>
                <a:uLnTx/>
                <a:uFillTx/>
                <a:latin typeface="Calibri"/>
                <a:ea typeface="+mj-ea"/>
                <a:cs typeface="+mj-cs"/>
              </a:rPr>
              <a:t>molecular</a:t>
            </a:r>
            <a:r>
              <a:rPr kumimoji="0" lang="nl-NL" sz="2400" b="1" i="0" u="none" strike="noStrike" kern="0" cap="none" spc="0" normalizeH="0" baseline="0" noProof="0" dirty="0">
                <a:ln>
                  <a:noFill/>
                </a:ln>
                <a:solidFill>
                  <a:srgbClr val="FFFF00"/>
                </a:solidFill>
                <a:effectLst/>
                <a:uLnTx/>
                <a:uFillTx/>
                <a:latin typeface="Calibri"/>
                <a:ea typeface="+mj-ea"/>
                <a:cs typeface="+mj-cs"/>
              </a:rPr>
              <a:t> </a:t>
            </a:r>
            <a:r>
              <a:rPr kumimoji="0" lang="nl-NL" sz="2400" b="1" i="0" u="none" strike="noStrike" kern="0" cap="none" spc="0" normalizeH="0" baseline="0" noProof="0" dirty="0" err="1">
                <a:ln>
                  <a:noFill/>
                </a:ln>
                <a:solidFill>
                  <a:srgbClr val="FFFF00"/>
                </a:solidFill>
                <a:effectLst/>
                <a:uLnTx/>
                <a:uFillTx/>
                <a:latin typeface="Calibri"/>
                <a:ea typeface="+mj-ea"/>
                <a:cs typeface="+mj-cs"/>
              </a:rPr>
              <a:t>profiling</a:t>
            </a:r>
            <a:r>
              <a:rPr kumimoji="0" lang="nl-NL" sz="2400" b="1" i="0" u="none" strike="noStrike" kern="0" cap="none" spc="0" normalizeH="0" baseline="0" noProof="0" dirty="0">
                <a:ln>
                  <a:noFill/>
                </a:ln>
                <a:solidFill>
                  <a:srgbClr val="FFFF00"/>
                </a:solidFill>
                <a:effectLst/>
                <a:uLnTx/>
                <a:uFillTx/>
                <a:latin typeface="Calibri"/>
                <a:ea typeface="+mj-ea"/>
                <a:cs typeface="+mj-cs"/>
              </a:rPr>
              <a:t> data </a:t>
            </a:r>
          </a:p>
        </p:txBody>
      </p:sp>
      <p:sp>
        <p:nvSpPr>
          <p:cNvPr id="266245" name="Rechthoek 1">
            <a:extLst>
              <a:ext uri="{FF2B5EF4-FFF2-40B4-BE49-F238E27FC236}">
                <a16:creationId xmlns:a16="http://schemas.microsoft.com/office/drawing/2014/main" id="{C525B6A3-4F40-42B7-871E-D30AC3BC231C}"/>
              </a:ext>
            </a:extLst>
          </p:cNvPr>
          <p:cNvSpPr>
            <a:spLocks noChangeArrowheads="1"/>
          </p:cNvSpPr>
          <p:nvPr/>
        </p:nvSpPr>
        <p:spPr bwMode="auto">
          <a:xfrm>
            <a:off x="1541463" y="3317875"/>
            <a:ext cx="6305550" cy="914400"/>
          </a:xfrm>
          <a:prstGeom prst="rect">
            <a:avLst/>
          </a:prstGeom>
          <a:noFill/>
          <a:ln w="28575"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nl-NL" altLang="nl-NL" sz="2400" b="0" i="0" u="none" strike="noStrike" kern="1200" cap="none" spc="0" normalizeH="0" baseline="0" noProof="0">
              <a:ln>
                <a:noFill/>
              </a:ln>
              <a:solidFill>
                <a:srgbClr val="FFFFFF"/>
              </a:solidFill>
              <a:effectLst/>
              <a:uLnTx/>
              <a:uFillTx/>
              <a:latin typeface="Times" panose="02020603050405020304" pitchFamily="18" charset="0"/>
              <a:ea typeface="MS PGothic" panose="020B0600070205080204" pitchFamily="34" charset="-128"/>
              <a:cs typeface="Arial" panose="020B0604020202020204" pitchFamily="34" charset="0"/>
            </a:endParaRPr>
          </a:p>
        </p:txBody>
      </p:sp>
    </p:spTree>
    <p:extLst>
      <p:ext uri="{BB962C8B-B14F-4D97-AF65-F5344CB8AC3E}">
        <p14:creationId xmlns:p14="http://schemas.microsoft.com/office/powerpoint/2010/main" val="3941318699"/>
      </p:ext>
    </p:extLst>
  </p:cSld>
  <p:clrMapOvr>
    <a:masterClrMapping/>
  </p:clrMapOvr>
</p:sld>
</file>

<file path=ppt/theme/theme1.xml><?xml version="1.0" encoding="utf-8"?>
<a:theme xmlns:a="http://schemas.openxmlformats.org/drawingml/2006/main" name="Template">
  <a:themeElements>
    <a:clrScheme name="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emplate">
      <a:majorFont>
        <a:latin typeface="Trebuchet MS"/>
        <a:ea typeface=""/>
        <a:cs typeface="Arial"/>
      </a:majorFont>
      <a:minorFont>
        <a:latin typeface="Trebuchet MS"/>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xml><?xml version="1.0" encoding="utf-8"?>
<a:theme xmlns:a="http://schemas.openxmlformats.org/drawingml/2006/main" name="7_LUMC Basispresentatie_ENG">
  <a:themeElements>
    <a:clrScheme name="Aangepast 31">
      <a:dk1>
        <a:srgbClr val="003C66"/>
      </a:dk1>
      <a:lt1>
        <a:srgbClr val="FFFFFF"/>
      </a:lt1>
      <a:dk2>
        <a:srgbClr val="FFFFFF"/>
      </a:dk2>
      <a:lt2>
        <a:srgbClr val="003C7D"/>
      </a:lt2>
      <a:accent1>
        <a:srgbClr val="007CC2"/>
      </a:accent1>
      <a:accent2>
        <a:srgbClr val="009FBD"/>
      </a:accent2>
      <a:accent3>
        <a:srgbClr val="6E90A6"/>
      </a:accent3>
      <a:accent4>
        <a:srgbClr val="E3004F"/>
      </a:accent4>
      <a:accent5>
        <a:srgbClr val="C0965C"/>
      </a:accent5>
      <a:accent6>
        <a:srgbClr val="000000"/>
      </a:accent6>
      <a:hlink>
        <a:srgbClr val="1161C6"/>
      </a:hlink>
      <a:folHlink>
        <a:srgbClr val="E3004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GB" sz="2400" b="0" i="0" u="none" strike="noStrike" cap="none" normalizeH="0" baseline="0">
            <a:ln>
              <a:noFill/>
            </a:ln>
            <a:solidFill>
              <a:schemeClr val="tx1"/>
            </a:solidFill>
            <a:effectLst/>
            <a:latin typeface="Times" charset="0"/>
            <a:ea typeface="ＭＳ Ｐゴシック"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GB" sz="2400" b="0" i="0" u="none" strike="noStrike" cap="none" normalizeH="0" baseline="0">
            <a:ln>
              <a:noFill/>
            </a:ln>
            <a:solidFill>
              <a:schemeClr val="tx1"/>
            </a:solidFill>
            <a:effectLst/>
            <a:latin typeface="Times" charset="0"/>
            <a:ea typeface="ＭＳ Ｐゴシック" charset="0"/>
          </a:defRPr>
        </a:defPPr>
      </a:lstStyle>
    </a:lnDef>
  </a:objectDefaults>
  <a:extraClrSchemeLst>
    <a:extraClrScheme>
      <a:clrScheme name="Default Design 1">
        <a:dk1>
          <a:srgbClr val="101463"/>
        </a:dk1>
        <a:lt1>
          <a:srgbClr val="FFFFFF"/>
        </a:lt1>
        <a:dk2>
          <a:srgbClr val="B5E7FF"/>
        </a:dk2>
        <a:lt2>
          <a:srgbClr val="111166"/>
        </a:lt2>
        <a:accent1>
          <a:srgbClr val="119DF9"/>
        </a:accent1>
        <a:accent2>
          <a:srgbClr val="117FE4"/>
        </a:accent2>
        <a:accent3>
          <a:srgbClr val="D7F1FF"/>
        </a:accent3>
        <a:accent4>
          <a:srgbClr val="DADADA"/>
        </a:accent4>
        <a:accent5>
          <a:srgbClr val="AACCFB"/>
        </a:accent5>
        <a:accent6>
          <a:srgbClr val="0E72CF"/>
        </a:accent6>
        <a:hlink>
          <a:srgbClr val="1161C6"/>
        </a:hlink>
        <a:folHlink>
          <a:srgbClr val="114DB3"/>
        </a:folHlink>
      </a:clrScheme>
      <a:clrMap bg1="dk2" tx1="lt1" bg2="dk1" tx2="lt2" accent1="accent1" accent2="accent2" accent3="accent3" accent4="accent4" accent5="accent5" accent6="accent6" hlink="hlink" folHlink="folHlink"/>
    </a:extraClrScheme>
  </a:extraClrSchemeLst>
</a:theme>
</file>

<file path=ppt/theme/theme11.xml><?xml version="1.0" encoding="utf-8"?>
<a:theme xmlns:a="http://schemas.openxmlformats.org/drawingml/2006/main" name="17_LUMC Basispresentatie_ENG">
  <a:themeElements>
    <a:clrScheme name="Aangepast 31">
      <a:dk1>
        <a:srgbClr val="003C66"/>
      </a:dk1>
      <a:lt1>
        <a:srgbClr val="FFFFFF"/>
      </a:lt1>
      <a:dk2>
        <a:srgbClr val="FFFFFF"/>
      </a:dk2>
      <a:lt2>
        <a:srgbClr val="003C7D"/>
      </a:lt2>
      <a:accent1>
        <a:srgbClr val="007CC2"/>
      </a:accent1>
      <a:accent2>
        <a:srgbClr val="009FBD"/>
      </a:accent2>
      <a:accent3>
        <a:srgbClr val="6E90A6"/>
      </a:accent3>
      <a:accent4>
        <a:srgbClr val="E3004F"/>
      </a:accent4>
      <a:accent5>
        <a:srgbClr val="C0965C"/>
      </a:accent5>
      <a:accent6>
        <a:srgbClr val="000000"/>
      </a:accent6>
      <a:hlink>
        <a:srgbClr val="1161C6"/>
      </a:hlink>
      <a:folHlink>
        <a:srgbClr val="E3004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GB" sz="2400" b="0" i="0" u="none" strike="noStrike" cap="none" normalizeH="0" baseline="0">
            <a:ln>
              <a:noFill/>
            </a:ln>
            <a:solidFill>
              <a:schemeClr val="tx1"/>
            </a:solidFill>
            <a:effectLst/>
            <a:latin typeface="Times" charset="0"/>
            <a:ea typeface="ＭＳ Ｐゴシック"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GB" sz="2400" b="0" i="0" u="none" strike="noStrike" cap="none" normalizeH="0" baseline="0">
            <a:ln>
              <a:noFill/>
            </a:ln>
            <a:solidFill>
              <a:schemeClr val="tx1"/>
            </a:solidFill>
            <a:effectLst/>
            <a:latin typeface="Times" charset="0"/>
            <a:ea typeface="ＭＳ Ｐゴシック" charset="0"/>
          </a:defRPr>
        </a:defPPr>
      </a:lstStyle>
    </a:lnDef>
  </a:objectDefaults>
  <a:extraClrSchemeLst>
    <a:extraClrScheme>
      <a:clrScheme name="Default Design 1">
        <a:dk1>
          <a:srgbClr val="101463"/>
        </a:dk1>
        <a:lt1>
          <a:srgbClr val="FFFFFF"/>
        </a:lt1>
        <a:dk2>
          <a:srgbClr val="B5E7FF"/>
        </a:dk2>
        <a:lt2>
          <a:srgbClr val="111166"/>
        </a:lt2>
        <a:accent1>
          <a:srgbClr val="119DF9"/>
        </a:accent1>
        <a:accent2>
          <a:srgbClr val="117FE4"/>
        </a:accent2>
        <a:accent3>
          <a:srgbClr val="D7F1FF"/>
        </a:accent3>
        <a:accent4>
          <a:srgbClr val="DADADA"/>
        </a:accent4>
        <a:accent5>
          <a:srgbClr val="AACCFB"/>
        </a:accent5>
        <a:accent6>
          <a:srgbClr val="0E72CF"/>
        </a:accent6>
        <a:hlink>
          <a:srgbClr val="1161C6"/>
        </a:hlink>
        <a:folHlink>
          <a:srgbClr val="114DB3"/>
        </a:folHlink>
      </a:clrScheme>
      <a:clrMap bg1="dk2" tx1="lt1" bg2="dk1" tx2="lt2" accent1="accent1" accent2="accent2" accent3="accent3" accent4="accent4" accent5="accent5" accent6="accent6" hlink="hlink" folHlink="folHlink"/>
    </a:extraClrScheme>
  </a:extraClrSchemeLst>
</a:theme>
</file>

<file path=ppt/theme/theme12.xml><?xml version="1.0" encoding="utf-8"?>
<a:theme xmlns:a="http://schemas.openxmlformats.org/drawingml/2006/main" name="13_LUMC Basispresentatie_ENG">
  <a:themeElements>
    <a:clrScheme name="Aangepast 31">
      <a:dk1>
        <a:srgbClr val="003C66"/>
      </a:dk1>
      <a:lt1>
        <a:srgbClr val="FFFFFF"/>
      </a:lt1>
      <a:dk2>
        <a:srgbClr val="FFFFFF"/>
      </a:dk2>
      <a:lt2>
        <a:srgbClr val="003C7D"/>
      </a:lt2>
      <a:accent1>
        <a:srgbClr val="007CC2"/>
      </a:accent1>
      <a:accent2>
        <a:srgbClr val="009FBD"/>
      </a:accent2>
      <a:accent3>
        <a:srgbClr val="6E90A6"/>
      </a:accent3>
      <a:accent4>
        <a:srgbClr val="E3004F"/>
      </a:accent4>
      <a:accent5>
        <a:srgbClr val="C0965C"/>
      </a:accent5>
      <a:accent6>
        <a:srgbClr val="000000"/>
      </a:accent6>
      <a:hlink>
        <a:srgbClr val="1161C6"/>
      </a:hlink>
      <a:folHlink>
        <a:srgbClr val="E3004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GB" sz="2400" b="0" i="0" u="none" strike="noStrike" cap="none" normalizeH="0" baseline="0">
            <a:ln>
              <a:noFill/>
            </a:ln>
            <a:solidFill>
              <a:schemeClr val="tx1"/>
            </a:solidFill>
            <a:effectLst/>
            <a:latin typeface="Times" charset="0"/>
            <a:ea typeface="ＭＳ Ｐゴシック"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GB" sz="2400" b="0" i="0" u="none" strike="noStrike" cap="none" normalizeH="0" baseline="0">
            <a:ln>
              <a:noFill/>
            </a:ln>
            <a:solidFill>
              <a:schemeClr val="tx1"/>
            </a:solidFill>
            <a:effectLst/>
            <a:latin typeface="Times" charset="0"/>
            <a:ea typeface="ＭＳ Ｐゴシック" charset="0"/>
          </a:defRPr>
        </a:defPPr>
      </a:lstStyle>
    </a:lnDef>
  </a:objectDefaults>
  <a:extraClrSchemeLst>
    <a:extraClrScheme>
      <a:clrScheme name="Default Design 1">
        <a:dk1>
          <a:srgbClr val="101463"/>
        </a:dk1>
        <a:lt1>
          <a:srgbClr val="FFFFFF"/>
        </a:lt1>
        <a:dk2>
          <a:srgbClr val="B5E7FF"/>
        </a:dk2>
        <a:lt2>
          <a:srgbClr val="111166"/>
        </a:lt2>
        <a:accent1>
          <a:srgbClr val="119DF9"/>
        </a:accent1>
        <a:accent2>
          <a:srgbClr val="117FE4"/>
        </a:accent2>
        <a:accent3>
          <a:srgbClr val="D7F1FF"/>
        </a:accent3>
        <a:accent4>
          <a:srgbClr val="DADADA"/>
        </a:accent4>
        <a:accent5>
          <a:srgbClr val="AACCFB"/>
        </a:accent5>
        <a:accent6>
          <a:srgbClr val="0E72CF"/>
        </a:accent6>
        <a:hlink>
          <a:srgbClr val="1161C6"/>
        </a:hlink>
        <a:folHlink>
          <a:srgbClr val="114DB3"/>
        </a:folHlink>
      </a:clrScheme>
      <a:clrMap bg1="dk2" tx1="lt1" bg2="dk1" tx2="lt2" accent1="accent1" accent2="accent2" accent3="accent3" accent4="accent4" accent5="accent5" accent6="accent6" hlink="hlink" folHlink="folHlink"/>
    </a:extraClrScheme>
  </a:extraClrSchemeLst>
</a:theme>
</file>

<file path=ppt/theme/theme13.xml><?xml version="1.0" encoding="utf-8"?>
<a:theme xmlns:a="http://schemas.openxmlformats.org/drawingml/2006/main" name="19_LUMC Basispresentatie_ENG">
  <a:themeElements>
    <a:clrScheme name="Aangepast 31">
      <a:dk1>
        <a:srgbClr val="003C66"/>
      </a:dk1>
      <a:lt1>
        <a:srgbClr val="FFFFFF"/>
      </a:lt1>
      <a:dk2>
        <a:srgbClr val="FFFFFF"/>
      </a:dk2>
      <a:lt2>
        <a:srgbClr val="003C7D"/>
      </a:lt2>
      <a:accent1>
        <a:srgbClr val="007CC2"/>
      </a:accent1>
      <a:accent2>
        <a:srgbClr val="009FBD"/>
      </a:accent2>
      <a:accent3>
        <a:srgbClr val="6E90A6"/>
      </a:accent3>
      <a:accent4>
        <a:srgbClr val="E3004F"/>
      </a:accent4>
      <a:accent5>
        <a:srgbClr val="C0965C"/>
      </a:accent5>
      <a:accent6>
        <a:srgbClr val="000000"/>
      </a:accent6>
      <a:hlink>
        <a:srgbClr val="1161C6"/>
      </a:hlink>
      <a:folHlink>
        <a:srgbClr val="E3004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GB" sz="2400" b="0" i="0" u="none" strike="noStrike" cap="none" normalizeH="0" baseline="0">
            <a:ln>
              <a:noFill/>
            </a:ln>
            <a:solidFill>
              <a:schemeClr val="tx1"/>
            </a:solidFill>
            <a:effectLst/>
            <a:latin typeface="Times" charset="0"/>
            <a:ea typeface="ＭＳ Ｐゴシック"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GB" sz="2400" b="0" i="0" u="none" strike="noStrike" cap="none" normalizeH="0" baseline="0">
            <a:ln>
              <a:noFill/>
            </a:ln>
            <a:solidFill>
              <a:schemeClr val="tx1"/>
            </a:solidFill>
            <a:effectLst/>
            <a:latin typeface="Times" charset="0"/>
            <a:ea typeface="ＭＳ Ｐゴシック" charset="0"/>
          </a:defRPr>
        </a:defPPr>
      </a:lstStyle>
    </a:lnDef>
  </a:objectDefaults>
  <a:extraClrSchemeLst>
    <a:extraClrScheme>
      <a:clrScheme name="Default Design 1">
        <a:dk1>
          <a:srgbClr val="101463"/>
        </a:dk1>
        <a:lt1>
          <a:srgbClr val="FFFFFF"/>
        </a:lt1>
        <a:dk2>
          <a:srgbClr val="B5E7FF"/>
        </a:dk2>
        <a:lt2>
          <a:srgbClr val="111166"/>
        </a:lt2>
        <a:accent1>
          <a:srgbClr val="119DF9"/>
        </a:accent1>
        <a:accent2>
          <a:srgbClr val="117FE4"/>
        </a:accent2>
        <a:accent3>
          <a:srgbClr val="D7F1FF"/>
        </a:accent3>
        <a:accent4>
          <a:srgbClr val="DADADA"/>
        </a:accent4>
        <a:accent5>
          <a:srgbClr val="AACCFB"/>
        </a:accent5>
        <a:accent6>
          <a:srgbClr val="0E72CF"/>
        </a:accent6>
        <a:hlink>
          <a:srgbClr val="1161C6"/>
        </a:hlink>
        <a:folHlink>
          <a:srgbClr val="114DB3"/>
        </a:folHlink>
      </a:clrScheme>
      <a:clrMap bg1="dk2" tx1="lt1" bg2="dk1" tx2="lt2" accent1="accent1" accent2="accent2" accent3="accent3" accent4="accent4" accent5="accent5" accent6="accent6" hlink="hlink" folHlink="folHlink"/>
    </a:extraClrScheme>
  </a:extraClrSchemeLst>
</a:theme>
</file>

<file path=ppt/theme/theme14.xml><?xml version="1.0" encoding="utf-8"?>
<a:theme xmlns:a="http://schemas.openxmlformats.org/drawingml/2006/main" name="20_LUMC Basispresentatie_ENG">
  <a:themeElements>
    <a:clrScheme name="Aangepast 31">
      <a:dk1>
        <a:srgbClr val="003C66"/>
      </a:dk1>
      <a:lt1>
        <a:srgbClr val="FFFFFF"/>
      </a:lt1>
      <a:dk2>
        <a:srgbClr val="FFFFFF"/>
      </a:dk2>
      <a:lt2>
        <a:srgbClr val="003C7D"/>
      </a:lt2>
      <a:accent1>
        <a:srgbClr val="007CC2"/>
      </a:accent1>
      <a:accent2>
        <a:srgbClr val="009FBD"/>
      </a:accent2>
      <a:accent3>
        <a:srgbClr val="6E90A6"/>
      </a:accent3>
      <a:accent4>
        <a:srgbClr val="E3004F"/>
      </a:accent4>
      <a:accent5>
        <a:srgbClr val="C0965C"/>
      </a:accent5>
      <a:accent6>
        <a:srgbClr val="000000"/>
      </a:accent6>
      <a:hlink>
        <a:srgbClr val="1161C6"/>
      </a:hlink>
      <a:folHlink>
        <a:srgbClr val="E3004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GB" sz="2400" b="0" i="0" u="none" strike="noStrike" cap="none" normalizeH="0" baseline="0">
            <a:ln>
              <a:noFill/>
            </a:ln>
            <a:solidFill>
              <a:schemeClr val="tx1"/>
            </a:solidFill>
            <a:effectLst/>
            <a:latin typeface="Times" charset="0"/>
            <a:ea typeface="ＭＳ Ｐゴシック"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GB" sz="2400" b="0" i="0" u="none" strike="noStrike" cap="none" normalizeH="0" baseline="0">
            <a:ln>
              <a:noFill/>
            </a:ln>
            <a:solidFill>
              <a:schemeClr val="tx1"/>
            </a:solidFill>
            <a:effectLst/>
            <a:latin typeface="Times" charset="0"/>
            <a:ea typeface="ＭＳ Ｐゴシック" charset="0"/>
          </a:defRPr>
        </a:defPPr>
      </a:lstStyle>
    </a:lnDef>
  </a:objectDefaults>
  <a:extraClrSchemeLst>
    <a:extraClrScheme>
      <a:clrScheme name="Default Design 1">
        <a:dk1>
          <a:srgbClr val="101463"/>
        </a:dk1>
        <a:lt1>
          <a:srgbClr val="FFFFFF"/>
        </a:lt1>
        <a:dk2>
          <a:srgbClr val="B5E7FF"/>
        </a:dk2>
        <a:lt2>
          <a:srgbClr val="111166"/>
        </a:lt2>
        <a:accent1>
          <a:srgbClr val="119DF9"/>
        </a:accent1>
        <a:accent2>
          <a:srgbClr val="117FE4"/>
        </a:accent2>
        <a:accent3>
          <a:srgbClr val="D7F1FF"/>
        </a:accent3>
        <a:accent4>
          <a:srgbClr val="DADADA"/>
        </a:accent4>
        <a:accent5>
          <a:srgbClr val="AACCFB"/>
        </a:accent5>
        <a:accent6>
          <a:srgbClr val="0E72CF"/>
        </a:accent6>
        <a:hlink>
          <a:srgbClr val="1161C6"/>
        </a:hlink>
        <a:folHlink>
          <a:srgbClr val="114DB3"/>
        </a:folHlink>
      </a:clrScheme>
      <a:clrMap bg1="dk2" tx1="lt1" bg2="dk1" tx2="lt2" accent1="accent1" accent2="accent2" accent3="accent3" accent4="accent4" accent5="accent5" accent6="accent6" hlink="hlink" folHlink="folHlink"/>
    </a:extraClrScheme>
  </a:extraClrSchemeLst>
</a:theme>
</file>

<file path=ppt/theme/theme15.xml><?xml version="1.0" encoding="utf-8"?>
<a:theme xmlns:a="http://schemas.openxmlformats.org/drawingml/2006/main" name="7_LUMCnewstyle">
  <a:themeElements>
    <a:clrScheme name="Aangepast 29">
      <a:dk1>
        <a:srgbClr val="003C66"/>
      </a:dk1>
      <a:lt1>
        <a:srgbClr val="FFFFFF"/>
      </a:lt1>
      <a:dk2>
        <a:srgbClr val="BFDEF0"/>
      </a:dk2>
      <a:lt2>
        <a:srgbClr val="003C7D"/>
      </a:lt2>
      <a:accent1>
        <a:srgbClr val="007CC2"/>
      </a:accent1>
      <a:accent2>
        <a:srgbClr val="009FBD"/>
      </a:accent2>
      <a:accent3>
        <a:srgbClr val="6E90A6"/>
      </a:accent3>
      <a:accent4>
        <a:srgbClr val="E3004F"/>
      </a:accent4>
      <a:accent5>
        <a:srgbClr val="C0965C"/>
      </a:accent5>
      <a:accent6>
        <a:srgbClr val="000000"/>
      </a:accent6>
      <a:hlink>
        <a:srgbClr val="1161C6"/>
      </a:hlink>
      <a:folHlink>
        <a:srgbClr val="E3004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GB" sz="2400" b="0" i="0" u="none" strike="noStrike" cap="none" normalizeH="0" baseline="0">
            <a:ln>
              <a:noFill/>
            </a:ln>
            <a:solidFill>
              <a:schemeClr val="tx1"/>
            </a:solidFill>
            <a:effectLst/>
            <a:latin typeface="Times" charset="0"/>
            <a:ea typeface="ＭＳ Ｐゴシック"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GB" sz="2400" b="0" i="0" u="none" strike="noStrike" cap="none" normalizeH="0" baseline="0">
            <a:ln>
              <a:noFill/>
            </a:ln>
            <a:solidFill>
              <a:schemeClr val="tx1"/>
            </a:solidFill>
            <a:effectLst/>
            <a:latin typeface="Times" charset="0"/>
            <a:ea typeface="ＭＳ Ｐゴシック" charset="0"/>
          </a:defRPr>
        </a:defPPr>
      </a:lstStyle>
    </a:lnDef>
  </a:objectDefaults>
  <a:extraClrSchemeLst>
    <a:extraClrScheme>
      <a:clrScheme name="Default Design 1">
        <a:dk1>
          <a:srgbClr val="101463"/>
        </a:dk1>
        <a:lt1>
          <a:srgbClr val="FFFFFF"/>
        </a:lt1>
        <a:dk2>
          <a:srgbClr val="B5E7FF"/>
        </a:dk2>
        <a:lt2>
          <a:srgbClr val="111166"/>
        </a:lt2>
        <a:accent1>
          <a:srgbClr val="119DF9"/>
        </a:accent1>
        <a:accent2>
          <a:srgbClr val="117FE4"/>
        </a:accent2>
        <a:accent3>
          <a:srgbClr val="D7F1FF"/>
        </a:accent3>
        <a:accent4>
          <a:srgbClr val="DADADA"/>
        </a:accent4>
        <a:accent5>
          <a:srgbClr val="AACCFB"/>
        </a:accent5>
        <a:accent6>
          <a:srgbClr val="0E72CF"/>
        </a:accent6>
        <a:hlink>
          <a:srgbClr val="1161C6"/>
        </a:hlink>
        <a:folHlink>
          <a:srgbClr val="114DB3"/>
        </a:folHlink>
      </a:clrScheme>
      <a:clrMap bg1="dk2" tx1="lt1" bg2="dk1" tx2="lt2" accent1="accent1" accent2="accent2" accent3="accent3" accent4="accent4" accent5="accent5" accent6="accent6" hlink="hlink" folHlink="folHlink"/>
    </a:extraClrScheme>
  </a:extraClrSchemeLst>
</a:theme>
</file>

<file path=ppt/theme/theme16.xml><?xml version="1.0" encoding="utf-8"?>
<a:theme xmlns:a="http://schemas.openxmlformats.org/drawingml/2006/main" name="18_LUMC Basispresentatie_ENG">
  <a:themeElements>
    <a:clrScheme name="Aangepast 31">
      <a:dk1>
        <a:srgbClr val="003C66"/>
      </a:dk1>
      <a:lt1>
        <a:srgbClr val="FFFFFF"/>
      </a:lt1>
      <a:dk2>
        <a:srgbClr val="FFFFFF"/>
      </a:dk2>
      <a:lt2>
        <a:srgbClr val="003C7D"/>
      </a:lt2>
      <a:accent1>
        <a:srgbClr val="007CC2"/>
      </a:accent1>
      <a:accent2>
        <a:srgbClr val="009FBD"/>
      </a:accent2>
      <a:accent3>
        <a:srgbClr val="6E90A6"/>
      </a:accent3>
      <a:accent4>
        <a:srgbClr val="E3004F"/>
      </a:accent4>
      <a:accent5>
        <a:srgbClr val="C0965C"/>
      </a:accent5>
      <a:accent6>
        <a:srgbClr val="000000"/>
      </a:accent6>
      <a:hlink>
        <a:srgbClr val="1161C6"/>
      </a:hlink>
      <a:folHlink>
        <a:srgbClr val="E3004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GB" sz="2400" b="0" i="0" u="none" strike="noStrike" cap="none" normalizeH="0" baseline="0">
            <a:ln>
              <a:noFill/>
            </a:ln>
            <a:solidFill>
              <a:schemeClr val="tx1"/>
            </a:solidFill>
            <a:effectLst/>
            <a:latin typeface="Times" charset="0"/>
            <a:ea typeface="ＭＳ Ｐゴシック"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GB" sz="2400" b="0" i="0" u="none" strike="noStrike" cap="none" normalizeH="0" baseline="0">
            <a:ln>
              <a:noFill/>
            </a:ln>
            <a:solidFill>
              <a:schemeClr val="tx1"/>
            </a:solidFill>
            <a:effectLst/>
            <a:latin typeface="Times" charset="0"/>
            <a:ea typeface="ＭＳ Ｐゴシック" charset="0"/>
          </a:defRPr>
        </a:defPPr>
      </a:lstStyle>
    </a:lnDef>
  </a:objectDefaults>
  <a:extraClrSchemeLst>
    <a:extraClrScheme>
      <a:clrScheme name="Default Design 1">
        <a:dk1>
          <a:srgbClr val="101463"/>
        </a:dk1>
        <a:lt1>
          <a:srgbClr val="FFFFFF"/>
        </a:lt1>
        <a:dk2>
          <a:srgbClr val="B5E7FF"/>
        </a:dk2>
        <a:lt2>
          <a:srgbClr val="111166"/>
        </a:lt2>
        <a:accent1>
          <a:srgbClr val="119DF9"/>
        </a:accent1>
        <a:accent2>
          <a:srgbClr val="117FE4"/>
        </a:accent2>
        <a:accent3>
          <a:srgbClr val="D7F1FF"/>
        </a:accent3>
        <a:accent4>
          <a:srgbClr val="DADADA"/>
        </a:accent4>
        <a:accent5>
          <a:srgbClr val="AACCFB"/>
        </a:accent5>
        <a:accent6>
          <a:srgbClr val="0E72CF"/>
        </a:accent6>
        <a:hlink>
          <a:srgbClr val="1161C6"/>
        </a:hlink>
        <a:folHlink>
          <a:srgbClr val="114DB3"/>
        </a:folHlink>
      </a:clrScheme>
      <a:clrMap bg1="dk2" tx1="lt1" bg2="dk1" tx2="lt2" accent1="accent1" accent2="accent2" accent3="accent3" accent4="accent4" accent5="accent5" accent6="accent6" hlink="hlink" folHlink="folHlink"/>
    </a:extraClrScheme>
  </a:extraClrSchemeLst>
</a:theme>
</file>

<file path=ppt/theme/theme17.xml><?xml version="1.0" encoding="utf-8"?>
<a:theme xmlns:a="http://schemas.openxmlformats.org/drawingml/2006/main" name="21_LUMC Basispresentatie_ENG">
  <a:themeElements>
    <a:clrScheme name="Aangepast 31">
      <a:dk1>
        <a:srgbClr val="003C66"/>
      </a:dk1>
      <a:lt1>
        <a:srgbClr val="FFFFFF"/>
      </a:lt1>
      <a:dk2>
        <a:srgbClr val="FFFFFF"/>
      </a:dk2>
      <a:lt2>
        <a:srgbClr val="003C7D"/>
      </a:lt2>
      <a:accent1>
        <a:srgbClr val="007CC2"/>
      </a:accent1>
      <a:accent2>
        <a:srgbClr val="009FBD"/>
      </a:accent2>
      <a:accent3>
        <a:srgbClr val="6E90A6"/>
      </a:accent3>
      <a:accent4>
        <a:srgbClr val="E3004F"/>
      </a:accent4>
      <a:accent5>
        <a:srgbClr val="C0965C"/>
      </a:accent5>
      <a:accent6>
        <a:srgbClr val="000000"/>
      </a:accent6>
      <a:hlink>
        <a:srgbClr val="1161C6"/>
      </a:hlink>
      <a:folHlink>
        <a:srgbClr val="E3004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GB" sz="2400" b="0" i="0" u="none" strike="noStrike" cap="none" normalizeH="0" baseline="0">
            <a:ln>
              <a:noFill/>
            </a:ln>
            <a:solidFill>
              <a:schemeClr val="tx1"/>
            </a:solidFill>
            <a:effectLst/>
            <a:latin typeface="Times" charset="0"/>
            <a:ea typeface="ＭＳ Ｐゴシック"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GB" sz="2400" b="0" i="0" u="none" strike="noStrike" cap="none" normalizeH="0" baseline="0">
            <a:ln>
              <a:noFill/>
            </a:ln>
            <a:solidFill>
              <a:schemeClr val="tx1"/>
            </a:solidFill>
            <a:effectLst/>
            <a:latin typeface="Times" charset="0"/>
            <a:ea typeface="ＭＳ Ｐゴシック" charset="0"/>
          </a:defRPr>
        </a:defPPr>
      </a:lstStyle>
    </a:lnDef>
  </a:objectDefaults>
  <a:extraClrSchemeLst>
    <a:extraClrScheme>
      <a:clrScheme name="Default Design 1">
        <a:dk1>
          <a:srgbClr val="101463"/>
        </a:dk1>
        <a:lt1>
          <a:srgbClr val="FFFFFF"/>
        </a:lt1>
        <a:dk2>
          <a:srgbClr val="B5E7FF"/>
        </a:dk2>
        <a:lt2>
          <a:srgbClr val="111166"/>
        </a:lt2>
        <a:accent1>
          <a:srgbClr val="119DF9"/>
        </a:accent1>
        <a:accent2>
          <a:srgbClr val="117FE4"/>
        </a:accent2>
        <a:accent3>
          <a:srgbClr val="D7F1FF"/>
        </a:accent3>
        <a:accent4>
          <a:srgbClr val="DADADA"/>
        </a:accent4>
        <a:accent5>
          <a:srgbClr val="AACCFB"/>
        </a:accent5>
        <a:accent6>
          <a:srgbClr val="0E72CF"/>
        </a:accent6>
        <a:hlink>
          <a:srgbClr val="1161C6"/>
        </a:hlink>
        <a:folHlink>
          <a:srgbClr val="114DB3"/>
        </a:folHlink>
      </a:clrScheme>
      <a:clrMap bg1="dk2" tx1="lt1" bg2="dk1" tx2="lt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LUMC Basispresentatie_ENG">
  <a:themeElements>
    <a:clrScheme name="Aangepast 31">
      <a:dk1>
        <a:srgbClr val="003C66"/>
      </a:dk1>
      <a:lt1>
        <a:srgbClr val="FFFFFF"/>
      </a:lt1>
      <a:dk2>
        <a:srgbClr val="FFFFFF"/>
      </a:dk2>
      <a:lt2>
        <a:srgbClr val="003C7D"/>
      </a:lt2>
      <a:accent1>
        <a:srgbClr val="007CC2"/>
      </a:accent1>
      <a:accent2>
        <a:srgbClr val="009FBD"/>
      </a:accent2>
      <a:accent3>
        <a:srgbClr val="6E90A6"/>
      </a:accent3>
      <a:accent4>
        <a:srgbClr val="E3004F"/>
      </a:accent4>
      <a:accent5>
        <a:srgbClr val="C0965C"/>
      </a:accent5>
      <a:accent6>
        <a:srgbClr val="000000"/>
      </a:accent6>
      <a:hlink>
        <a:srgbClr val="1161C6"/>
      </a:hlink>
      <a:folHlink>
        <a:srgbClr val="E3004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GB" sz="2400" b="0" i="0" u="none" strike="noStrike" cap="none" normalizeH="0" baseline="0">
            <a:ln>
              <a:noFill/>
            </a:ln>
            <a:solidFill>
              <a:schemeClr val="tx1"/>
            </a:solidFill>
            <a:effectLst/>
            <a:latin typeface="Times" charset="0"/>
            <a:ea typeface="ＭＳ Ｐゴシック"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GB" sz="2400" b="0" i="0" u="none" strike="noStrike" cap="none" normalizeH="0" baseline="0">
            <a:ln>
              <a:noFill/>
            </a:ln>
            <a:solidFill>
              <a:schemeClr val="tx1"/>
            </a:solidFill>
            <a:effectLst/>
            <a:latin typeface="Times" charset="0"/>
            <a:ea typeface="ＭＳ Ｐゴシック" charset="0"/>
          </a:defRPr>
        </a:defPPr>
      </a:lstStyle>
    </a:lnDef>
  </a:objectDefaults>
  <a:extraClrSchemeLst>
    <a:extraClrScheme>
      <a:clrScheme name="Default Design 1">
        <a:dk1>
          <a:srgbClr val="101463"/>
        </a:dk1>
        <a:lt1>
          <a:srgbClr val="FFFFFF"/>
        </a:lt1>
        <a:dk2>
          <a:srgbClr val="B5E7FF"/>
        </a:dk2>
        <a:lt2>
          <a:srgbClr val="111166"/>
        </a:lt2>
        <a:accent1>
          <a:srgbClr val="119DF9"/>
        </a:accent1>
        <a:accent2>
          <a:srgbClr val="117FE4"/>
        </a:accent2>
        <a:accent3>
          <a:srgbClr val="D7F1FF"/>
        </a:accent3>
        <a:accent4>
          <a:srgbClr val="DADADA"/>
        </a:accent4>
        <a:accent5>
          <a:srgbClr val="AACCFB"/>
        </a:accent5>
        <a:accent6>
          <a:srgbClr val="0E72CF"/>
        </a:accent6>
        <a:hlink>
          <a:srgbClr val="1161C6"/>
        </a:hlink>
        <a:folHlink>
          <a:srgbClr val="114DB3"/>
        </a:folHlink>
      </a:clrScheme>
      <a:clrMap bg1="dk2" tx1="lt1" bg2="dk1" tx2="lt2" accent1="accent1" accent2="accent2" accent3="accent3" accent4="accent4" accent5="accent5" accent6="accent6" hlink="hlink" folHlink="folHlink"/>
    </a:extraClrScheme>
  </a:extraClrSchemeLst>
</a:theme>
</file>

<file path=ppt/theme/theme19.xml><?xml version="1.0" encoding="utf-8"?>
<a:theme xmlns:a="http://schemas.openxmlformats.org/drawingml/2006/main" name="8_LUMC Basispresentatie_ENG">
  <a:themeElements>
    <a:clrScheme name="Aangepast 31">
      <a:dk1>
        <a:srgbClr val="003C66"/>
      </a:dk1>
      <a:lt1>
        <a:srgbClr val="FFFFFF"/>
      </a:lt1>
      <a:dk2>
        <a:srgbClr val="FFFFFF"/>
      </a:dk2>
      <a:lt2>
        <a:srgbClr val="003C7D"/>
      </a:lt2>
      <a:accent1>
        <a:srgbClr val="007CC2"/>
      </a:accent1>
      <a:accent2>
        <a:srgbClr val="009FBD"/>
      </a:accent2>
      <a:accent3>
        <a:srgbClr val="6E90A6"/>
      </a:accent3>
      <a:accent4>
        <a:srgbClr val="E3004F"/>
      </a:accent4>
      <a:accent5>
        <a:srgbClr val="C0965C"/>
      </a:accent5>
      <a:accent6>
        <a:srgbClr val="000000"/>
      </a:accent6>
      <a:hlink>
        <a:srgbClr val="1161C6"/>
      </a:hlink>
      <a:folHlink>
        <a:srgbClr val="E3004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GB" sz="2400" b="0" i="0" u="none" strike="noStrike" cap="none" normalizeH="0" baseline="0">
            <a:ln>
              <a:noFill/>
            </a:ln>
            <a:solidFill>
              <a:schemeClr val="tx1"/>
            </a:solidFill>
            <a:effectLst/>
            <a:latin typeface="Times" charset="0"/>
            <a:ea typeface="ＭＳ Ｐゴシック"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GB" sz="2400" b="0" i="0" u="none" strike="noStrike" cap="none" normalizeH="0" baseline="0">
            <a:ln>
              <a:noFill/>
            </a:ln>
            <a:solidFill>
              <a:schemeClr val="tx1"/>
            </a:solidFill>
            <a:effectLst/>
            <a:latin typeface="Times" charset="0"/>
            <a:ea typeface="ＭＳ Ｐゴシック" charset="0"/>
          </a:defRPr>
        </a:defPPr>
      </a:lstStyle>
    </a:lnDef>
  </a:objectDefaults>
  <a:extraClrSchemeLst>
    <a:extraClrScheme>
      <a:clrScheme name="Default Design 1">
        <a:dk1>
          <a:srgbClr val="101463"/>
        </a:dk1>
        <a:lt1>
          <a:srgbClr val="FFFFFF"/>
        </a:lt1>
        <a:dk2>
          <a:srgbClr val="B5E7FF"/>
        </a:dk2>
        <a:lt2>
          <a:srgbClr val="111166"/>
        </a:lt2>
        <a:accent1>
          <a:srgbClr val="119DF9"/>
        </a:accent1>
        <a:accent2>
          <a:srgbClr val="117FE4"/>
        </a:accent2>
        <a:accent3>
          <a:srgbClr val="D7F1FF"/>
        </a:accent3>
        <a:accent4>
          <a:srgbClr val="DADADA"/>
        </a:accent4>
        <a:accent5>
          <a:srgbClr val="AACCFB"/>
        </a:accent5>
        <a:accent6>
          <a:srgbClr val="0E72CF"/>
        </a:accent6>
        <a:hlink>
          <a:srgbClr val="1161C6"/>
        </a:hlink>
        <a:folHlink>
          <a:srgbClr val="114DB3"/>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Template">
  <a:themeElements>
    <a:clrScheme name="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emplate">
      <a:majorFont>
        <a:latin typeface="Trebuchet MS"/>
        <a:ea typeface=""/>
        <a:cs typeface="Arial"/>
      </a:majorFont>
      <a:minorFont>
        <a:latin typeface="Trebuchet MS"/>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0.xml><?xml version="1.0" encoding="utf-8"?>
<a:theme xmlns:a="http://schemas.openxmlformats.org/drawingml/2006/main" name="9_LUMC Basispresentatie_ENG">
  <a:themeElements>
    <a:clrScheme name="Aangepast 31">
      <a:dk1>
        <a:srgbClr val="003C66"/>
      </a:dk1>
      <a:lt1>
        <a:srgbClr val="FFFFFF"/>
      </a:lt1>
      <a:dk2>
        <a:srgbClr val="FFFFFF"/>
      </a:dk2>
      <a:lt2>
        <a:srgbClr val="003C7D"/>
      </a:lt2>
      <a:accent1>
        <a:srgbClr val="007CC2"/>
      </a:accent1>
      <a:accent2>
        <a:srgbClr val="009FBD"/>
      </a:accent2>
      <a:accent3>
        <a:srgbClr val="6E90A6"/>
      </a:accent3>
      <a:accent4>
        <a:srgbClr val="E3004F"/>
      </a:accent4>
      <a:accent5>
        <a:srgbClr val="C0965C"/>
      </a:accent5>
      <a:accent6>
        <a:srgbClr val="000000"/>
      </a:accent6>
      <a:hlink>
        <a:srgbClr val="1161C6"/>
      </a:hlink>
      <a:folHlink>
        <a:srgbClr val="E3004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GB" sz="2400" b="0" i="0" u="none" strike="noStrike" cap="none" normalizeH="0" baseline="0">
            <a:ln>
              <a:noFill/>
            </a:ln>
            <a:solidFill>
              <a:schemeClr val="tx1"/>
            </a:solidFill>
            <a:effectLst/>
            <a:latin typeface="Times" charset="0"/>
            <a:ea typeface="ＭＳ Ｐゴシック"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GB" sz="2400" b="0" i="0" u="none" strike="noStrike" cap="none" normalizeH="0" baseline="0">
            <a:ln>
              <a:noFill/>
            </a:ln>
            <a:solidFill>
              <a:schemeClr val="tx1"/>
            </a:solidFill>
            <a:effectLst/>
            <a:latin typeface="Times" charset="0"/>
            <a:ea typeface="ＭＳ Ｐゴシック" charset="0"/>
          </a:defRPr>
        </a:defPPr>
      </a:lstStyle>
    </a:lnDef>
  </a:objectDefaults>
  <a:extraClrSchemeLst>
    <a:extraClrScheme>
      <a:clrScheme name="Default Design 1">
        <a:dk1>
          <a:srgbClr val="101463"/>
        </a:dk1>
        <a:lt1>
          <a:srgbClr val="FFFFFF"/>
        </a:lt1>
        <a:dk2>
          <a:srgbClr val="B5E7FF"/>
        </a:dk2>
        <a:lt2>
          <a:srgbClr val="111166"/>
        </a:lt2>
        <a:accent1>
          <a:srgbClr val="119DF9"/>
        </a:accent1>
        <a:accent2>
          <a:srgbClr val="117FE4"/>
        </a:accent2>
        <a:accent3>
          <a:srgbClr val="D7F1FF"/>
        </a:accent3>
        <a:accent4>
          <a:srgbClr val="DADADA"/>
        </a:accent4>
        <a:accent5>
          <a:srgbClr val="AACCFB"/>
        </a:accent5>
        <a:accent6>
          <a:srgbClr val="0E72CF"/>
        </a:accent6>
        <a:hlink>
          <a:srgbClr val="1161C6"/>
        </a:hlink>
        <a:folHlink>
          <a:srgbClr val="114DB3"/>
        </a:folHlink>
      </a:clrScheme>
      <a:clrMap bg1="dk2" tx1="lt1" bg2="dk1" tx2="lt2" accent1="accent1" accent2="accent2" accent3="accent3" accent4="accent4" accent5="accent5" accent6="accent6" hlink="hlink" folHlink="folHlink"/>
    </a:extraClrScheme>
  </a:extraClrSchemeLst>
</a:theme>
</file>

<file path=ppt/theme/theme21.xml><?xml version="1.0" encoding="utf-8"?>
<a:theme xmlns:a="http://schemas.openxmlformats.org/drawingml/2006/main" name="10_LUMC Basispresentatie_ENG">
  <a:themeElements>
    <a:clrScheme name="Aangepast 31">
      <a:dk1>
        <a:srgbClr val="003C66"/>
      </a:dk1>
      <a:lt1>
        <a:srgbClr val="FFFFFF"/>
      </a:lt1>
      <a:dk2>
        <a:srgbClr val="FFFFFF"/>
      </a:dk2>
      <a:lt2>
        <a:srgbClr val="003C7D"/>
      </a:lt2>
      <a:accent1>
        <a:srgbClr val="007CC2"/>
      </a:accent1>
      <a:accent2>
        <a:srgbClr val="009FBD"/>
      </a:accent2>
      <a:accent3>
        <a:srgbClr val="6E90A6"/>
      </a:accent3>
      <a:accent4>
        <a:srgbClr val="E3004F"/>
      </a:accent4>
      <a:accent5>
        <a:srgbClr val="C0965C"/>
      </a:accent5>
      <a:accent6>
        <a:srgbClr val="000000"/>
      </a:accent6>
      <a:hlink>
        <a:srgbClr val="1161C6"/>
      </a:hlink>
      <a:folHlink>
        <a:srgbClr val="E3004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GB" sz="2400" b="0" i="0" u="none" strike="noStrike" cap="none" normalizeH="0" baseline="0">
            <a:ln>
              <a:noFill/>
            </a:ln>
            <a:solidFill>
              <a:schemeClr val="tx1"/>
            </a:solidFill>
            <a:effectLst/>
            <a:latin typeface="Times" charset="0"/>
            <a:ea typeface="ＭＳ Ｐゴシック"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GB" sz="2400" b="0" i="0" u="none" strike="noStrike" cap="none" normalizeH="0" baseline="0">
            <a:ln>
              <a:noFill/>
            </a:ln>
            <a:solidFill>
              <a:schemeClr val="tx1"/>
            </a:solidFill>
            <a:effectLst/>
            <a:latin typeface="Times" charset="0"/>
            <a:ea typeface="ＭＳ Ｐゴシック" charset="0"/>
          </a:defRPr>
        </a:defPPr>
      </a:lstStyle>
    </a:lnDef>
  </a:objectDefaults>
  <a:extraClrSchemeLst>
    <a:extraClrScheme>
      <a:clrScheme name="Default Design 1">
        <a:dk1>
          <a:srgbClr val="101463"/>
        </a:dk1>
        <a:lt1>
          <a:srgbClr val="FFFFFF"/>
        </a:lt1>
        <a:dk2>
          <a:srgbClr val="B5E7FF"/>
        </a:dk2>
        <a:lt2>
          <a:srgbClr val="111166"/>
        </a:lt2>
        <a:accent1>
          <a:srgbClr val="119DF9"/>
        </a:accent1>
        <a:accent2>
          <a:srgbClr val="117FE4"/>
        </a:accent2>
        <a:accent3>
          <a:srgbClr val="D7F1FF"/>
        </a:accent3>
        <a:accent4>
          <a:srgbClr val="DADADA"/>
        </a:accent4>
        <a:accent5>
          <a:srgbClr val="AACCFB"/>
        </a:accent5>
        <a:accent6>
          <a:srgbClr val="0E72CF"/>
        </a:accent6>
        <a:hlink>
          <a:srgbClr val="1161C6"/>
        </a:hlink>
        <a:folHlink>
          <a:srgbClr val="114DB3"/>
        </a:folHlink>
      </a:clrScheme>
      <a:clrMap bg1="dk2" tx1="lt1" bg2="dk1" tx2="lt2" accent1="accent1" accent2="accent2" accent3="accent3" accent4="accent4" accent5="accent5" accent6="accent6" hlink="hlink" folHlink="folHlink"/>
    </a:extraClrScheme>
  </a:extraClrSchemeLst>
</a:theme>
</file>

<file path=ppt/theme/theme22.xml><?xml version="1.0" encoding="utf-8"?>
<a:theme xmlns:a="http://schemas.openxmlformats.org/drawingml/2006/main" name="6_Kantoorthema">
  <a:themeElements>
    <a:clrScheme name="Kantoor">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Kantoor">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Kanto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3.xml><?xml version="1.0" encoding="utf-8"?>
<a:theme xmlns:a="http://schemas.openxmlformats.org/drawingml/2006/main" name="6_LUMCnewstyle">
  <a:themeElements>
    <a:clrScheme name="Aangepast 29">
      <a:dk1>
        <a:srgbClr val="003C66"/>
      </a:dk1>
      <a:lt1>
        <a:srgbClr val="FFFFFF"/>
      </a:lt1>
      <a:dk2>
        <a:srgbClr val="BFDEF0"/>
      </a:dk2>
      <a:lt2>
        <a:srgbClr val="003C7D"/>
      </a:lt2>
      <a:accent1>
        <a:srgbClr val="007CC2"/>
      </a:accent1>
      <a:accent2>
        <a:srgbClr val="009FBD"/>
      </a:accent2>
      <a:accent3>
        <a:srgbClr val="6E90A6"/>
      </a:accent3>
      <a:accent4>
        <a:srgbClr val="E3004F"/>
      </a:accent4>
      <a:accent5>
        <a:srgbClr val="C0965C"/>
      </a:accent5>
      <a:accent6>
        <a:srgbClr val="000000"/>
      </a:accent6>
      <a:hlink>
        <a:srgbClr val="1161C6"/>
      </a:hlink>
      <a:folHlink>
        <a:srgbClr val="E3004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GB" sz="2400" b="0" i="0" u="none" strike="noStrike" cap="none" normalizeH="0" baseline="0">
            <a:ln>
              <a:noFill/>
            </a:ln>
            <a:solidFill>
              <a:schemeClr val="tx1"/>
            </a:solidFill>
            <a:effectLst/>
            <a:latin typeface="Times" charset="0"/>
            <a:ea typeface="ＭＳ Ｐゴシック"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GB" sz="2400" b="0" i="0" u="none" strike="noStrike" cap="none" normalizeH="0" baseline="0">
            <a:ln>
              <a:noFill/>
            </a:ln>
            <a:solidFill>
              <a:schemeClr val="tx1"/>
            </a:solidFill>
            <a:effectLst/>
            <a:latin typeface="Times" charset="0"/>
            <a:ea typeface="ＭＳ Ｐゴシック" charset="0"/>
          </a:defRPr>
        </a:defPPr>
      </a:lstStyle>
    </a:lnDef>
  </a:objectDefaults>
  <a:extraClrSchemeLst>
    <a:extraClrScheme>
      <a:clrScheme name="Default Design 1">
        <a:dk1>
          <a:srgbClr val="101463"/>
        </a:dk1>
        <a:lt1>
          <a:srgbClr val="FFFFFF"/>
        </a:lt1>
        <a:dk2>
          <a:srgbClr val="B5E7FF"/>
        </a:dk2>
        <a:lt2>
          <a:srgbClr val="111166"/>
        </a:lt2>
        <a:accent1>
          <a:srgbClr val="119DF9"/>
        </a:accent1>
        <a:accent2>
          <a:srgbClr val="117FE4"/>
        </a:accent2>
        <a:accent3>
          <a:srgbClr val="D7F1FF"/>
        </a:accent3>
        <a:accent4>
          <a:srgbClr val="DADADA"/>
        </a:accent4>
        <a:accent5>
          <a:srgbClr val="AACCFB"/>
        </a:accent5>
        <a:accent6>
          <a:srgbClr val="0E72CF"/>
        </a:accent6>
        <a:hlink>
          <a:srgbClr val="1161C6"/>
        </a:hlink>
        <a:folHlink>
          <a:srgbClr val="114DB3"/>
        </a:folHlink>
      </a:clrScheme>
      <a:clrMap bg1="dk2" tx1="lt1" bg2="dk1" tx2="lt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8_LUMCnewstyle">
  <a:themeElements>
    <a:clrScheme name="Aangepast 29">
      <a:dk1>
        <a:srgbClr val="003C66"/>
      </a:dk1>
      <a:lt1>
        <a:srgbClr val="FFFFFF"/>
      </a:lt1>
      <a:dk2>
        <a:srgbClr val="BFDEF0"/>
      </a:dk2>
      <a:lt2>
        <a:srgbClr val="003C7D"/>
      </a:lt2>
      <a:accent1>
        <a:srgbClr val="007CC2"/>
      </a:accent1>
      <a:accent2>
        <a:srgbClr val="009FBD"/>
      </a:accent2>
      <a:accent3>
        <a:srgbClr val="6E90A6"/>
      </a:accent3>
      <a:accent4>
        <a:srgbClr val="E3004F"/>
      </a:accent4>
      <a:accent5>
        <a:srgbClr val="C0965C"/>
      </a:accent5>
      <a:accent6>
        <a:srgbClr val="000000"/>
      </a:accent6>
      <a:hlink>
        <a:srgbClr val="1161C6"/>
      </a:hlink>
      <a:folHlink>
        <a:srgbClr val="E3004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GB" sz="2400" b="0" i="0" u="none" strike="noStrike" cap="none" normalizeH="0" baseline="0">
            <a:ln>
              <a:noFill/>
            </a:ln>
            <a:solidFill>
              <a:schemeClr val="tx1"/>
            </a:solidFill>
            <a:effectLst/>
            <a:latin typeface="Times" charset="0"/>
            <a:ea typeface="ＭＳ Ｐゴシック"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GB" sz="2400" b="0" i="0" u="none" strike="noStrike" cap="none" normalizeH="0" baseline="0">
            <a:ln>
              <a:noFill/>
            </a:ln>
            <a:solidFill>
              <a:schemeClr val="tx1"/>
            </a:solidFill>
            <a:effectLst/>
            <a:latin typeface="Times" charset="0"/>
            <a:ea typeface="ＭＳ Ｐゴシック" charset="0"/>
          </a:defRPr>
        </a:defPPr>
      </a:lstStyle>
    </a:lnDef>
  </a:objectDefaults>
  <a:extraClrSchemeLst>
    <a:extraClrScheme>
      <a:clrScheme name="Default Design 1">
        <a:dk1>
          <a:srgbClr val="101463"/>
        </a:dk1>
        <a:lt1>
          <a:srgbClr val="FFFFFF"/>
        </a:lt1>
        <a:dk2>
          <a:srgbClr val="B5E7FF"/>
        </a:dk2>
        <a:lt2>
          <a:srgbClr val="111166"/>
        </a:lt2>
        <a:accent1>
          <a:srgbClr val="119DF9"/>
        </a:accent1>
        <a:accent2>
          <a:srgbClr val="117FE4"/>
        </a:accent2>
        <a:accent3>
          <a:srgbClr val="D7F1FF"/>
        </a:accent3>
        <a:accent4>
          <a:srgbClr val="DADADA"/>
        </a:accent4>
        <a:accent5>
          <a:srgbClr val="AACCFB"/>
        </a:accent5>
        <a:accent6>
          <a:srgbClr val="0E72CF"/>
        </a:accent6>
        <a:hlink>
          <a:srgbClr val="1161C6"/>
        </a:hlink>
        <a:folHlink>
          <a:srgbClr val="114DB3"/>
        </a:folHlink>
      </a:clrScheme>
      <a:clrMap bg1="dk2" tx1="lt1" bg2="dk1" tx2="lt2" accent1="accent1" accent2="accent2" accent3="accent3" accent4="accent4" accent5="accent5" accent6="accent6" hlink="hlink" folHlink="folHlink"/>
    </a:extraClrScheme>
  </a:extraClrSchemeLst>
</a:theme>
</file>

<file path=ppt/theme/theme25.xml><?xml version="1.0" encoding="utf-8"?>
<a:theme xmlns:a="http://schemas.openxmlformats.org/drawingml/2006/main" name="9_LUMCnewstyle">
  <a:themeElements>
    <a:clrScheme name="Aangepast 29">
      <a:dk1>
        <a:srgbClr val="003C66"/>
      </a:dk1>
      <a:lt1>
        <a:srgbClr val="FFFFFF"/>
      </a:lt1>
      <a:dk2>
        <a:srgbClr val="BFDEF0"/>
      </a:dk2>
      <a:lt2>
        <a:srgbClr val="003C7D"/>
      </a:lt2>
      <a:accent1>
        <a:srgbClr val="007CC2"/>
      </a:accent1>
      <a:accent2>
        <a:srgbClr val="009FBD"/>
      </a:accent2>
      <a:accent3>
        <a:srgbClr val="6E90A6"/>
      </a:accent3>
      <a:accent4>
        <a:srgbClr val="E3004F"/>
      </a:accent4>
      <a:accent5>
        <a:srgbClr val="C0965C"/>
      </a:accent5>
      <a:accent6>
        <a:srgbClr val="000000"/>
      </a:accent6>
      <a:hlink>
        <a:srgbClr val="1161C6"/>
      </a:hlink>
      <a:folHlink>
        <a:srgbClr val="E3004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GB" sz="2400" b="0" i="0" u="none" strike="noStrike" cap="none" normalizeH="0" baseline="0">
            <a:ln>
              <a:noFill/>
            </a:ln>
            <a:solidFill>
              <a:schemeClr val="tx1"/>
            </a:solidFill>
            <a:effectLst/>
            <a:latin typeface="Times" charset="0"/>
            <a:ea typeface="ＭＳ Ｐゴシック"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GB" sz="2400" b="0" i="0" u="none" strike="noStrike" cap="none" normalizeH="0" baseline="0">
            <a:ln>
              <a:noFill/>
            </a:ln>
            <a:solidFill>
              <a:schemeClr val="tx1"/>
            </a:solidFill>
            <a:effectLst/>
            <a:latin typeface="Times" charset="0"/>
            <a:ea typeface="ＭＳ Ｐゴシック" charset="0"/>
          </a:defRPr>
        </a:defPPr>
      </a:lstStyle>
    </a:lnDef>
  </a:objectDefaults>
  <a:extraClrSchemeLst>
    <a:extraClrScheme>
      <a:clrScheme name="Default Design 1">
        <a:dk1>
          <a:srgbClr val="101463"/>
        </a:dk1>
        <a:lt1>
          <a:srgbClr val="FFFFFF"/>
        </a:lt1>
        <a:dk2>
          <a:srgbClr val="B5E7FF"/>
        </a:dk2>
        <a:lt2>
          <a:srgbClr val="111166"/>
        </a:lt2>
        <a:accent1>
          <a:srgbClr val="119DF9"/>
        </a:accent1>
        <a:accent2>
          <a:srgbClr val="117FE4"/>
        </a:accent2>
        <a:accent3>
          <a:srgbClr val="D7F1FF"/>
        </a:accent3>
        <a:accent4>
          <a:srgbClr val="DADADA"/>
        </a:accent4>
        <a:accent5>
          <a:srgbClr val="AACCFB"/>
        </a:accent5>
        <a:accent6>
          <a:srgbClr val="0E72CF"/>
        </a:accent6>
        <a:hlink>
          <a:srgbClr val="1161C6"/>
        </a:hlink>
        <a:folHlink>
          <a:srgbClr val="114DB3"/>
        </a:folHlink>
      </a:clrScheme>
      <a:clrMap bg1="dk2" tx1="lt1" bg2="dk1" tx2="lt2" accent1="accent1" accent2="accent2" accent3="accent3" accent4="accent4" accent5="accent5" accent6="accent6" hlink="hlink" folHlink="folHlink"/>
    </a:extraClrScheme>
  </a:extraClrSchemeLst>
</a:theme>
</file>

<file path=ppt/theme/theme26.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4_LUMC Basispresentatie_ENG">
  <a:themeElements>
    <a:clrScheme name="Aangepast 31">
      <a:dk1>
        <a:srgbClr val="003C66"/>
      </a:dk1>
      <a:lt1>
        <a:srgbClr val="FFFFFF"/>
      </a:lt1>
      <a:dk2>
        <a:srgbClr val="FFFFFF"/>
      </a:dk2>
      <a:lt2>
        <a:srgbClr val="003C7D"/>
      </a:lt2>
      <a:accent1>
        <a:srgbClr val="007CC2"/>
      </a:accent1>
      <a:accent2>
        <a:srgbClr val="009FBD"/>
      </a:accent2>
      <a:accent3>
        <a:srgbClr val="6E90A6"/>
      </a:accent3>
      <a:accent4>
        <a:srgbClr val="E3004F"/>
      </a:accent4>
      <a:accent5>
        <a:srgbClr val="C0965C"/>
      </a:accent5>
      <a:accent6>
        <a:srgbClr val="000000"/>
      </a:accent6>
      <a:hlink>
        <a:srgbClr val="1161C6"/>
      </a:hlink>
      <a:folHlink>
        <a:srgbClr val="E3004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GB" sz="2400" b="0" i="0" u="none" strike="noStrike" cap="none" normalizeH="0" baseline="0">
            <a:ln>
              <a:noFill/>
            </a:ln>
            <a:solidFill>
              <a:schemeClr val="tx1"/>
            </a:solidFill>
            <a:effectLst/>
            <a:latin typeface="Times" charset="0"/>
            <a:ea typeface="ＭＳ Ｐゴシック"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GB" sz="2400" b="0" i="0" u="none" strike="noStrike" cap="none" normalizeH="0" baseline="0">
            <a:ln>
              <a:noFill/>
            </a:ln>
            <a:solidFill>
              <a:schemeClr val="tx1"/>
            </a:solidFill>
            <a:effectLst/>
            <a:latin typeface="Times" charset="0"/>
            <a:ea typeface="ＭＳ Ｐゴシック" charset="0"/>
          </a:defRPr>
        </a:defPPr>
      </a:lstStyle>
    </a:lnDef>
  </a:objectDefaults>
  <a:extraClrSchemeLst>
    <a:extraClrScheme>
      <a:clrScheme name="Default Design 1">
        <a:dk1>
          <a:srgbClr val="101463"/>
        </a:dk1>
        <a:lt1>
          <a:srgbClr val="FFFFFF"/>
        </a:lt1>
        <a:dk2>
          <a:srgbClr val="B5E7FF"/>
        </a:dk2>
        <a:lt2>
          <a:srgbClr val="111166"/>
        </a:lt2>
        <a:accent1>
          <a:srgbClr val="119DF9"/>
        </a:accent1>
        <a:accent2>
          <a:srgbClr val="117FE4"/>
        </a:accent2>
        <a:accent3>
          <a:srgbClr val="D7F1FF"/>
        </a:accent3>
        <a:accent4>
          <a:srgbClr val="DADADA"/>
        </a:accent4>
        <a:accent5>
          <a:srgbClr val="AACCFB"/>
        </a:accent5>
        <a:accent6>
          <a:srgbClr val="0E72CF"/>
        </a:accent6>
        <a:hlink>
          <a:srgbClr val="1161C6"/>
        </a:hlink>
        <a:folHlink>
          <a:srgbClr val="114DB3"/>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BBMRI-ERIC NODES">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MPI_biology-of-ageing_default_2.00">
  <a:themeElements>
    <a:clrScheme name="1_Standarddesign 13">
      <a:dk1>
        <a:srgbClr val="000000"/>
      </a:dk1>
      <a:lt1>
        <a:srgbClr val="FFFFFF"/>
      </a:lt1>
      <a:dk2>
        <a:srgbClr val="00876D"/>
      </a:dk2>
      <a:lt2>
        <a:srgbClr val="B2B2B2"/>
      </a:lt2>
      <a:accent1>
        <a:srgbClr val="75AE6D"/>
      </a:accent1>
      <a:accent2>
        <a:srgbClr val="00876D"/>
      </a:accent2>
      <a:accent3>
        <a:srgbClr val="FFFFFF"/>
      </a:accent3>
      <a:accent4>
        <a:srgbClr val="000000"/>
      </a:accent4>
      <a:accent5>
        <a:srgbClr val="BDD3BA"/>
      </a:accent5>
      <a:accent6>
        <a:srgbClr val="007A62"/>
      </a:accent6>
      <a:hlink>
        <a:srgbClr val="00876D"/>
      </a:hlink>
      <a:folHlink>
        <a:srgbClr val="756CAE"/>
      </a:folHlink>
    </a:clrScheme>
    <a:fontScheme name="1_Standarddesign">
      <a:majorFont>
        <a:latin typeface="Arial Narrow"/>
        <a:ea typeface=""/>
        <a:cs typeface="Arial"/>
      </a:majorFont>
      <a:minorFont>
        <a:latin typeface="Arial Narrow"/>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Standard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Standard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Standard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Standard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Standard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Standard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Standard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Standard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Standard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Standard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Standard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Standard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Standarddesign 13">
        <a:dk1>
          <a:srgbClr val="000000"/>
        </a:dk1>
        <a:lt1>
          <a:srgbClr val="FFFFFF"/>
        </a:lt1>
        <a:dk2>
          <a:srgbClr val="00876D"/>
        </a:dk2>
        <a:lt2>
          <a:srgbClr val="B2B2B2"/>
        </a:lt2>
        <a:accent1>
          <a:srgbClr val="75AE6D"/>
        </a:accent1>
        <a:accent2>
          <a:srgbClr val="00876D"/>
        </a:accent2>
        <a:accent3>
          <a:srgbClr val="FFFFFF"/>
        </a:accent3>
        <a:accent4>
          <a:srgbClr val="000000"/>
        </a:accent4>
        <a:accent5>
          <a:srgbClr val="BDD3BA"/>
        </a:accent5>
        <a:accent6>
          <a:srgbClr val="007A62"/>
        </a:accent6>
        <a:hlink>
          <a:srgbClr val="00876D"/>
        </a:hlink>
        <a:folHlink>
          <a:srgbClr val="756CAE"/>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5_LUMC Basispresentatie_ENG">
  <a:themeElements>
    <a:clrScheme name="Aangepast 31">
      <a:dk1>
        <a:srgbClr val="003C66"/>
      </a:dk1>
      <a:lt1>
        <a:srgbClr val="FFFFFF"/>
      </a:lt1>
      <a:dk2>
        <a:srgbClr val="FFFFFF"/>
      </a:dk2>
      <a:lt2>
        <a:srgbClr val="003C7D"/>
      </a:lt2>
      <a:accent1>
        <a:srgbClr val="007CC2"/>
      </a:accent1>
      <a:accent2>
        <a:srgbClr val="009FBD"/>
      </a:accent2>
      <a:accent3>
        <a:srgbClr val="6E90A6"/>
      </a:accent3>
      <a:accent4>
        <a:srgbClr val="E3004F"/>
      </a:accent4>
      <a:accent5>
        <a:srgbClr val="C0965C"/>
      </a:accent5>
      <a:accent6>
        <a:srgbClr val="000000"/>
      </a:accent6>
      <a:hlink>
        <a:srgbClr val="1161C6"/>
      </a:hlink>
      <a:folHlink>
        <a:srgbClr val="E3004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GB" sz="2400" b="0" i="0" u="none" strike="noStrike" cap="none" normalizeH="0" baseline="0">
            <a:ln>
              <a:noFill/>
            </a:ln>
            <a:solidFill>
              <a:schemeClr val="tx1"/>
            </a:solidFill>
            <a:effectLst/>
            <a:latin typeface="Times" charset="0"/>
            <a:ea typeface="ＭＳ Ｐゴシック"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GB" sz="2400" b="0" i="0" u="none" strike="noStrike" cap="none" normalizeH="0" baseline="0">
            <a:ln>
              <a:noFill/>
            </a:ln>
            <a:solidFill>
              <a:schemeClr val="tx1"/>
            </a:solidFill>
            <a:effectLst/>
            <a:latin typeface="Times" charset="0"/>
            <a:ea typeface="ＭＳ Ｐゴシック" charset="0"/>
          </a:defRPr>
        </a:defPPr>
      </a:lstStyle>
    </a:lnDef>
  </a:objectDefaults>
  <a:extraClrSchemeLst>
    <a:extraClrScheme>
      <a:clrScheme name="Default Design 1">
        <a:dk1>
          <a:srgbClr val="101463"/>
        </a:dk1>
        <a:lt1>
          <a:srgbClr val="FFFFFF"/>
        </a:lt1>
        <a:dk2>
          <a:srgbClr val="B5E7FF"/>
        </a:dk2>
        <a:lt2>
          <a:srgbClr val="111166"/>
        </a:lt2>
        <a:accent1>
          <a:srgbClr val="119DF9"/>
        </a:accent1>
        <a:accent2>
          <a:srgbClr val="117FE4"/>
        </a:accent2>
        <a:accent3>
          <a:srgbClr val="D7F1FF"/>
        </a:accent3>
        <a:accent4>
          <a:srgbClr val="DADADA"/>
        </a:accent4>
        <a:accent5>
          <a:srgbClr val="AACCFB"/>
        </a:accent5>
        <a:accent6>
          <a:srgbClr val="0E72CF"/>
        </a:accent6>
        <a:hlink>
          <a:srgbClr val="1161C6"/>
        </a:hlink>
        <a:folHlink>
          <a:srgbClr val="114DB3"/>
        </a:folHlink>
      </a:clrScheme>
      <a:clrMap bg1="dk2" tx1="lt1" bg2="dk1" tx2="lt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6_LUMC Basispresentatie_ENG">
  <a:themeElements>
    <a:clrScheme name="Aangepast 31">
      <a:dk1>
        <a:srgbClr val="003C66"/>
      </a:dk1>
      <a:lt1>
        <a:srgbClr val="FFFFFF"/>
      </a:lt1>
      <a:dk2>
        <a:srgbClr val="FFFFFF"/>
      </a:dk2>
      <a:lt2>
        <a:srgbClr val="003C7D"/>
      </a:lt2>
      <a:accent1>
        <a:srgbClr val="007CC2"/>
      </a:accent1>
      <a:accent2>
        <a:srgbClr val="009FBD"/>
      </a:accent2>
      <a:accent3>
        <a:srgbClr val="6E90A6"/>
      </a:accent3>
      <a:accent4>
        <a:srgbClr val="E3004F"/>
      </a:accent4>
      <a:accent5>
        <a:srgbClr val="C0965C"/>
      </a:accent5>
      <a:accent6>
        <a:srgbClr val="000000"/>
      </a:accent6>
      <a:hlink>
        <a:srgbClr val="1161C6"/>
      </a:hlink>
      <a:folHlink>
        <a:srgbClr val="E3004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GB" sz="2400" b="0" i="0" u="none" strike="noStrike" cap="none" normalizeH="0" baseline="0">
            <a:ln>
              <a:noFill/>
            </a:ln>
            <a:solidFill>
              <a:schemeClr val="tx1"/>
            </a:solidFill>
            <a:effectLst/>
            <a:latin typeface="Times" charset="0"/>
            <a:ea typeface="ＭＳ Ｐゴシック"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GB" sz="2400" b="0" i="0" u="none" strike="noStrike" cap="none" normalizeH="0" baseline="0">
            <a:ln>
              <a:noFill/>
            </a:ln>
            <a:solidFill>
              <a:schemeClr val="tx1"/>
            </a:solidFill>
            <a:effectLst/>
            <a:latin typeface="Times" charset="0"/>
            <a:ea typeface="ＭＳ Ｐゴシック" charset="0"/>
          </a:defRPr>
        </a:defPPr>
      </a:lstStyle>
    </a:lnDef>
  </a:objectDefaults>
  <a:extraClrSchemeLst>
    <a:extraClrScheme>
      <a:clrScheme name="Default Design 1">
        <a:dk1>
          <a:srgbClr val="101463"/>
        </a:dk1>
        <a:lt1>
          <a:srgbClr val="FFFFFF"/>
        </a:lt1>
        <a:dk2>
          <a:srgbClr val="B5E7FF"/>
        </a:dk2>
        <a:lt2>
          <a:srgbClr val="111166"/>
        </a:lt2>
        <a:accent1>
          <a:srgbClr val="119DF9"/>
        </a:accent1>
        <a:accent2>
          <a:srgbClr val="117FE4"/>
        </a:accent2>
        <a:accent3>
          <a:srgbClr val="D7F1FF"/>
        </a:accent3>
        <a:accent4>
          <a:srgbClr val="DADADA"/>
        </a:accent4>
        <a:accent5>
          <a:srgbClr val="AACCFB"/>
        </a:accent5>
        <a:accent6>
          <a:srgbClr val="0E72CF"/>
        </a:accent6>
        <a:hlink>
          <a:srgbClr val="1161C6"/>
        </a:hlink>
        <a:folHlink>
          <a:srgbClr val="114DB3"/>
        </a:folHlink>
      </a:clrScheme>
      <a:clrMap bg1="dk2" tx1="lt1" bg2="dk1" tx2="lt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5_LUMC Basispresentatie_ENG">
  <a:themeElements>
    <a:clrScheme name="Aangepast 31">
      <a:dk1>
        <a:srgbClr val="003C66"/>
      </a:dk1>
      <a:lt1>
        <a:srgbClr val="FFFFFF"/>
      </a:lt1>
      <a:dk2>
        <a:srgbClr val="FFFFFF"/>
      </a:dk2>
      <a:lt2>
        <a:srgbClr val="003C7D"/>
      </a:lt2>
      <a:accent1>
        <a:srgbClr val="007CC2"/>
      </a:accent1>
      <a:accent2>
        <a:srgbClr val="009FBD"/>
      </a:accent2>
      <a:accent3>
        <a:srgbClr val="6E90A6"/>
      </a:accent3>
      <a:accent4>
        <a:srgbClr val="E3004F"/>
      </a:accent4>
      <a:accent5>
        <a:srgbClr val="C0965C"/>
      </a:accent5>
      <a:accent6>
        <a:srgbClr val="000000"/>
      </a:accent6>
      <a:hlink>
        <a:srgbClr val="1161C6"/>
      </a:hlink>
      <a:folHlink>
        <a:srgbClr val="E3004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GB" sz="2400" b="0" i="0" u="none" strike="noStrike" cap="none" normalizeH="0" baseline="0">
            <a:ln>
              <a:noFill/>
            </a:ln>
            <a:solidFill>
              <a:schemeClr val="tx1"/>
            </a:solidFill>
            <a:effectLst/>
            <a:latin typeface="Times" charset="0"/>
            <a:ea typeface="ＭＳ Ｐゴシック"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GB" sz="2400" b="0" i="0" u="none" strike="noStrike" cap="none" normalizeH="0" baseline="0">
            <a:ln>
              <a:noFill/>
            </a:ln>
            <a:solidFill>
              <a:schemeClr val="tx1"/>
            </a:solidFill>
            <a:effectLst/>
            <a:latin typeface="Times" charset="0"/>
            <a:ea typeface="ＭＳ Ｐゴシック" charset="0"/>
          </a:defRPr>
        </a:defPPr>
      </a:lstStyle>
    </a:lnDef>
  </a:objectDefaults>
  <a:extraClrSchemeLst>
    <a:extraClrScheme>
      <a:clrScheme name="Default Design 1">
        <a:dk1>
          <a:srgbClr val="101463"/>
        </a:dk1>
        <a:lt1>
          <a:srgbClr val="FFFFFF"/>
        </a:lt1>
        <a:dk2>
          <a:srgbClr val="B5E7FF"/>
        </a:dk2>
        <a:lt2>
          <a:srgbClr val="111166"/>
        </a:lt2>
        <a:accent1>
          <a:srgbClr val="119DF9"/>
        </a:accent1>
        <a:accent2>
          <a:srgbClr val="117FE4"/>
        </a:accent2>
        <a:accent3>
          <a:srgbClr val="D7F1FF"/>
        </a:accent3>
        <a:accent4>
          <a:srgbClr val="DADADA"/>
        </a:accent4>
        <a:accent5>
          <a:srgbClr val="AACCFB"/>
        </a:accent5>
        <a:accent6>
          <a:srgbClr val="0E72CF"/>
        </a:accent6>
        <a:hlink>
          <a:srgbClr val="1161C6"/>
        </a:hlink>
        <a:folHlink>
          <a:srgbClr val="114DB3"/>
        </a:folHlink>
      </a:clrScheme>
      <a:clrMap bg1="dk2" tx1="lt1" bg2="dk1" tx2="lt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4_LUMCnewstyle">
  <a:themeElements>
    <a:clrScheme name="Aangepast 29">
      <a:dk1>
        <a:srgbClr val="003C66"/>
      </a:dk1>
      <a:lt1>
        <a:srgbClr val="FFFFFF"/>
      </a:lt1>
      <a:dk2>
        <a:srgbClr val="BFDEF0"/>
      </a:dk2>
      <a:lt2>
        <a:srgbClr val="003C7D"/>
      </a:lt2>
      <a:accent1>
        <a:srgbClr val="007CC2"/>
      </a:accent1>
      <a:accent2>
        <a:srgbClr val="009FBD"/>
      </a:accent2>
      <a:accent3>
        <a:srgbClr val="6E90A6"/>
      </a:accent3>
      <a:accent4>
        <a:srgbClr val="E3004F"/>
      </a:accent4>
      <a:accent5>
        <a:srgbClr val="C0965C"/>
      </a:accent5>
      <a:accent6>
        <a:srgbClr val="000000"/>
      </a:accent6>
      <a:hlink>
        <a:srgbClr val="1161C6"/>
      </a:hlink>
      <a:folHlink>
        <a:srgbClr val="E3004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GB" sz="2400" b="0" i="0" u="none" strike="noStrike" cap="none" normalizeH="0" baseline="0">
            <a:ln>
              <a:noFill/>
            </a:ln>
            <a:solidFill>
              <a:schemeClr val="tx1"/>
            </a:solidFill>
            <a:effectLst/>
            <a:latin typeface="Times" charset="0"/>
            <a:ea typeface="ＭＳ Ｐゴシック"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GB" sz="2400" b="0" i="0" u="none" strike="noStrike" cap="none" normalizeH="0" baseline="0">
            <a:ln>
              <a:noFill/>
            </a:ln>
            <a:solidFill>
              <a:schemeClr val="tx1"/>
            </a:solidFill>
            <a:effectLst/>
            <a:latin typeface="Times" charset="0"/>
            <a:ea typeface="ＭＳ Ｐゴシック" charset="0"/>
          </a:defRPr>
        </a:defPPr>
      </a:lstStyle>
    </a:lnDef>
  </a:objectDefaults>
  <a:extraClrSchemeLst>
    <a:extraClrScheme>
      <a:clrScheme name="Default Design 1">
        <a:dk1>
          <a:srgbClr val="101463"/>
        </a:dk1>
        <a:lt1>
          <a:srgbClr val="FFFFFF"/>
        </a:lt1>
        <a:dk2>
          <a:srgbClr val="B5E7FF"/>
        </a:dk2>
        <a:lt2>
          <a:srgbClr val="111166"/>
        </a:lt2>
        <a:accent1>
          <a:srgbClr val="119DF9"/>
        </a:accent1>
        <a:accent2>
          <a:srgbClr val="117FE4"/>
        </a:accent2>
        <a:accent3>
          <a:srgbClr val="D7F1FF"/>
        </a:accent3>
        <a:accent4>
          <a:srgbClr val="DADADA"/>
        </a:accent4>
        <a:accent5>
          <a:srgbClr val="AACCFB"/>
        </a:accent5>
        <a:accent6>
          <a:srgbClr val="0E72CF"/>
        </a:accent6>
        <a:hlink>
          <a:srgbClr val="1161C6"/>
        </a:hlink>
        <a:folHlink>
          <a:srgbClr val="114DB3"/>
        </a:folHlink>
      </a:clrScheme>
      <a:clrMap bg1="dk2" tx1="lt1" bg2="dk1" tx2="lt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otalTime>4657</TotalTime>
  <Words>2525</Words>
  <Application>Microsoft Office PowerPoint</Application>
  <PresentationFormat>On-screen Show (4:3)</PresentationFormat>
  <Paragraphs>443</Paragraphs>
  <Slides>46</Slides>
  <Notes>17</Notes>
  <HiddenSlides>0</HiddenSlides>
  <MMClips>0</MMClips>
  <ScaleCrop>false</ScaleCrop>
  <HeadingPairs>
    <vt:vector size="8" baseType="variant">
      <vt:variant>
        <vt:lpstr>Fonts Used</vt:lpstr>
      </vt:variant>
      <vt:variant>
        <vt:i4>8</vt:i4>
      </vt:variant>
      <vt:variant>
        <vt:lpstr>Theme</vt:lpstr>
      </vt:variant>
      <vt:variant>
        <vt:i4>25</vt:i4>
      </vt:variant>
      <vt:variant>
        <vt:lpstr>Embedded OLE Servers</vt:lpstr>
      </vt:variant>
      <vt:variant>
        <vt:i4>1</vt:i4>
      </vt:variant>
      <vt:variant>
        <vt:lpstr>Slide Titles</vt:lpstr>
      </vt:variant>
      <vt:variant>
        <vt:i4>46</vt:i4>
      </vt:variant>
    </vt:vector>
  </HeadingPairs>
  <TitlesOfParts>
    <vt:vector size="80" baseType="lpstr">
      <vt:lpstr>Arial</vt:lpstr>
      <vt:lpstr>Arial Narrow</vt:lpstr>
      <vt:lpstr>Calibri</vt:lpstr>
      <vt:lpstr>Calibri Light</vt:lpstr>
      <vt:lpstr>Times</vt:lpstr>
      <vt:lpstr>Times New Roman</vt:lpstr>
      <vt:lpstr>Trebuchet MS</vt:lpstr>
      <vt:lpstr>Wingdings</vt:lpstr>
      <vt:lpstr>Template</vt:lpstr>
      <vt:lpstr>1_Template</vt:lpstr>
      <vt:lpstr>4_LUMC Basispresentatie_ENG</vt:lpstr>
      <vt:lpstr>BBMRI-ERIC NODES</vt:lpstr>
      <vt:lpstr>MPI_biology-of-ageing_default_2.00</vt:lpstr>
      <vt:lpstr>15_LUMC Basispresentatie_ENG</vt:lpstr>
      <vt:lpstr>6_LUMC Basispresentatie_ENG</vt:lpstr>
      <vt:lpstr>5_LUMC Basispresentatie_ENG</vt:lpstr>
      <vt:lpstr>4_LUMCnewstyle</vt:lpstr>
      <vt:lpstr>7_LUMC Basispresentatie_ENG</vt:lpstr>
      <vt:lpstr>17_LUMC Basispresentatie_ENG</vt:lpstr>
      <vt:lpstr>13_LUMC Basispresentatie_ENG</vt:lpstr>
      <vt:lpstr>19_LUMC Basispresentatie_ENG</vt:lpstr>
      <vt:lpstr>20_LUMC Basispresentatie_ENG</vt:lpstr>
      <vt:lpstr>7_LUMCnewstyle</vt:lpstr>
      <vt:lpstr>18_LUMC Basispresentatie_ENG</vt:lpstr>
      <vt:lpstr>21_LUMC Basispresentatie_ENG</vt:lpstr>
      <vt:lpstr>LUMC Basispresentatie_ENG</vt:lpstr>
      <vt:lpstr>8_LUMC Basispresentatie_ENG</vt:lpstr>
      <vt:lpstr>9_LUMC Basispresentatie_ENG</vt:lpstr>
      <vt:lpstr>10_LUMC Basispresentatie_ENG</vt:lpstr>
      <vt:lpstr>6_Kantoorthema</vt:lpstr>
      <vt:lpstr>6_LUMCnewstyle</vt:lpstr>
      <vt:lpstr>8_LUMCnewstyle</vt:lpstr>
      <vt:lpstr>9_LUMCnewstyle</vt:lpstr>
      <vt:lpstr>Afbeelding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Datasets: BBMRI Biobanking  consortium Multi-level omics data </vt:lpstr>
      <vt:lpstr>Nightingale Health platform</vt:lpstr>
      <vt:lpstr>PowerPoint Presentation</vt:lpstr>
      <vt:lpstr>PowerPoint Presentation</vt:lpstr>
      <vt:lpstr>Prediction of disease risk Using omics variables; how to understand  the literature</vt:lpstr>
      <vt:lpstr>PowerPoint Presentation</vt:lpstr>
      <vt:lpstr>MORTALITY: 1H NMR  based analysis   44.000 subjects  and 5.500 deaths</vt:lpstr>
      <vt:lpstr>PowerPoint Presentation</vt:lpstr>
      <vt:lpstr>PowerPoint Presentation</vt:lpstr>
      <vt:lpstr>PowerPoint Presentation</vt:lpstr>
      <vt:lpstr>The effect of the biomarkers on all-cause mortality is consistent across studies and age strata</vt:lpstr>
      <vt:lpstr>PowerPoint Presentation</vt:lpstr>
      <vt:lpstr>PowerPoint Presentation</vt:lpstr>
      <vt:lpstr>PowerPoint Presentation</vt:lpstr>
      <vt:lpstr>Biological age – markers Clinical variables (clocks) tracking age </vt:lpstr>
      <vt:lpstr>PowerPoint Presentation</vt:lpstr>
      <vt:lpstr>PowerPoint Presentation</vt:lpstr>
      <vt:lpstr>PowerPoint Presentation</vt:lpstr>
      <vt:lpstr>PowerPoint Presentation</vt:lpstr>
      <vt:lpstr>PowerPoint Presentation</vt:lpstr>
      <vt:lpstr>PowerPoint Presentation</vt:lpstr>
      <vt:lpstr>Training the age-predictor Contributing metabolites</vt:lpstr>
      <vt:lpstr>Construction of the metaboAge Score The age-independent part of the age-predictor</vt:lpstr>
      <vt:lpstr>PowerPoint Presentation</vt:lpstr>
      <vt:lpstr>PowerPoint Presentation</vt:lpstr>
      <vt:lpstr>PowerPoint Presentation</vt:lpstr>
      <vt:lpstr>PowerPoint Presentation</vt:lpstr>
      <vt:lpstr>PowerPoint Presentation</vt:lpstr>
      <vt:lpstr>Which metaboliotes associate at baseline with DEXA scan variables of fat distribution. Heat map Which metabolites monitor response to intervention</vt:lpstr>
      <vt:lpstr>Example : indicate a change in body composition on a DEXA scan  by metabolomics markers  (HDL diameter)</vt:lpstr>
      <vt:lpstr>PowerPoint Presentation</vt:lpstr>
      <vt:lpstr>PowerPoint Presentation</vt:lpstr>
      <vt:lpstr>PowerPoint Presentation</vt:lpstr>
      <vt:lpstr>PowerPoint Presentation</vt:lpstr>
    </vt:vector>
  </TitlesOfParts>
  <Company>LUMC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jdeelen</dc:creator>
  <cp:lastModifiedBy>Slagboom, P. (MOLEPI)</cp:lastModifiedBy>
  <cp:revision>362</cp:revision>
  <dcterms:created xsi:type="dcterms:W3CDTF">2013-03-22T07:29:05Z</dcterms:created>
  <dcterms:modified xsi:type="dcterms:W3CDTF">2021-12-01T06:34:46Z</dcterms:modified>
</cp:coreProperties>
</file>